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08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F034B-2034-4E09-967C-F992D066D3E1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F7DA0-3535-4216-9E19-F78E28485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12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F7DA0-3535-4216-9E19-F78E284850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72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AD95-3A6F-41E7-A9A5-90A8C0F9E7D1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A4CA-3CD6-4AB1-9E10-639D3ABC0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48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AD95-3A6F-41E7-A9A5-90A8C0F9E7D1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A4CA-3CD6-4AB1-9E10-639D3ABC0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76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AD95-3A6F-41E7-A9A5-90A8C0F9E7D1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A4CA-3CD6-4AB1-9E10-639D3ABC0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83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AD95-3A6F-41E7-A9A5-90A8C0F9E7D1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A4CA-3CD6-4AB1-9E10-639D3ABC0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0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AD95-3A6F-41E7-A9A5-90A8C0F9E7D1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A4CA-3CD6-4AB1-9E10-639D3ABC0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4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AD95-3A6F-41E7-A9A5-90A8C0F9E7D1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A4CA-3CD6-4AB1-9E10-639D3ABC0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12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AD95-3A6F-41E7-A9A5-90A8C0F9E7D1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A4CA-3CD6-4AB1-9E10-639D3ABC0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32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AD95-3A6F-41E7-A9A5-90A8C0F9E7D1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A4CA-3CD6-4AB1-9E10-639D3ABC0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01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AD95-3A6F-41E7-A9A5-90A8C0F9E7D1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A4CA-3CD6-4AB1-9E10-639D3ABC0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01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AD95-3A6F-41E7-A9A5-90A8C0F9E7D1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A4CA-3CD6-4AB1-9E10-639D3ABC0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5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AD95-3A6F-41E7-A9A5-90A8C0F9E7D1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A4CA-3CD6-4AB1-9E10-639D3ABC0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77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DAD95-3A6F-41E7-A9A5-90A8C0F9E7D1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5A4CA-3CD6-4AB1-9E10-639D3ABC0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70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8883" y="825036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999565" y="868226"/>
                <a:ext cx="5244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0" smtClean="0">
                          <a:latin typeface="Cambria Math"/>
                        </a:rPr>
                        <m:t>𝛃</m:t>
                      </m:r>
                    </m:oMath>
                  </m:oMathPara>
                </a14:m>
                <a:endParaRPr lang="en-US" sz="2800" b="1" dirty="0" smtClean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565" y="868226"/>
                <a:ext cx="524435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918883" y="1599587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999565" y="1571060"/>
                <a:ext cx="52443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en-US" sz="2800" b="1" dirty="0" smtClean="0"/>
              </a:p>
              <a:p>
                <a:endParaRPr lang="en-US" sz="2800" b="1" dirty="0" smtClean="0"/>
              </a:p>
              <a:p>
                <a:endParaRPr lang="en-US" sz="2800" b="1" dirty="0" smtClean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565" y="1571060"/>
                <a:ext cx="524435" cy="138499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228626" y="814119"/>
                <a:ext cx="52443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ν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en-US" sz="2800" b="1" dirty="0" smtClean="0"/>
              </a:p>
              <a:p>
                <a:endParaRPr lang="en-US" sz="2800" b="1" dirty="0" smtClean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626" y="814119"/>
                <a:ext cx="524435" cy="95410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3377004" y="824876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457686" y="803652"/>
                <a:ext cx="52443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en-US" sz="2800" dirty="0" smtClean="0"/>
              </a:p>
              <a:p>
                <a:endParaRPr lang="en-US" sz="2800" b="1" dirty="0" smtClean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686" y="803652"/>
                <a:ext cx="524435" cy="95410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2147943" y="825036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4" idx="3"/>
            <a:endCxn id="12" idx="1"/>
          </p:cNvCxnSpPr>
          <p:nvPr/>
        </p:nvCxnSpPr>
        <p:spPr>
          <a:xfrm>
            <a:off x="1604683" y="1129836"/>
            <a:ext cx="54326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833743" y="1129836"/>
            <a:ext cx="54326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612751" y="1434476"/>
            <a:ext cx="535192" cy="46991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377004" y="1615432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3281083" y="1572354"/>
                <a:ext cx="524435" cy="1010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1" i="0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i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rep</m:t>
                          </m:r>
                        </m:sup>
                      </m:sSubSup>
                    </m:oMath>
                  </m:oMathPara>
                </a14:m>
                <a:endParaRPr lang="en-US" sz="2800" b="1" dirty="0" smtClean="0"/>
              </a:p>
              <a:p>
                <a:endParaRPr lang="en-US" sz="2800" b="1" dirty="0" smtClean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083" y="1572354"/>
                <a:ext cx="524435" cy="1010405"/>
              </a:xfrm>
              <a:prstGeom prst="rect">
                <a:avLst/>
              </a:prstGeom>
              <a:blipFill rotWithShape="1">
                <a:blip r:embed="rId7"/>
                <a:stretch>
                  <a:fillRect r="-36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stCxn id="12" idx="2"/>
          </p:cNvCxnSpPr>
          <p:nvPr/>
        </p:nvCxnSpPr>
        <p:spPr>
          <a:xfrm>
            <a:off x="2490843" y="1434636"/>
            <a:ext cx="886161" cy="46975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996032" y="839380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/>
              <p:cNvSpPr txBox="1"/>
              <p:nvPr/>
            </p:nvSpPr>
            <p:spPr>
              <a:xfrm>
                <a:off x="5076714" y="882570"/>
                <a:ext cx="5244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0" smtClean="0">
                          <a:latin typeface="Cambria Math"/>
                        </a:rPr>
                        <m:t>𝛃</m:t>
                      </m:r>
                    </m:oMath>
                  </m:oMathPara>
                </a14:m>
                <a:endParaRPr lang="en-US" sz="2800" b="1" dirty="0" smtClean="0"/>
              </a:p>
            </p:txBody>
          </p:sp>
        </mc:Choice>
        <mc:Fallback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714" y="882570"/>
                <a:ext cx="524435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/>
          <p:cNvSpPr/>
          <p:nvPr/>
        </p:nvSpPr>
        <p:spPr>
          <a:xfrm>
            <a:off x="4988666" y="2412612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/>
              <p:cNvSpPr txBox="1"/>
              <p:nvPr/>
            </p:nvSpPr>
            <p:spPr>
              <a:xfrm>
                <a:off x="4988666" y="2376349"/>
                <a:ext cx="524435" cy="1375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0" smtClean="0">
                              <a:latin typeface="Cambria Math"/>
                            </a:rPr>
                            <m:t>𝛈</m:t>
                          </m:r>
                        </m:e>
                        <m:sub>
                          <m:r>
                            <a:rPr lang="en-US" sz="2800" b="0" i="0" smtClean="0"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b="1" dirty="0" smtClean="0"/>
              </a:p>
              <a:p>
                <a:endParaRPr lang="en-US" sz="2800" b="1" dirty="0" smtClean="0"/>
              </a:p>
              <a:p>
                <a:endParaRPr lang="en-US" sz="2800" b="1" dirty="0" smtClean="0"/>
              </a:p>
            </p:txBody>
          </p:sp>
        </mc:Choice>
        <mc:Fallback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666" y="2376349"/>
                <a:ext cx="524435" cy="1375056"/>
              </a:xfrm>
              <a:prstGeom prst="rect">
                <a:avLst/>
              </a:prstGeom>
              <a:blipFill rotWithShape="1">
                <a:blip r:embed="rId9"/>
                <a:stretch>
                  <a:fillRect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/>
          <p:cNvSpPr/>
          <p:nvPr/>
        </p:nvSpPr>
        <p:spPr>
          <a:xfrm>
            <a:off x="7454153" y="839220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225092" y="839380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stCxn id="57" idx="3"/>
            <a:endCxn id="64" idx="1"/>
          </p:cNvCxnSpPr>
          <p:nvPr/>
        </p:nvCxnSpPr>
        <p:spPr>
          <a:xfrm>
            <a:off x="5681832" y="1144180"/>
            <a:ext cx="54326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6910892" y="1144180"/>
            <a:ext cx="54326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7454153" y="1629776"/>
            <a:ext cx="685800" cy="59375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6910892" y="1918731"/>
            <a:ext cx="543261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6225092" y="1629309"/>
            <a:ext cx="685800" cy="59422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>
            <a:stCxn id="59" idx="3"/>
          </p:cNvCxnSpPr>
          <p:nvPr/>
        </p:nvCxnSpPr>
        <p:spPr>
          <a:xfrm>
            <a:off x="5674466" y="2717412"/>
            <a:ext cx="57303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7" idx="3"/>
            <a:endCxn id="72" idx="1"/>
          </p:cNvCxnSpPr>
          <p:nvPr/>
        </p:nvCxnSpPr>
        <p:spPr>
          <a:xfrm>
            <a:off x="5681832" y="1144180"/>
            <a:ext cx="543260" cy="78224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4988666" y="1621620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/>
              <p:cNvSpPr txBox="1"/>
              <p:nvPr/>
            </p:nvSpPr>
            <p:spPr>
              <a:xfrm>
                <a:off x="5069348" y="1588629"/>
                <a:ext cx="524435" cy="1375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en-US" sz="2800" b="1" dirty="0" smtClean="0"/>
              </a:p>
              <a:p>
                <a:endParaRPr lang="en-US" sz="2800" b="1" dirty="0" smtClean="0"/>
              </a:p>
              <a:p>
                <a:endParaRPr lang="en-US" sz="2800" b="1" dirty="0" smtClean="0"/>
              </a:p>
            </p:txBody>
          </p:sp>
        </mc:Choice>
        <mc:Fallback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348" y="1588629"/>
                <a:ext cx="524435" cy="137505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/>
          <p:cNvCxnSpPr>
            <a:stCxn id="76" idx="3"/>
          </p:cNvCxnSpPr>
          <p:nvPr/>
        </p:nvCxnSpPr>
        <p:spPr>
          <a:xfrm flipV="1">
            <a:off x="5674466" y="1351683"/>
            <a:ext cx="573037" cy="57473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918883" y="3298899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/>
              <p:cNvSpPr txBox="1"/>
              <p:nvPr/>
            </p:nvSpPr>
            <p:spPr>
              <a:xfrm>
                <a:off x="999565" y="3342089"/>
                <a:ext cx="5244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0" smtClean="0">
                          <a:latin typeface="Cambria Math"/>
                        </a:rPr>
                        <m:t>𝛃</m:t>
                      </m:r>
                    </m:oMath>
                  </m:oMathPara>
                </a14:m>
                <a:endParaRPr lang="en-US" sz="2800" b="1" dirty="0" smtClean="0"/>
              </a:p>
            </p:txBody>
          </p:sp>
        </mc:Choice>
        <mc:Fallback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565" y="3342089"/>
                <a:ext cx="524435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ectangle 93"/>
          <p:cNvSpPr/>
          <p:nvPr/>
        </p:nvSpPr>
        <p:spPr>
          <a:xfrm>
            <a:off x="918883" y="4073450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/>
              <p:cNvSpPr txBox="1"/>
              <p:nvPr/>
            </p:nvSpPr>
            <p:spPr>
              <a:xfrm>
                <a:off x="2228626" y="3287982"/>
                <a:ext cx="52443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ν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en-US" sz="2800" b="1" dirty="0" smtClean="0"/>
              </a:p>
              <a:p>
                <a:endParaRPr lang="en-US" sz="2800" b="1" dirty="0" smtClean="0"/>
              </a:p>
            </p:txBody>
          </p:sp>
        </mc:Choice>
        <mc:Fallback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626" y="3287982"/>
                <a:ext cx="524435" cy="95410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Rectangle 95"/>
          <p:cNvSpPr/>
          <p:nvPr/>
        </p:nvSpPr>
        <p:spPr>
          <a:xfrm>
            <a:off x="3377004" y="3298739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/>
              <p:cNvSpPr txBox="1"/>
              <p:nvPr/>
            </p:nvSpPr>
            <p:spPr>
              <a:xfrm>
                <a:off x="3457686" y="3277515"/>
                <a:ext cx="52443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en-US" sz="2800" dirty="0" smtClean="0"/>
              </a:p>
              <a:p>
                <a:endParaRPr lang="en-US" sz="2800" b="1" dirty="0" smtClean="0"/>
              </a:p>
            </p:txBody>
          </p:sp>
        </mc:Choice>
        <mc:Fallback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686" y="3277515"/>
                <a:ext cx="524435" cy="95410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ectangle 97"/>
          <p:cNvSpPr/>
          <p:nvPr/>
        </p:nvSpPr>
        <p:spPr>
          <a:xfrm>
            <a:off x="2147943" y="3298899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/>
          <p:cNvCxnSpPr>
            <a:stCxn id="92" idx="3"/>
            <a:endCxn id="98" idx="1"/>
          </p:cNvCxnSpPr>
          <p:nvPr/>
        </p:nvCxnSpPr>
        <p:spPr>
          <a:xfrm>
            <a:off x="1604683" y="3603699"/>
            <a:ext cx="54326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2833743" y="3603699"/>
            <a:ext cx="54326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1612751" y="3765035"/>
            <a:ext cx="551774" cy="6132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3377004" y="4089295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/>
              <p:cNvSpPr txBox="1"/>
              <p:nvPr/>
            </p:nvSpPr>
            <p:spPr>
              <a:xfrm>
                <a:off x="3281083" y="4046217"/>
                <a:ext cx="524435" cy="1010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1" i="0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i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rep</m:t>
                          </m:r>
                        </m:sup>
                      </m:sSubSup>
                    </m:oMath>
                  </m:oMathPara>
                </a14:m>
                <a:endParaRPr lang="en-US" sz="2800" b="1" dirty="0" smtClean="0"/>
              </a:p>
              <a:p>
                <a:endParaRPr lang="en-US" sz="2800" b="1" dirty="0" smtClean="0"/>
              </a:p>
            </p:txBody>
          </p:sp>
        </mc:Choice>
        <mc:Fallback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083" y="4046217"/>
                <a:ext cx="524435" cy="1010405"/>
              </a:xfrm>
              <a:prstGeom prst="rect">
                <a:avLst/>
              </a:prstGeom>
              <a:blipFill rotWithShape="1">
                <a:blip r:embed="rId14"/>
                <a:stretch>
                  <a:fillRect r="-36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/>
          <p:cNvCxnSpPr>
            <a:stCxn id="107" idx="3"/>
          </p:cNvCxnSpPr>
          <p:nvPr/>
        </p:nvCxnSpPr>
        <p:spPr>
          <a:xfrm>
            <a:off x="2850325" y="4378250"/>
            <a:ext cx="5266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/>
              <p:cNvSpPr txBox="1"/>
              <p:nvPr/>
            </p:nvSpPr>
            <p:spPr>
              <a:xfrm>
                <a:off x="1006737" y="4089295"/>
                <a:ext cx="52443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en-US" sz="2800" b="1" dirty="0" smtClean="0"/>
              </a:p>
              <a:p>
                <a:endParaRPr lang="en-US" sz="2800" b="1" dirty="0" smtClean="0"/>
              </a:p>
              <a:p>
                <a:endParaRPr lang="en-US" sz="2800" b="1" dirty="0" smtClean="0"/>
              </a:p>
            </p:txBody>
          </p:sp>
        </mc:Choice>
        <mc:Fallback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37" y="4089295"/>
                <a:ext cx="524435" cy="138499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/>
              <p:cNvSpPr txBox="1"/>
              <p:nvPr/>
            </p:nvSpPr>
            <p:spPr>
              <a:xfrm>
                <a:off x="2098637" y="4021187"/>
                <a:ext cx="524435" cy="1010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i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rep</m:t>
                          </m:r>
                        </m:sup>
                      </m:sSubSup>
                    </m:oMath>
                  </m:oMathPara>
                </a14:m>
                <a:endParaRPr lang="en-US" sz="2800" b="1" dirty="0" smtClean="0"/>
              </a:p>
              <a:p>
                <a:endParaRPr lang="en-US" sz="2800" b="1" dirty="0" smtClean="0"/>
              </a:p>
            </p:txBody>
          </p:sp>
        </mc:Choice>
        <mc:Fallback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637" y="4021187"/>
                <a:ext cx="524435" cy="1010405"/>
              </a:xfrm>
              <a:prstGeom prst="rect">
                <a:avLst/>
              </a:prstGeom>
              <a:blipFill rotWithShape="1">
                <a:blip r:embed="rId16"/>
                <a:stretch>
                  <a:fillRect r="-33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 106"/>
          <p:cNvSpPr/>
          <p:nvPr/>
        </p:nvSpPr>
        <p:spPr>
          <a:xfrm>
            <a:off x="2164525" y="4073450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Arrow Connector 108"/>
          <p:cNvCxnSpPr>
            <a:stCxn id="94" idx="3"/>
            <a:endCxn id="107" idx="1"/>
          </p:cNvCxnSpPr>
          <p:nvPr/>
        </p:nvCxnSpPr>
        <p:spPr>
          <a:xfrm>
            <a:off x="1604683" y="4378250"/>
            <a:ext cx="55984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2" idx="3"/>
          </p:cNvCxnSpPr>
          <p:nvPr/>
        </p:nvCxnSpPr>
        <p:spPr>
          <a:xfrm>
            <a:off x="1604683" y="3603699"/>
            <a:ext cx="565671" cy="6279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/>
              <p:cNvSpPr txBox="1"/>
              <p:nvPr/>
            </p:nvSpPr>
            <p:spPr>
              <a:xfrm>
                <a:off x="6305773" y="832911"/>
                <a:ext cx="52443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ν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en-US" sz="2800" b="1" dirty="0" smtClean="0"/>
              </a:p>
              <a:p>
                <a:endParaRPr lang="en-US" sz="2800" b="1" dirty="0" smtClean="0"/>
              </a:p>
            </p:txBody>
          </p:sp>
        </mc:Choice>
        <mc:Fallback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773" y="832911"/>
                <a:ext cx="524435" cy="954107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/>
              <p:cNvSpPr txBox="1"/>
              <p:nvPr/>
            </p:nvSpPr>
            <p:spPr>
              <a:xfrm>
                <a:off x="7534835" y="813652"/>
                <a:ext cx="52443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en-US" sz="2800" dirty="0" smtClean="0"/>
              </a:p>
              <a:p>
                <a:endParaRPr lang="en-US" sz="2800" b="1" dirty="0" smtClean="0"/>
              </a:p>
            </p:txBody>
          </p:sp>
        </mc:Choice>
        <mc:Fallback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4835" y="813652"/>
                <a:ext cx="524435" cy="954107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/>
              <p:cNvSpPr txBox="1"/>
              <p:nvPr/>
            </p:nvSpPr>
            <p:spPr>
              <a:xfrm>
                <a:off x="6174886" y="1568368"/>
                <a:ext cx="524435" cy="1010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i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rep</m:t>
                          </m:r>
                        </m:sup>
                      </m:sSubSup>
                    </m:oMath>
                  </m:oMathPara>
                </a14:m>
                <a:endParaRPr lang="en-US" sz="2800" b="1" dirty="0" smtClean="0"/>
              </a:p>
              <a:p>
                <a:endParaRPr lang="en-US" sz="2800" b="1" dirty="0" smtClean="0"/>
              </a:p>
            </p:txBody>
          </p:sp>
        </mc:Choice>
        <mc:Fallback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886" y="1568368"/>
                <a:ext cx="524435" cy="1010405"/>
              </a:xfrm>
              <a:prstGeom prst="rect">
                <a:avLst/>
              </a:prstGeom>
              <a:blipFill rotWithShape="1">
                <a:blip r:embed="rId19"/>
                <a:stretch>
                  <a:fillRect r="-33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/>
              <p:cNvSpPr txBox="1"/>
              <p:nvPr/>
            </p:nvSpPr>
            <p:spPr>
              <a:xfrm>
                <a:off x="7391400" y="1558328"/>
                <a:ext cx="524435" cy="1010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1" i="0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i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rep</m:t>
                          </m:r>
                        </m:sup>
                      </m:sSubSup>
                    </m:oMath>
                  </m:oMathPara>
                </a14:m>
                <a:endParaRPr lang="en-US" sz="2800" b="1" dirty="0" smtClean="0"/>
              </a:p>
              <a:p>
                <a:endParaRPr lang="en-US" sz="2800" b="1" dirty="0" smtClean="0"/>
              </a:p>
            </p:txBody>
          </p:sp>
        </mc:Choice>
        <mc:Fallback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1558328"/>
                <a:ext cx="524435" cy="1010405"/>
              </a:xfrm>
              <a:prstGeom prst="rect">
                <a:avLst/>
              </a:prstGeom>
              <a:blipFill rotWithShape="1">
                <a:blip r:embed="rId20"/>
                <a:stretch>
                  <a:fillRect r="-36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Rectangle 124"/>
          <p:cNvSpPr/>
          <p:nvPr/>
        </p:nvSpPr>
        <p:spPr>
          <a:xfrm>
            <a:off x="6225090" y="2420301"/>
            <a:ext cx="685800" cy="59422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Box 125"/>
              <p:cNvSpPr txBox="1"/>
              <p:nvPr/>
            </p:nvSpPr>
            <p:spPr>
              <a:xfrm>
                <a:off x="6174884" y="2359360"/>
                <a:ext cx="524435" cy="1010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𝜂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i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rep</m:t>
                          </m:r>
                        </m:sup>
                      </m:sSubSup>
                    </m:oMath>
                  </m:oMathPara>
                </a14:m>
                <a:endParaRPr lang="en-US" sz="2800" b="1" dirty="0" smtClean="0"/>
              </a:p>
              <a:p>
                <a:endParaRPr lang="en-US" sz="2800" b="1" dirty="0" smtClean="0"/>
              </a:p>
            </p:txBody>
          </p:sp>
        </mc:Choice>
        <mc:Fallback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884" y="2359360"/>
                <a:ext cx="524435" cy="1010405"/>
              </a:xfrm>
              <a:prstGeom prst="rect">
                <a:avLst/>
              </a:prstGeom>
              <a:blipFill rotWithShape="1">
                <a:blip r:embed="rId21"/>
                <a:stretch>
                  <a:fillRect r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Straight Arrow Connector 127"/>
          <p:cNvCxnSpPr/>
          <p:nvPr/>
        </p:nvCxnSpPr>
        <p:spPr>
          <a:xfrm flipH="1" flipV="1">
            <a:off x="6567990" y="2223531"/>
            <a:ext cx="1" cy="18908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4996032" y="3202087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TextBox 131"/>
              <p:cNvSpPr txBox="1"/>
              <p:nvPr/>
            </p:nvSpPr>
            <p:spPr>
              <a:xfrm>
                <a:off x="5069347" y="3148493"/>
                <a:ext cx="524435" cy="992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1" smtClean="0">
                              <a:latin typeface="Cambria Math"/>
                            </a:rPr>
                            <m:t>η</m:t>
                          </m:r>
                        </m:sub>
                      </m:sSub>
                    </m:oMath>
                  </m:oMathPara>
                </a14:m>
                <a:endParaRPr lang="en-US" sz="2800" b="0" dirty="0" smtClean="0"/>
              </a:p>
              <a:p>
                <a:endParaRPr lang="en-US" sz="2800" dirty="0" smtClean="0"/>
              </a:p>
            </p:txBody>
          </p:sp>
        </mc:Choice>
        <mc:Fallback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347" y="3148493"/>
                <a:ext cx="524435" cy="992451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Rectangle 132"/>
          <p:cNvSpPr/>
          <p:nvPr/>
        </p:nvSpPr>
        <p:spPr>
          <a:xfrm>
            <a:off x="6234052" y="3202394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TextBox 133"/>
              <p:cNvSpPr txBox="1"/>
              <p:nvPr/>
            </p:nvSpPr>
            <p:spPr>
              <a:xfrm>
                <a:off x="6314734" y="3245584"/>
                <a:ext cx="52443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b="0" i="1" smtClean="0">
                          <a:latin typeface="Cambria Math"/>
                        </a:rPr>
                        <m:t>𝛷</m:t>
                      </m:r>
                    </m:oMath>
                  </m:oMathPara>
                </a14:m>
                <a:endParaRPr lang="en-US" sz="2800" b="0" i="1" dirty="0" smtClean="0"/>
              </a:p>
              <a:p>
                <a:endParaRPr lang="en-US" sz="2800" dirty="0" smtClean="0"/>
              </a:p>
            </p:txBody>
          </p:sp>
        </mc:Choice>
        <mc:Fallback>
          <p:sp>
            <p:nvSpPr>
              <p:cNvPr id="134" name="TextBox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734" y="3245584"/>
                <a:ext cx="524435" cy="954107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Straight Arrow Connector 134"/>
          <p:cNvCxnSpPr>
            <a:stCxn id="131" idx="3"/>
          </p:cNvCxnSpPr>
          <p:nvPr/>
        </p:nvCxnSpPr>
        <p:spPr>
          <a:xfrm flipV="1">
            <a:off x="5681832" y="2906065"/>
            <a:ext cx="565671" cy="60082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 flipV="1">
            <a:off x="6576952" y="3013006"/>
            <a:ext cx="1" cy="18908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381000" y="228600"/>
            <a:ext cx="618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A.</a:t>
            </a:r>
            <a:endParaRPr lang="en-US" sz="2800" dirty="0"/>
          </a:p>
        </p:txBody>
      </p:sp>
      <p:sp>
        <p:nvSpPr>
          <p:cNvPr id="140" name="TextBox 139"/>
          <p:cNvSpPr txBox="1"/>
          <p:nvPr/>
        </p:nvSpPr>
        <p:spPr>
          <a:xfrm>
            <a:off x="379208" y="2764762"/>
            <a:ext cx="618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B.</a:t>
            </a:r>
            <a:endParaRPr lang="en-US" sz="2800" dirty="0"/>
          </a:p>
        </p:txBody>
      </p:sp>
      <p:sp>
        <p:nvSpPr>
          <p:cNvPr id="141" name="TextBox 140"/>
          <p:cNvSpPr txBox="1"/>
          <p:nvPr/>
        </p:nvSpPr>
        <p:spPr>
          <a:xfrm>
            <a:off x="4620665" y="228600"/>
            <a:ext cx="618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511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109</Words>
  <Application>Microsoft Office PowerPoint</Application>
  <PresentationFormat>On-screen Show (4:3)</PresentationFormat>
  <Paragraphs>25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Paul.Conn</dc:creator>
  <cp:lastModifiedBy>Paul.Conn</cp:lastModifiedBy>
  <cp:revision>10</cp:revision>
  <dcterms:created xsi:type="dcterms:W3CDTF">2016-03-25T00:09:34Z</dcterms:created>
  <dcterms:modified xsi:type="dcterms:W3CDTF">2016-03-25T19:00:01Z</dcterms:modified>
</cp:coreProperties>
</file>