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-57" y="-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9945" y="365125"/>
            <a:ext cx="10515600" cy="1325563"/>
          </a:xfrm>
        </p:spPr>
        <p:txBody>
          <a:bodyPr/>
          <a:lstStyle/>
          <a:p>
            <a:r>
              <a:rPr lang="zh-CN" altLang="en-US"/>
              <a:t>即时足彩数据下载（</a:t>
            </a:r>
            <a:r>
              <a:rPr lang="en-US" altLang="zh-CN"/>
              <a:t>3~5</a:t>
            </a:r>
            <a:r>
              <a:rPr lang="zh-CN" altLang="zh-CN"/>
              <a:t>天）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更新时间：每天中午</a:t>
            </a:r>
            <a:r>
              <a:rPr lang="en-US" altLang="zh-CN" dirty="0"/>
              <a:t>11</a:t>
            </a:r>
            <a:r>
              <a:rPr lang="zh-CN" altLang="en-US" dirty="0"/>
              <a:t>：</a:t>
            </a:r>
            <a:r>
              <a:rPr lang="en-US" altLang="zh-CN" dirty="0" smtClean="0"/>
              <a:t>00</a:t>
            </a:r>
          </a:p>
          <a:p>
            <a:pPr>
              <a:spcAft>
                <a:spcPts val="600"/>
              </a:spcAft>
            </a:pPr>
            <a:r>
              <a:rPr lang="zh-CN" altLang="en-US" dirty="0" smtClean="0"/>
              <a:t>更新目标：足彩网上开盘的比赛数据同，包含</a:t>
            </a:r>
            <a:r>
              <a:rPr lang="zh-CN" altLang="en-US" dirty="0" smtClean="0"/>
              <a:t>竞</a:t>
            </a:r>
            <a:r>
              <a:rPr lang="zh-CN" altLang="en-US" dirty="0"/>
              <a:t>彩数据、北单数据、</a:t>
            </a:r>
            <a:r>
              <a:rPr lang="zh-CN" altLang="en-US" u="sng" dirty="0">
                <a:solidFill>
                  <a:srgbClr val="FF0000"/>
                </a:solidFill>
              </a:rPr>
              <a:t>足彩数据（下一阶段）</a:t>
            </a:r>
            <a:r>
              <a:rPr lang="zh-CN" altLang="en-US" dirty="0"/>
              <a:t>。</a:t>
            </a:r>
          </a:p>
          <a:p>
            <a:pPr fontAlgn="auto">
              <a:spcAft>
                <a:spcPts val="600"/>
              </a:spcAft>
            </a:pPr>
            <a:r>
              <a:rPr lang="zh-CN" altLang="en-US" dirty="0"/>
              <a:t>下载内容：</a:t>
            </a:r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欧赔数据</a:t>
            </a:r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亚盘数据</a:t>
            </a:r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大小球数据</a:t>
            </a:r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比分数据</a:t>
            </a:r>
          </a:p>
          <a:p>
            <a:pPr lvl="0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330" dirty="0"/>
              <a:t>下载流程</a:t>
            </a:r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1995" dirty="0"/>
              <a:t>北单页面、竞彩页面、</a:t>
            </a:r>
            <a:r>
              <a:rPr lang="zh-CN" altLang="en-US" sz="1995" u="sng" dirty="0"/>
              <a:t>足彩页面</a:t>
            </a:r>
            <a:r>
              <a:rPr lang="zh-CN" altLang="en-US" sz="1995" dirty="0"/>
              <a:t>下载</a:t>
            </a:r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基础比赛数据下载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更新时间：每周一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r>
              <a:rPr lang="zh-CN" altLang="en-US" dirty="0" smtClean="0"/>
              <a:t>一次</a:t>
            </a:r>
            <a:endParaRPr lang="en-US" altLang="zh-CN" dirty="0" smtClean="0"/>
          </a:p>
          <a:p>
            <a:r>
              <a:rPr lang="zh-CN" altLang="en-US" dirty="0" smtClean="0"/>
              <a:t>更新目标：每个联赛的近期</a:t>
            </a:r>
            <a:r>
              <a:rPr lang="zh-CN" altLang="en-US" smtClean="0"/>
              <a:t>比赛数据</a:t>
            </a:r>
            <a:endParaRPr lang="en-US" altLang="zh-CN" dirty="0" smtClean="0"/>
          </a:p>
          <a:p>
            <a:r>
              <a:rPr lang="zh-CN" altLang="en-US" dirty="0" smtClean="0"/>
              <a:t>更新内容：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每个</a:t>
            </a:r>
            <a:r>
              <a:rPr lang="zh-CN" altLang="en-US" sz="2000" dirty="0"/>
              <a:t>联赛每一赛季、每一轮次的比赛数据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每场比赛的比赛结果数据</a:t>
            </a:r>
            <a:endParaRPr lang="en-US" altLang="zh-CN" sz="2000" dirty="0"/>
          </a:p>
          <a:p>
            <a:r>
              <a:rPr lang="zh-CN" altLang="en-US" dirty="0" smtClean="0"/>
              <a:t>更新流程：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主页上下载当前的联赛信息数据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检测每一个数据联赛数据页面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138</Words>
  <Application>Microsoft Office PowerPoint</Application>
  <PresentationFormat>自定义</PresentationFormat>
  <Paragraphs>19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即时足彩数据下载（3~5天）</vt:lpstr>
      <vt:lpstr>基础比赛数据下载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dsj</dc:creator>
  <cp:lastModifiedBy>deng</cp:lastModifiedBy>
  <cp:revision>22</cp:revision>
  <dcterms:created xsi:type="dcterms:W3CDTF">2019-02-04T00:01:00Z</dcterms:created>
  <dcterms:modified xsi:type="dcterms:W3CDTF">2019-02-05T08:52:05Z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