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9945" y="365125"/>
            <a:ext cx="10515600" cy="1325563"/>
          </a:xfrm>
        </p:spPr>
        <p:txBody>
          <a:bodyPr/>
          <a:p>
            <a:r>
              <a:rPr lang="zh-CN" altLang="en-US"/>
              <a:t>即时足彩数据下载（</a:t>
            </a:r>
            <a:r>
              <a:rPr lang="en-US" altLang="zh-CN"/>
              <a:t>3~5</a:t>
            </a:r>
            <a:r>
              <a:rPr lang="zh-CN" altLang="zh-CN"/>
              <a:t>天）</a:t>
            </a:r>
            <a:endParaRPr lang="zh-CN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更新时间：每天中午</a:t>
            </a:r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00</a:t>
            </a:r>
            <a:endParaRPr lang="en-US" altLang="zh-CN"/>
          </a:p>
          <a:p>
            <a:r>
              <a:rPr lang="zh-CN" altLang="en-US"/>
              <a:t>下载范围：竞彩数据、北单数据、</a:t>
            </a:r>
            <a:r>
              <a:rPr lang="zh-CN" altLang="en-US" u="sng">
                <a:solidFill>
                  <a:srgbClr val="FF0000"/>
                </a:solidFill>
              </a:rPr>
              <a:t>足彩数据（下一阶段）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spcAft>
                <a:spcPts val="600"/>
              </a:spcAft>
            </a:pPr>
            <a:r>
              <a:rPr lang="zh-CN" altLang="en-US"/>
              <a:t>下载内容：</a:t>
            </a:r>
            <a:endParaRPr lang="zh-CN" altLang="en-US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欧赔数据</a:t>
            </a:r>
            <a:endParaRPr lang="zh-CN" altLang="en-US" sz="200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亚盘数据</a:t>
            </a:r>
            <a:endParaRPr lang="zh-CN" altLang="en-US" sz="200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大小球数据</a:t>
            </a:r>
            <a:endParaRPr lang="zh-CN" altLang="en-US" sz="200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比分数据</a:t>
            </a:r>
            <a:endParaRPr lang="zh-CN" altLang="en-US" sz="2000"/>
          </a:p>
          <a:p>
            <a:pPr lvl="0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330"/>
              <a:t>下载流程</a:t>
            </a:r>
            <a:endParaRPr lang="zh-CN" altLang="en-US" sz="233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1995"/>
              <a:t>北单页面、竞彩页面、</a:t>
            </a:r>
            <a:r>
              <a:rPr lang="zh-CN" altLang="en-US" sz="1995" u="sng"/>
              <a:t>足彩页面</a:t>
            </a:r>
            <a:r>
              <a:rPr lang="zh-CN" altLang="en-US" sz="1995"/>
              <a:t>下载</a:t>
            </a:r>
            <a:endParaRPr lang="zh-CN" altLang="en-US" sz="1995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即时足彩数据下载（3~5天）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dsj</dc:creator>
  <cp:lastModifiedBy>dsj</cp:lastModifiedBy>
  <cp:revision>11</cp:revision>
  <dcterms:created xsi:type="dcterms:W3CDTF">2019-02-04T00:01:00Z</dcterms:created>
  <dcterms:modified xsi:type="dcterms:W3CDTF">2019-02-05T01:43:32Z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