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7" y="-546"/>
      </p:cViewPr>
      <p:guideLst>
        <p:guide orient="horz" pos="2160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945" y="365125"/>
            <a:ext cx="10515600" cy="1325563"/>
          </a:xfrm>
        </p:spPr>
        <p:txBody>
          <a:bodyPr/>
          <a:lstStyle/>
          <a:p>
            <a:r>
              <a:rPr lang="zh-CN" altLang="en-US"/>
              <a:t>即时足彩数据下载（</a:t>
            </a:r>
            <a:r>
              <a:rPr lang="en-US" altLang="zh-CN"/>
              <a:t>3~5</a:t>
            </a:r>
            <a:r>
              <a:rPr lang="zh-CN" altLang="zh-CN"/>
              <a:t>天）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0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更新时间：每天中午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 smtClean="0"/>
              <a:t>00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更新目标：足彩网上开盘的比赛数据同，包含竞</a:t>
            </a:r>
            <a:r>
              <a:rPr lang="zh-CN" altLang="en-US" dirty="0"/>
              <a:t>彩数据、竞彩比分、北单数据、北单比分、</a:t>
            </a:r>
            <a:r>
              <a:rPr lang="zh-CN" altLang="en-US" u="sng" dirty="0">
                <a:solidFill>
                  <a:srgbClr val="FF0000"/>
                </a:solidFill>
              </a:rPr>
              <a:t>足彩数据（下一阶段）</a:t>
            </a:r>
            <a:r>
              <a:rPr lang="zh-CN" altLang="en-US" dirty="0"/>
              <a:t>。</a:t>
            </a:r>
            <a:endParaRPr lang="zh-CN" altLang="en-US" dirty="0"/>
          </a:p>
          <a:p>
            <a:pPr fontAlgn="auto">
              <a:spcAft>
                <a:spcPts val="600"/>
              </a:spcAft>
            </a:pPr>
            <a:r>
              <a:rPr lang="zh-CN" altLang="en-US" dirty="0"/>
              <a:t>下载内容：</a:t>
            </a:r>
            <a:endParaRPr lang="zh-CN" altLang="en-US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欧赔数据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亚盘数据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大小球数据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比分数据</a:t>
            </a:r>
            <a:endParaRPr lang="zh-CN" altLang="en-US" sz="2000" dirty="0"/>
          </a:p>
          <a:p>
            <a:pPr lvl="0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330" dirty="0"/>
              <a:t>下载流程</a:t>
            </a:r>
            <a:endParaRPr lang="zh-CN" altLang="en-US" sz="233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1995" dirty="0"/>
              <a:t>北单页面、竞彩页面、</a:t>
            </a:r>
            <a:r>
              <a:rPr lang="zh-CN" altLang="en-US" sz="1995" u="sng" dirty="0"/>
              <a:t>足彩页面</a:t>
            </a:r>
            <a:r>
              <a:rPr lang="zh-CN" altLang="en-US" sz="1995" dirty="0"/>
              <a:t>下载</a:t>
            </a:r>
            <a:endParaRPr lang="zh-CN" altLang="en-US" sz="1995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基础比赛数据下载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更新时间：每周一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一次、周三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r>
              <a:rPr lang="zh-CN" altLang="en-US" dirty="0" smtClean="0"/>
              <a:t>更新目标：每个联赛的近期</a:t>
            </a:r>
            <a:r>
              <a:rPr lang="zh-CN" altLang="en-US" smtClean="0"/>
              <a:t>比赛数据</a:t>
            </a:r>
            <a:endParaRPr lang="en-US" altLang="zh-CN" dirty="0" smtClean="0"/>
          </a:p>
          <a:p>
            <a:r>
              <a:rPr lang="zh-CN" altLang="en-US" dirty="0" smtClean="0"/>
              <a:t>更新内容：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每个</a:t>
            </a:r>
            <a:r>
              <a:rPr lang="zh-CN" altLang="en-US" sz="2000" dirty="0"/>
              <a:t>联赛每一赛季、每一轮次的比赛数据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每场比赛的比赛结果数据</a:t>
            </a:r>
            <a:endParaRPr lang="en-US" altLang="zh-CN" sz="2000" dirty="0"/>
          </a:p>
          <a:p>
            <a:r>
              <a:rPr lang="zh-CN" altLang="en-US" dirty="0" smtClean="0"/>
              <a:t>更新流程：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主页上下载当前的联赛信息数据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检测每一个数据联赛数据页面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1825625"/>
            <a:ext cx="10515600" cy="4351338"/>
          </a:xfrm>
        </p:spPr>
        <p:txBody>
          <a:bodyPr/>
          <a:p>
            <a:pPr fontAlgn="auto">
              <a:spcBef>
                <a:spcPts val="1200"/>
              </a:spcBef>
            </a:pPr>
            <a:r>
              <a:rPr lang="zh-CN" altLang="en-US"/>
              <a:t>比赛数据是否更新的计算公式：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时间差值＝比赛时间－当前时间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2</a:t>
            </a:r>
            <a:r>
              <a:rPr lang="zh-CN" altLang="en-US"/>
              <a:t>天以上的，更新周期为</a:t>
            </a:r>
            <a:r>
              <a:rPr lang="en-US"/>
              <a:t>24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1~2</a:t>
            </a:r>
            <a:r>
              <a:rPr lang="zh-CN" altLang="en-US"/>
              <a:t>天的，更新周期为</a:t>
            </a:r>
            <a:r>
              <a:rPr lang="en-US" altLang="zh-CN"/>
              <a:t>18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18~24</a:t>
            </a:r>
            <a:r>
              <a:rPr lang="zh-CN" altLang="en-US"/>
              <a:t>小时的，更新周期为</a:t>
            </a:r>
            <a:r>
              <a:rPr lang="en-US" altLang="zh-CN"/>
              <a:t>12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12~18</a:t>
            </a:r>
            <a:r>
              <a:rPr lang="zh-CN" altLang="en-US"/>
              <a:t>小时的，更新周期为</a:t>
            </a:r>
            <a:r>
              <a:rPr lang="en-US" altLang="zh-CN"/>
              <a:t>6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6~12</a:t>
            </a:r>
            <a:r>
              <a:rPr lang="zh-CN" altLang="en-US"/>
              <a:t>小时的，更新周期为</a:t>
            </a:r>
            <a:r>
              <a:rPr lang="en-US" altLang="zh-CN"/>
              <a:t>4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6</a:t>
            </a:r>
            <a:r>
              <a:rPr lang="zh-CN" altLang="en-US"/>
              <a:t>小时以内的，更新周期为</a:t>
            </a:r>
            <a:r>
              <a:rPr lang="en-US" altLang="zh-CN"/>
              <a:t>3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3</a:t>
            </a:r>
            <a:r>
              <a:rPr lang="zh-CN" altLang="en-US"/>
              <a:t>小时以内的，更新周期为</a:t>
            </a:r>
            <a:r>
              <a:rPr lang="en-US" altLang="zh-CN"/>
              <a:t>2</a:t>
            </a:r>
            <a:r>
              <a:rPr lang="zh-CN" altLang="en-US"/>
              <a:t>小时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sz="3600"/>
              <a:t>比赛概率的排序</a:t>
            </a:r>
            <a:endParaRPr lang="zh-CN" altLang="en-US" sz="36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179705"/>
            <a:ext cx="10515600" cy="87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实力评价系统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838200" y="1155700"/>
            <a:ext cx="10515600" cy="52597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buNone/>
            </a:pPr>
            <a:r>
              <a:rPr lang="zh-CN" altLang="en-US">
                <a:sym typeface="+mn-ea"/>
              </a:rPr>
              <a:t>球队实力计算方法：</a:t>
            </a:r>
            <a:endParaRPr lang="zh-CN" altLang="en-US"/>
          </a:p>
          <a:p>
            <a:pPr fontAlgn="auto">
              <a:spcBef>
                <a:spcPts val="1200"/>
              </a:spcBef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、球队实力基准数：</a:t>
            </a:r>
            <a:r>
              <a:rPr lang="en-US" altLang="zh-CN">
                <a:sym typeface="+mn-ea"/>
              </a:rPr>
              <a:t>capability</a:t>
            </a:r>
            <a:endParaRPr lang="en-US" altLang="zh-CN"/>
          </a:p>
          <a:p>
            <a:pPr fontAlgn="auto">
              <a:spcBef>
                <a:spcPts val="1200"/>
              </a:spcBef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、每进行一场比赛，放入奖金池</a:t>
            </a:r>
            <a:r>
              <a:rPr lang="en-US" altLang="zh-CN">
                <a:sym typeface="+mn-ea"/>
              </a:rPr>
              <a:t>(Kitty</a:t>
            </a:r>
            <a:r>
              <a:rPr lang="zh-CN" altLang="zh-CN">
                <a:sym typeface="+mn-ea"/>
              </a:rPr>
              <a:t>值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，其</a:t>
            </a:r>
            <a:r>
              <a:rPr lang="en-US" altLang="zh-CN">
                <a:sym typeface="+mn-ea"/>
              </a:rPr>
              <a:t>kitty</a:t>
            </a:r>
            <a:r>
              <a:rPr lang="zh-CN" altLang="zh-CN">
                <a:sym typeface="+mn-ea"/>
              </a:rPr>
              <a:t>参</a:t>
            </a:r>
            <a:r>
              <a:rPr lang="zh-CN" altLang="zh-CN">
                <a:sym typeface="+mn-ea"/>
              </a:rPr>
              <a:t>数：</a:t>
            </a:r>
            <a:endParaRPr lang="zh-CN" altLang="zh-CN">
              <a:sym typeface="+mn-ea"/>
            </a:endParaRPr>
          </a:p>
          <a:p>
            <a:pPr lvl="1" fontAlgn="auto">
              <a:spcBef>
                <a:spcPts val="1200"/>
              </a:spcBef>
            </a:pPr>
            <a:r>
              <a:rPr lang="zh-CN" altLang="en-US"/>
              <a:t>主队：</a:t>
            </a:r>
            <a:r>
              <a:rPr lang="en-US" altLang="zh-CN"/>
              <a:t>kittyHome</a:t>
            </a:r>
            <a:endParaRPr lang="en-US" altLang="zh-CN"/>
          </a:p>
          <a:p>
            <a:pPr lvl="1" fontAlgn="auto">
              <a:spcBef>
                <a:spcPts val="1200"/>
              </a:spcBef>
            </a:pPr>
            <a:r>
              <a:rPr lang="zh-CN" altLang="zh-CN"/>
              <a:t>客队：</a:t>
            </a:r>
            <a:r>
              <a:rPr lang="en-US" altLang="zh-CN"/>
              <a:t>kittyClient</a:t>
            </a:r>
            <a:endParaRPr lang="en-US" altLang="zh-CN"/>
          </a:p>
          <a:p>
            <a:pPr lvl="0" fontAlgn="auto">
              <a:spcBef>
                <a:spcPts val="1200"/>
              </a:spcBef>
            </a:pPr>
            <a:r>
              <a:rPr lang="en-US" altLang="zh-CN"/>
              <a:t>3</a:t>
            </a:r>
            <a:r>
              <a:rPr lang="zh-CN" altLang="zh-CN"/>
              <a:t>、球队比赛之后的实力计算值：</a:t>
            </a:r>
            <a:endParaRPr lang="zh-CN" altLang="zh-CN"/>
          </a:p>
          <a:p>
            <a:pPr lvl="1" fontAlgn="auto">
              <a:spcBef>
                <a:spcPts val="1200"/>
              </a:spcBef>
            </a:pPr>
            <a:r>
              <a:rPr lang="zh-CN" altLang="zh-CN"/>
              <a:t>胜： </a:t>
            </a:r>
            <a:r>
              <a:rPr lang="en-US" altLang="zh-CN"/>
              <a:t>+ kittyHome + kittyClient</a:t>
            </a:r>
            <a:endParaRPr lang="en-US" altLang="zh-CN"/>
          </a:p>
          <a:p>
            <a:pPr lvl="1" fontAlgn="auto">
              <a:spcBef>
                <a:spcPts val="1200"/>
              </a:spcBef>
            </a:pPr>
            <a:r>
              <a:rPr lang="zh-CN" altLang="zh-CN"/>
              <a:t>平： </a:t>
            </a:r>
            <a:r>
              <a:rPr lang="en-US" altLang="zh-CN"/>
              <a:t>+ (</a:t>
            </a:r>
            <a:r>
              <a:rPr lang="en-US" altLang="zh-CN">
                <a:sym typeface="+mn-ea"/>
              </a:rPr>
              <a:t>kittyHome + kittyClient) / 2</a:t>
            </a:r>
            <a:endParaRPr lang="en-US" altLang="zh-CN">
              <a:sym typeface="+mn-ea"/>
            </a:endParaRPr>
          </a:p>
          <a:p>
            <a:pPr lvl="1" fontAlgn="auto">
              <a:spcBef>
                <a:spcPts val="1200"/>
              </a:spcBef>
            </a:pPr>
            <a:r>
              <a:rPr lang="zh-CN" altLang="zh-CN"/>
              <a:t>负： </a:t>
            </a:r>
            <a:r>
              <a:rPr lang="en-US" altLang="zh-CN"/>
              <a:t>+ 0</a:t>
            </a:r>
            <a:endParaRPr lang="en-US" altLang="zh-CN"/>
          </a:p>
          <a:p>
            <a:pPr lvl="0" fontAlgn="auto">
              <a:spcBef>
                <a:spcPts val="1200"/>
              </a:spcBef>
            </a:pPr>
            <a:r>
              <a:rPr lang="en-US" altLang="zh-CN"/>
              <a:t>4</a:t>
            </a:r>
            <a:r>
              <a:rPr lang="zh-CN" altLang="en-US"/>
              <a:t>、所有的计算结果计算完成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WPS 演示</Application>
  <PresentationFormat>自定义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即时足彩数据下载（3~5天）</vt:lpstr>
      <vt:lpstr>基础比赛数据下载</vt:lpstr>
      <vt:lpstr>PowerPoint 演示文稿</vt:lpstr>
      <vt:lpstr>比赛概率的排序</vt:lpstr>
      <vt:lpstr>PowerPoint 演示文稿</vt:lpstr>
      <vt:lpstr>实力评价系统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dsj</dc:creator>
  <cp:lastModifiedBy>邓世军</cp:lastModifiedBy>
  <cp:revision>36</cp:revision>
  <dcterms:created xsi:type="dcterms:W3CDTF">2019-02-04T00:01:00Z</dcterms:created>
  <dcterms:modified xsi:type="dcterms:W3CDTF">2019-05-28T00:05:04Z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2052-11.1.0.8584</vt:lpwstr>
  </property>
</Properties>
</file>