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7" y="-546"/>
      </p:cViewPr>
      <p:guideLst>
        <p:guide orient="horz" pos="216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9945" y="365125"/>
            <a:ext cx="10515600" cy="1325563"/>
          </a:xfrm>
        </p:spPr>
        <p:txBody>
          <a:bodyPr/>
          <a:lstStyle/>
          <a:p>
            <a:r>
              <a:rPr lang="zh-CN" altLang="en-US"/>
              <a:t>即时足彩数据下载（</a:t>
            </a:r>
            <a:r>
              <a:rPr lang="en-US" altLang="zh-CN"/>
              <a:t>3~5</a:t>
            </a:r>
            <a:r>
              <a:rPr lang="zh-CN" altLang="zh-CN"/>
              <a:t>天）</a:t>
            </a:r>
            <a:endParaRPr lang="zh-CN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40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更新时间：每天中午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lang="en-US" altLang="zh-CN" dirty="0" smtClean="0"/>
              <a:t>00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更新目标：足彩网上开盘的比赛数据同，包含竞</a:t>
            </a:r>
            <a:r>
              <a:rPr lang="zh-CN" altLang="en-US" dirty="0"/>
              <a:t>彩数据、竞彩比分、北单数据、北单比分、</a:t>
            </a:r>
            <a:r>
              <a:rPr lang="zh-CN" altLang="en-US" u="sng" dirty="0">
                <a:solidFill>
                  <a:srgbClr val="FF0000"/>
                </a:solidFill>
              </a:rPr>
              <a:t>足彩数据（下一阶段）</a:t>
            </a:r>
            <a:r>
              <a:rPr lang="zh-CN" altLang="en-US" dirty="0"/>
              <a:t>。</a:t>
            </a:r>
            <a:endParaRPr lang="zh-CN" altLang="en-US" dirty="0"/>
          </a:p>
          <a:p>
            <a:pPr fontAlgn="auto">
              <a:spcAft>
                <a:spcPts val="600"/>
              </a:spcAft>
            </a:pPr>
            <a:r>
              <a:rPr lang="zh-CN" altLang="en-US" dirty="0"/>
              <a:t>下载内容：</a:t>
            </a:r>
            <a:endParaRPr lang="zh-CN" altLang="en-US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欧赔数据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亚盘数据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大小球数据</a:t>
            </a:r>
            <a:endParaRPr lang="zh-CN" altLang="en-US" sz="200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比分数据</a:t>
            </a:r>
            <a:endParaRPr lang="zh-CN" altLang="en-US" sz="2000" dirty="0"/>
          </a:p>
          <a:p>
            <a:pPr lvl="0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2330" dirty="0"/>
              <a:t>下载流程</a:t>
            </a:r>
            <a:endParaRPr lang="zh-CN" altLang="en-US" sz="2330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r>
              <a:rPr lang="zh-CN" altLang="en-US" sz="1995" dirty="0"/>
              <a:t>北单页面、竞彩页面、</a:t>
            </a:r>
            <a:r>
              <a:rPr lang="zh-CN" altLang="en-US" sz="1995" u="sng" dirty="0"/>
              <a:t>足彩页面</a:t>
            </a:r>
            <a:r>
              <a:rPr lang="zh-CN" altLang="en-US" sz="1995" dirty="0"/>
              <a:t>下载</a:t>
            </a:r>
            <a:endParaRPr lang="zh-CN" altLang="en-US" sz="1995" dirty="0"/>
          </a:p>
          <a:p>
            <a:pPr lvl="1" algn="l" fontAlgn="auto">
              <a:spcBef>
                <a:spcPts val="600"/>
              </a:spcBef>
              <a:spcAft>
                <a:spcPts val="600"/>
              </a:spcAft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基础比赛数据下载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更新时间：每周一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一次、周三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r>
              <a:rPr lang="zh-CN" altLang="en-US" dirty="0" smtClean="0"/>
              <a:t>一次</a:t>
            </a:r>
            <a:endParaRPr lang="en-US" altLang="zh-CN" dirty="0" smtClean="0"/>
          </a:p>
          <a:p>
            <a:r>
              <a:rPr lang="zh-CN" altLang="en-US" dirty="0" smtClean="0"/>
              <a:t>更新目标：每个联赛的近期</a:t>
            </a:r>
            <a:r>
              <a:rPr lang="zh-CN" altLang="en-US" smtClean="0"/>
              <a:t>比赛数据</a:t>
            </a:r>
            <a:endParaRPr lang="en-US" altLang="zh-CN" dirty="0" smtClean="0"/>
          </a:p>
          <a:p>
            <a:r>
              <a:rPr lang="zh-CN" altLang="en-US" dirty="0" smtClean="0"/>
              <a:t>更新内容：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每个</a:t>
            </a:r>
            <a:r>
              <a:rPr lang="zh-CN" altLang="en-US" sz="2000" dirty="0"/>
              <a:t>联赛每一赛季、每一轮次的比赛数据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每场比赛的比赛结果数据</a:t>
            </a:r>
            <a:endParaRPr lang="en-US" altLang="zh-CN" sz="2000" dirty="0"/>
          </a:p>
          <a:p>
            <a:r>
              <a:rPr lang="zh-CN" altLang="en-US" dirty="0" smtClean="0"/>
              <a:t>更新流程：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主页上下载当前的联赛信息数据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检测每一个数据联赛数据页面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945" y="1825625"/>
            <a:ext cx="10515600" cy="4351338"/>
          </a:xfrm>
        </p:spPr>
        <p:txBody>
          <a:bodyPr/>
          <a:p>
            <a:pPr fontAlgn="auto">
              <a:spcBef>
                <a:spcPts val="1200"/>
              </a:spcBef>
            </a:pPr>
            <a:r>
              <a:rPr lang="zh-CN" altLang="en-US"/>
              <a:t>比赛数据是否更新的计算公式：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时间差值＝比赛时间－当前时间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2</a:t>
            </a:r>
            <a:r>
              <a:rPr lang="zh-CN" altLang="en-US"/>
              <a:t>天以上的，更新周期为</a:t>
            </a:r>
            <a:r>
              <a:rPr lang="en-US"/>
              <a:t>24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1~2</a:t>
            </a:r>
            <a:r>
              <a:rPr lang="zh-CN" altLang="en-US"/>
              <a:t>天的，更新周期为</a:t>
            </a:r>
            <a:r>
              <a:rPr lang="en-US" altLang="zh-CN"/>
              <a:t>18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18~24</a:t>
            </a:r>
            <a:r>
              <a:rPr lang="zh-CN" altLang="en-US"/>
              <a:t>小时的，更新周期为</a:t>
            </a:r>
            <a:r>
              <a:rPr lang="en-US" altLang="zh-CN"/>
              <a:t>12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12~18</a:t>
            </a:r>
            <a:r>
              <a:rPr lang="zh-CN" altLang="en-US"/>
              <a:t>小时的，更新周期为</a:t>
            </a:r>
            <a:r>
              <a:rPr lang="en-US" altLang="zh-CN"/>
              <a:t>6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6~12</a:t>
            </a:r>
            <a:r>
              <a:rPr lang="zh-CN" altLang="en-US"/>
              <a:t>小时的，更新周期为</a:t>
            </a:r>
            <a:r>
              <a:rPr lang="en-US" altLang="zh-CN"/>
              <a:t>4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6</a:t>
            </a:r>
            <a:r>
              <a:rPr lang="zh-CN" altLang="en-US"/>
              <a:t>小时以内的，更新周期为</a:t>
            </a:r>
            <a:r>
              <a:rPr lang="en-US" altLang="zh-CN"/>
              <a:t>3</a:t>
            </a:r>
            <a:r>
              <a:rPr lang="zh-CN" altLang="en-US"/>
              <a:t>小时</a:t>
            </a:r>
            <a:endParaRPr lang="zh-CN" altLang="en-US"/>
          </a:p>
          <a:p>
            <a:pPr lvl="1" fontAlgn="auto">
              <a:spcBef>
                <a:spcPts val="1200"/>
              </a:spcBef>
            </a:pPr>
            <a:r>
              <a:rPr lang="zh-CN" altLang="en-US"/>
              <a:t>时间差值在</a:t>
            </a:r>
            <a:r>
              <a:rPr lang="en-US" altLang="zh-CN"/>
              <a:t>3</a:t>
            </a:r>
            <a:r>
              <a:rPr lang="zh-CN" altLang="en-US"/>
              <a:t>小时以内的，更新周期为</a:t>
            </a:r>
            <a:r>
              <a:rPr lang="en-US" altLang="zh-CN"/>
              <a:t>2</a:t>
            </a:r>
            <a:r>
              <a:rPr lang="zh-CN" altLang="en-US"/>
              <a:t>小时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WPS 演示</Application>
  <PresentationFormat>自定义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即时足彩数据下载（3~5天）</vt:lpstr>
      <vt:lpstr>基础比赛数据下载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dsj</dc:creator>
  <cp:lastModifiedBy>背包客</cp:lastModifiedBy>
  <cp:revision>26</cp:revision>
  <dcterms:created xsi:type="dcterms:W3CDTF">2019-02-04T00:01:00Z</dcterms:created>
  <dcterms:modified xsi:type="dcterms:W3CDTF">2019-04-20T00:31:32Z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