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71A2-8D67-4D3C-AC97-BBF1C54417E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45B-339B-4F9F-BAAA-F800605D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7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71A2-8D67-4D3C-AC97-BBF1C54417E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45B-339B-4F9F-BAAA-F800605D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71A2-8D67-4D3C-AC97-BBF1C54417E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45B-339B-4F9F-BAAA-F800605D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4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71A2-8D67-4D3C-AC97-BBF1C54417E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45B-339B-4F9F-BAAA-F800605D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71A2-8D67-4D3C-AC97-BBF1C54417E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45B-339B-4F9F-BAAA-F800605D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71A2-8D67-4D3C-AC97-BBF1C54417E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45B-339B-4F9F-BAAA-F800605D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71A2-8D67-4D3C-AC97-BBF1C54417E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45B-339B-4F9F-BAAA-F800605D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8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71A2-8D67-4D3C-AC97-BBF1C54417E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45B-339B-4F9F-BAAA-F800605D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71A2-8D67-4D3C-AC97-BBF1C54417E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45B-339B-4F9F-BAAA-F800605D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71A2-8D67-4D3C-AC97-BBF1C54417E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45B-339B-4F9F-BAAA-F800605D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3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71A2-8D67-4D3C-AC97-BBF1C54417E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45B-339B-4F9F-BAAA-F800605D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71A2-8D67-4D3C-AC97-BBF1C54417E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B45B-339B-4F9F-BAAA-F800605D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98209" y="3489820"/>
            <a:ext cx="5184397" cy="169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76088" y="1845578"/>
            <a:ext cx="6853806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3856"/>
            <a:ext cx="9144000" cy="2387600"/>
          </a:xfrm>
        </p:spPr>
        <p:txBody>
          <a:bodyPr/>
          <a:lstStyle/>
          <a:p>
            <a:r>
              <a:rPr lang="en-US" dirty="0"/>
              <a:t>W205 Project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9876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Streaming Twitter Data </a:t>
            </a:r>
          </a:p>
          <a:p>
            <a:r>
              <a:rPr lang="en-US" sz="3200" dirty="0"/>
              <a:t>to analyze </a:t>
            </a:r>
          </a:p>
          <a:p>
            <a:r>
              <a:rPr lang="en-US" sz="3200" dirty="0"/>
              <a:t>Political Sentiment in the U.S.</a:t>
            </a:r>
          </a:p>
          <a:p>
            <a:endParaRPr lang="en-US" dirty="0"/>
          </a:p>
          <a:p>
            <a:r>
              <a:rPr lang="en-US" dirty="0" err="1"/>
              <a:t>Shuang</a:t>
            </a:r>
            <a:r>
              <a:rPr lang="en-US" dirty="0"/>
              <a:t> Chan</a:t>
            </a:r>
          </a:p>
          <a:p>
            <a:r>
              <a:rPr lang="en-US" dirty="0"/>
              <a:t>David Skarbrevik</a:t>
            </a:r>
          </a:p>
        </p:txBody>
      </p:sp>
    </p:spTree>
    <p:extLst>
      <p:ext uri="{BB962C8B-B14F-4D97-AF65-F5344CB8AC3E}">
        <p14:creationId xmlns:p14="http://schemas.microsoft.com/office/powerpoint/2010/main" val="51665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77374" cy="1325563"/>
          </a:xfrm>
        </p:spPr>
        <p:txBody>
          <a:bodyPr/>
          <a:lstStyle/>
          <a:p>
            <a:r>
              <a:rPr lang="en-US" u="sng" dirty="0"/>
              <a:t>Overview of Project</a:t>
            </a:r>
          </a:p>
        </p:txBody>
      </p:sp>
      <p:pic>
        <p:nvPicPr>
          <p:cNvPr id="4" name="Shape 80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432807"/>
            <a:ext cx="7046751" cy="39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745975" y="2562322"/>
            <a:ext cx="37498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u="sng" dirty="0"/>
              <a:t>Average positive approval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Election over </a:t>
            </a:r>
          </a:p>
          <a:p>
            <a:pPr lvl="1"/>
            <a:r>
              <a:rPr lang="en-US" dirty="0"/>
              <a:t>(Twitter REST API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over time</a:t>
            </a:r>
          </a:p>
          <a:p>
            <a:pPr lvl="1"/>
            <a:r>
              <a:rPr lang="en-US" dirty="0"/>
              <a:t>(Twitter Streaming API)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650" y="5680075"/>
            <a:ext cx="2870200" cy="536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2097" y="2080050"/>
            <a:ext cx="383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Project Architecture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45975" y="2080260"/>
            <a:ext cx="369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Project Purpose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7620" y="1879652"/>
            <a:ext cx="3932410" cy="40849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095" y="1879652"/>
            <a:ext cx="6573543" cy="40849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0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we’ve done / doing</a:t>
            </a:r>
          </a:p>
        </p:txBody>
      </p:sp>
      <p:pic>
        <p:nvPicPr>
          <p:cNvPr id="4" name="Shape 80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6012" y="1690688"/>
            <a:ext cx="10022404" cy="47424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266739" y="1988191"/>
            <a:ext cx="4437776" cy="33807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2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What’s left to do</a:t>
            </a:r>
          </a:p>
        </p:txBody>
      </p:sp>
      <p:pic>
        <p:nvPicPr>
          <p:cNvPr id="4" name="Shape 80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6012" y="1690688"/>
            <a:ext cx="10022404" cy="47424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917214" y="2255520"/>
            <a:ext cx="4697446" cy="32505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Timeline for Completion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579892"/>
              </p:ext>
            </p:extLst>
          </p:nvPr>
        </p:nvGraphicFramePr>
        <p:xfrm>
          <a:off x="838200" y="2312988"/>
          <a:ext cx="10348956" cy="2857772"/>
        </p:xfrm>
        <a:graphic>
          <a:graphicData uri="http://schemas.openxmlformats.org/drawingml/2006/table">
            <a:tbl>
              <a:tblPr/>
              <a:tblGrid>
                <a:gridCol w="1724826">
                  <a:extLst>
                    <a:ext uri="{9D8B030D-6E8A-4147-A177-3AD203B41FA5}">
                      <a16:colId xmlns:a16="http://schemas.microsoft.com/office/drawing/2014/main" val="3168266971"/>
                    </a:ext>
                  </a:extLst>
                </a:gridCol>
                <a:gridCol w="1724826">
                  <a:extLst>
                    <a:ext uri="{9D8B030D-6E8A-4147-A177-3AD203B41FA5}">
                      <a16:colId xmlns:a16="http://schemas.microsoft.com/office/drawing/2014/main" val="668787805"/>
                    </a:ext>
                  </a:extLst>
                </a:gridCol>
                <a:gridCol w="1724826">
                  <a:extLst>
                    <a:ext uri="{9D8B030D-6E8A-4147-A177-3AD203B41FA5}">
                      <a16:colId xmlns:a16="http://schemas.microsoft.com/office/drawing/2014/main" val="2117005664"/>
                    </a:ext>
                  </a:extLst>
                </a:gridCol>
                <a:gridCol w="1724826">
                  <a:extLst>
                    <a:ext uri="{9D8B030D-6E8A-4147-A177-3AD203B41FA5}">
                      <a16:colId xmlns:a16="http://schemas.microsoft.com/office/drawing/2014/main" val="3084174167"/>
                    </a:ext>
                  </a:extLst>
                </a:gridCol>
                <a:gridCol w="1724826">
                  <a:extLst>
                    <a:ext uri="{9D8B030D-6E8A-4147-A177-3AD203B41FA5}">
                      <a16:colId xmlns:a16="http://schemas.microsoft.com/office/drawing/2014/main" val="1721510658"/>
                    </a:ext>
                  </a:extLst>
                </a:gridCol>
                <a:gridCol w="1724826">
                  <a:extLst>
                    <a:ext uri="{9D8B030D-6E8A-4147-A177-3AD203B41FA5}">
                      <a16:colId xmlns:a16="http://schemas.microsoft.com/office/drawing/2014/main" val="806178045"/>
                    </a:ext>
                  </a:extLst>
                </a:gridCol>
              </a:tblGrid>
              <a:tr h="10596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 frame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11/22/2016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11/27/2016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11/29/2016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12/4/2016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12/6/2016 (final deadline)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97738"/>
                  </a:ext>
                </a:extLst>
              </a:tr>
              <a:tr h="17980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Goals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Stream data being stored in HDFS schema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Sentiment Analysis (spark)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analysis in S3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 facing app / way for consumers to download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Presentation and final commit to 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github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2427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24200" y="2084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2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99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W205 Project Update</vt:lpstr>
      <vt:lpstr>Overview of Project</vt:lpstr>
      <vt:lpstr>What we’ve done / doing</vt:lpstr>
      <vt:lpstr>What’s left to do</vt:lpstr>
      <vt:lpstr>Timeline for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W205 Project Update</dc:title>
  <dc:creator>David Skarbrevik</dc:creator>
  <cp:lastModifiedBy>David Skarbrevik</cp:lastModifiedBy>
  <cp:revision>4</cp:revision>
  <dcterms:created xsi:type="dcterms:W3CDTF">2016-11-16T17:17:55Z</dcterms:created>
  <dcterms:modified xsi:type="dcterms:W3CDTF">2016-11-16T23:33:44Z</dcterms:modified>
</cp:coreProperties>
</file>