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-444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74B0807-031F-42C0-A394-21E3B18C1DBC}" type="datetimeFigureOut">
              <a:rPr lang="pt-BR" smtClean="0"/>
              <a:t>10/09/2025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1A7ECEE-31A5-40C9-8E11-08935B709B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55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0807-031F-42C0-A394-21E3B18C1DBC}" type="datetimeFigureOut">
              <a:rPr lang="pt-BR" smtClean="0"/>
              <a:t>10/09/2025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ECEE-31A5-40C9-8E11-08935B709B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71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74B0807-031F-42C0-A394-21E3B18C1DBC}" type="datetimeFigureOut">
              <a:rPr lang="pt-BR" smtClean="0"/>
              <a:t>10/09/2025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A7ECEE-31A5-40C9-8E11-08935B709B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815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74B0807-031F-42C0-A394-21E3B18C1DBC}" type="datetimeFigureOut">
              <a:rPr lang="pt-BR" smtClean="0"/>
              <a:t>10/09/2025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A7ECEE-31A5-40C9-8E11-08935B709B30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4680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74B0807-031F-42C0-A394-21E3B18C1DBC}" type="datetimeFigureOut">
              <a:rPr lang="pt-BR" smtClean="0"/>
              <a:t>10/09/2025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A7ECEE-31A5-40C9-8E11-08935B709B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865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0807-031F-42C0-A394-21E3B18C1DBC}" type="datetimeFigureOut">
              <a:rPr lang="pt-BR" smtClean="0"/>
              <a:t>10/09/2025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ECEE-31A5-40C9-8E11-08935B709B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053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0807-031F-42C0-A394-21E3B18C1DBC}" type="datetimeFigureOut">
              <a:rPr lang="pt-BR" smtClean="0"/>
              <a:t>10/09/2025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ECEE-31A5-40C9-8E11-08935B709B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149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0807-031F-42C0-A394-21E3B18C1DBC}" type="datetimeFigureOut">
              <a:rPr lang="pt-BR" smtClean="0"/>
              <a:t>10/09/2025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ECEE-31A5-40C9-8E11-08935B709B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076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74B0807-031F-42C0-A394-21E3B18C1DBC}" type="datetimeFigureOut">
              <a:rPr lang="pt-BR" smtClean="0"/>
              <a:t>10/09/2025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A7ECEE-31A5-40C9-8E11-08935B709B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14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0807-031F-42C0-A394-21E3B18C1DBC}" type="datetimeFigureOut">
              <a:rPr lang="pt-BR" smtClean="0"/>
              <a:t>10/09/2025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ECEE-31A5-40C9-8E11-08935B709B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41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74B0807-031F-42C0-A394-21E3B18C1DBC}" type="datetimeFigureOut">
              <a:rPr lang="pt-BR" smtClean="0"/>
              <a:t>10/09/2025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A7ECEE-31A5-40C9-8E11-08935B709B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16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0807-031F-42C0-A394-21E3B18C1DBC}" type="datetimeFigureOut">
              <a:rPr lang="pt-BR" smtClean="0"/>
              <a:t>10/09/2025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ECEE-31A5-40C9-8E11-08935B709B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06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0807-031F-42C0-A394-21E3B18C1DBC}" type="datetimeFigureOut">
              <a:rPr lang="pt-BR" smtClean="0"/>
              <a:t>10/09/2025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ECEE-31A5-40C9-8E11-08935B709B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63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0807-031F-42C0-A394-21E3B18C1DBC}" type="datetimeFigureOut">
              <a:rPr lang="pt-BR" smtClean="0"/>
              <a:t>10/09/2025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ECEE-31A5-40C9-8E11-08935B709B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2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0807-031F-42C0-A394-21E3B18C1DBC}" type="datetimeFigureOut">
              <a:rPr lang="pt-BR" smtClean="0"/>
              <a:t>10/09/2025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ECEE-31A5-40C9-8E11-08935B709B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9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0807-031F-42C0-A394-21E3B18C1DBC}" type="datetimeFigureOut">
              <a:rPr lang="pt-BR" smtClean="0"/>
              <a:t>10/09/2025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ECEE-31A5-40C9-8E11-08935B709B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161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0807-031F-42C0-A394-21E3B18C1DBC}" type="datetimeFigureOut">
              <a:rPr lang="pt-BR" smtClean="0"/>
              <a:t>10/09/2025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ECEE-31A5-40C9-8E11-08935B709B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254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B0807-031F-42C0-A394-21E3B18C1DBC}" type="datetimeFigureOut">
              <a:rPr lang="pt-BR" smtClean="0"/>
              <a:t>10/09/2025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7ECEE-31A5-40C9-8E11-08935B709B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7083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01">
            <a:extLst>
              <a:ext uri="{FF2B5EF4-FFF2-40B4-BE49-F238E27FC236}">
                <a16:creationId xmlns:a16="http://schemas.microsoft.com/office/drawing/2014/main" id="{56DB3CBF-EC68-EF59-7BE9-CE12626AD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2" y="91441"/>
            <a:ext cx="3710950" cy="1372150"/>
          </a:xfrm>
          <a:prstGeom prst="rect">
            <a:avLst/>
          </a:prstGeom>
        </p:spPr>
      </p:pic>
      <p:pic>
        <p:nvPicPr>
          <p:cNvPr id="13" name="imagem 02">
            <a:extLst>
              <a:ext uri="{FF2B5EF4-FFF2-40B4-BE49-F238E27FC236}">
                <a16:creationId xmlns:a16="http://schemas.microsoft.com/office/drawing/2014/main" id="{F3BBF54C-2129-E548-ED32-C65A2BDE1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5751" y="1463591"/>
            <a:ext cx="3715338" cy="1946538"/>
          </a:xfrm>
        </p:spPr>
      </p:pic>
      <p:pic>
        <p:nvPicPr>
          <p:cNvPr id="15" name="Imagem 03">
            <a:extLst>
              <a:ext uri="{FF2B5EF4-FFF2-40B4-BE49-F238E27FC236}">
                <a16:creationId xmlns:a16="http://schemas.microsoft.com/office/drawing/2014/main" id="{D0DAFB5A-A8E5-F137-B688-0C3127646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141" y="3410130"/>
            <a:ext cx="3706562" cy="933270"/>
          </a:xfrm>
          <a:prstGeom prst="rect">
            <a:avLst/>
          </a:prstGeom>
        </p:spPr>
      </p:pic>
      <p:pic>
        <p:nvPicPr>
          <p:cNvPr id="17" name="Imagem 04">
            <a:extLst>
              <a:ext uri="{FF2B5EF4-FFF2-40B4-BE49-F238E27FC236}">
                <a16:creationId xmlns:a16="http://schemas.microsoft.com/office/drawing/2014/main" id="{F9BDE1A2-EAB8-BA41-99BF-0908E107AA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3833" y="91440"/>
            <a:ext cx="3896867" cy="151575"/>
          </a:xfrm>
          <a:prstGeom prst="rect">
            <a:avLst/>
          </a:prstGeom>
        </p:spPr>
      </p:pic>
      <p:pic>
        <p:nvPicPr>
          <p:cNvPr id="19" name="Imagem 05">
            <a:extLst>
              <a:ext uri="{FF2B5EF4-FFF2-40B4-BE49-F238E27FC236}">
                <a16:creationId xmlns:a16="http://schemas.microsoft.com/office/drawing/2014/main" id="{5778AF80-FFDE-DA34-79DA-F3F7244607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9446" y="242985"/>
            <a:ext cx="3901253" cy="207448"/>
          </a:xfrm>
          <a:prstGeom prst="rect">
            <a:avLst/>
          </a:prstGeom>
        </p:spPr>
      </p:pic>
      <p:pic>
        <p:nvPicPr>
          <p:cNvPr id="21" name="Imagem 06">
            <a:extLst>
              <a:ext uri="{FF2B5EF4-FFF2-40B4-BE49-F238E27FC236}">
                <a16:creationId xmlns:a16="http://schemas.microsoft.com/office/drawing/2014/main" id="{73AB1828-0692-4B58-6691-C296028AF4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3833" y="450433"/>
            <a:ext cx="3896866" cy="107698"/>
          </a:xfrm>
          <a:prstGeom prst="rect">
            <a:avLst/>
          </a:prstGeom>
        </p:spPr>
      </p:pic>
      <p:pic>
        <p:nvPicPr>
          <p:cNvPr id="23" name="Imagem 07">
            <a:extLst>
              <a:ext uri="{FF2B5EF4-FFF2-40B4-BE49-F238E27FC236}">
                <a16:creationId xmlns:a16="http://schemas.microsoft.com/office/drawing/2014/main" id="{A7170D97-9C02-9991-8354-767ED93BAF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39446" y="558131"/>
            <a:ext cx="3901254" cy="989363"/>
          </a:xfrm>
          <a:prstGeom prst="rect">
            <a:avLst/>
          </a:prstGeom>
        </p:spPr>
      </p:pic>
      <p:pic>
        <p:nvPicPr>
          <p:cNvPr id="27" name="Imagem 08">
            <a:extLst>
              <a:ext uri="{FF2B5EF4-FFF2-40B4-BE49-F238E27FC236}">
                <a16:creationId xmlns:a16="http://schemas.microsoft.com/office/drawing/2014/main" id="{0D3E5DEF-CBF0-DEE2-E041-EC6A98C9C9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39445" y="1547494"/>
            <a:ext cx="3901254" cy="143617"/>
          </a:xfrm>
          <a:prstGeom prst="rect">
            <a:avLst/>
          </a:prstGeom>
        </p:spPr>
      </p:pic>
      <p:pic>
        <p:nvPicPr>
          <p:cNvPr id="30" name="imagem 020">
            <a:extLst>
              <a:ext uri="{FF2B5EF4-FFF2-40B4-BE49-F238E27FC236}">
                <a16:creationId xmlns:a16="http://schemas.microsoft.com/office/drawing/2014/main" id="{446D37A4-7E79-CBF2-0673-59A383B600C2}"/>
              </a:ext>
            </a:extLst>
          </p:cNvPr>
          <p:cNvPicPr>
            <a:picLocks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8710590" y="4369962"/>
            <a:ext cx="3216591" cy="1669759"/>
          </a:xfrm>
        </p:spPr>
      </p:pic>
      <p:pic>
        <p:nvPicPr>
          <p:cNvPr id="31" name="imagem 010">
            <a:extLst>
              <a:ext uri="{FF2B5EF4-FFF2-40B4-BE49-F238E27FC236}">
                <a16:creationId xmlns:a16="http://schemas.microsoft.com/office/drawing/2014/main" id="{31837650-F01E-01D1-A06C-2782D9C69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490" y="1194264"/>
            <a:ext cx="3213133" cy="1177151"/>
          </a:xfrm>
          <a:prstGeom prst="rect">
            <a:avLst/>
          </a:prstGeom>
        </p:spPr>
      </p:pic>
      <p:pic>
        <p:nvPicPr>
          <p:cNvPr id="32" name="Imagem 030">
            <a:extLst>
              <a:ext uri="{FF2B5EF4-FFF2-40B4-BE49-F238E27FC236}">
                <a16:creationId xmlns:a16="http://schemas.microsoft.com/office/drawing/2014/main" id="{5A791947-B53D-1736-0F14-0C26F7C19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0590" y="3150111"/>
            <a:ext cx="3216933" cy="800641"/>
          </a:xfrm>
          <a:prstGeom prst="rect">
            <a:avLst/>
          </a:prstGeom>
        </p:spPr>
      </p:pic>
      <p:pic>
        <p:nvPicPr>
          <p:cNvPr id="33" name="Imagem 040">
            <a:extLst>
              <a:ext uri="{FF2B5EF4-FFF2-40B4-BE49-F238E27FC236}">
                <a16:creationId xmlns:a16="http://schemas.microsoft.com/office/drawing/2014/main" id="{BBC7B490-2830-F6EA-A17F-333BDD62D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2490" y="6232665"/>
            <a:ext cx="3374109" cy="130035"/>
          </a:xfrm>
          <a:prstGeom prst="rect">
            <a:avLst/>
          </a:prstGeom>
        </p:spPr>
      </p:pic>
      <p:pic>
        <p:nvPicPr>
          <p:cNvPr id="34" name="Imagem 050">
            <a:extLst>
              <a:ext uri="{FF2B5EF4-FFF2-40B4-BE49-F238E27FC236}">
                <a16:creationId xmlns:a16="http://schemas.microsoft.com/office/drawing/2014/main" id="{3D29C4F4-24F3-35C6-8C76-917B5F95B8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0590" y="4060170"/>
            <a:ext cx="3377907" cy="177968"/>
          </a:xfrm>
          <a:prstGeom prst="rect">
            <a:avLst/>
          </a:prstGeom>
        </p:spPr>
      </p:pic>
      <p:pic>
        <p:nvPicPr>
          <p:cNvPr id="35" name="Imagem 060">
            <a:extLst>
              <a:ext uri="{FF2B5EF4-FFF2-40B4-BE49-F238E27FC236}">
                <a16:creationId xmlns:a16="http://schemas.microsoft.com/office/drawing/2014/main" id="{329A5B4E-E432-85EC-8DED-255399D13C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6290" y="2564775"/>
            <a:ext cx="3374109" cy="92393"/>
          </a:xfrm>
          <a:prstGeom prst="rect">
            <a:avLst/>
          </a:prstGeom>
        </p:spPr>
      </p:pic>
      <p:pic>
        <p:nvPicPr>
          <p:cNvPr id="36" name="Imagem 070">
            <a:extLst>
              <a:ext uri="{FF2B5EF4-FFF2-40B4-BE49-F238E27FC236}">
                <a16:creationId xmlns:a16="http://schemas.microsoft.com/office/drawing/2014/main" id="{ADD72742-D4B9-A73A-5B74-99375AF837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10590" y="152140"/>
            <a:ext cx="3377909" cy="848763"/>
          </a:xfrm>
          <a:prstGeom prst="rect">
            <a:avLst/>
          </a:prstGeom>
        </p:spPr>
      </p:pic>
      <p:pic>
        <p:nvPicPr>
          <p:cNvPr id="37" name="Imagem 080">
            <a:extLst>
              <a:ext uri="{FF2B5EF4-FFF2-40B4-BE49-F238E27FC236}">
                <a16:creationId xmlns:a16="http://schemas.microsoft.com/office/drawing/2014/main" id="{969F06CD-AD4D-9628-B810-E452636971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12490" y="2872222"/>
            <a:ext cx="3374109" cy="123208"/>
          </a:xfrm>
          <a:prstGeom prst="rect">
            <a:avLst/>
          </a:prstGeom>
        </p:spPr>
      </p:pic>
      <p:sp>
        <p:nvSpPr>
          <p:cNvPr id="42" name="Retângulo 41">
            <a:extLst>
              <a:ext uri="{FF2B5EF4-FFF2-40B4-BE49-F238E27FC236}">
                <a16:creationId xmlns:a16="http://schemas.microsoft.com/office/drawing/2014/main" id="{8FF79625-18B4-319D-412E-B70F1D4C36EF}"/>
              </a:ext>
            </a:extLst>
          </p:cNvPr>
          <p:cNvSpPr/>
          <p:nvPr/>
        </p:nvSpPr>
        <p:spPr>
          <a:xfrm>
            <a:off x="4568493" y="2047608"/>
            <a:ext cx="3374109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Quebra Cabeça</a:t>
            </a:r>
          </a:p>
          <a:p>
            <a:pPr algn="ctr"/>
            <a:r>
              <a:rPr lang="pt-BR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</a:t>
            </a:r>
            <a:r>
              <a:rPr lang="pt-B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(.*)</a:t>
            </a:r>
            <a:endParaRPr lang="pt-B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9D31E33-1996-7D83-AB12-1EBC36095F5E}"/>
              </a:ext>
            </a:extLst>
          </p:cNvPr>
          <p:cNvSpPr/>
          <p:nvPr/>
        </p:nvSpPr>
        <p:spPr>
          <a:xfrm>
            <a:off x="7870645" y="365448"/>
            <a:ext cx="1150707" cy="400110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a)</a:t>
            </a:r>
            <a:endParaRPr lang="pt-BR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4" name="Chave Esquerda 43">
            <a:extLst>
              <a:ext uri="{FF2B5EF4-FFF2-40B4-BE49-F238E27FC236}">
                <a16:creationId xmlns:a16="http://schemas.microsoft.com/office/drawing/2014/main" id="{E479C3A6-A674-902A-39AC-6D03925D016E}"/>
              </a:ext>
            </a:extLst>
          </p:cNvPr>
          <p:cNvSpPr/>
          <p:nvPr/>
        </p:nvSpPr>
        <p:spPr>
          <a:xfrm>
            <a:off x="8140699" y="152140"/>
            <a:ext cx="247131" cy="63404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C7C0ABD-67D0-982E-1BD8-0EB6BBEB7E58}"/>
              </a:ext>
            </a:extLst>
          </p:cNvPr>
          <p:cNvSpPr/>
          <p:nvPr/>
        </p:nvSpPr>
        <p:spPr>
          <a:xfrm>
            <a:off x="7870639" y="1524502"/>
            <a:ext cx="1150707" cy="400110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b)</a:t>
            </a:r>
            <a:endParaRPr lang="pt-BR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8250FCB4-DFC9-AB9D-CD05-33EF64D47675}"/>
              </a:ext>
            </a:extLst>
          </p:cNvPr>
          <p:cNvSpPr/>
          <p:nvPr/>
        </p:nvSpPr>
        <p:spPr>
          <a:xfrm>
            <a:off x="7870640" y="2347628"/>
            <a:ext cx="1150707" cy="400110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c)</a:t>
            </a:r>
            <a:endParaRPr lang="pt-BR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12F4CC6-3195-800D-CF7E-4B8163B83167}"/>
              </a:ext>
            </a:extLst>
          </p:cNvPr>
          <p:cNvSpPr/>
          <p:nvPr/>
        </p:nvSpPr>
        <p:spPr>
          <a:xfrm>
            <a:off x="7870640" y="2764873"/>
            <a:ext cx="1150707" cy="400110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d)</a:t>
            </a:r>
            <a:endParaRPr lang="pt-BR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B43B8C46-440F-2169-F7B7-2BE12B89741C}"/>
              </a:ext>
            </a:extLst>
          </p:cNvPr>
          <p:cNvSpPr/>
          <p:nvPr/>
        </p:nvSpPr>
        <p:spPr>
          <a:xfrm>
            <a:off x="7870641" y="3322345"/>
            <a:ext cx="1150707" cy="400110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e)</a:t>
            </a:r>
            <a:endParaRPr lang="pt-BR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E9B69D54-B6D3-76C6-198F-E6503FF0AD47}"/>
              </a:ext>
            </a:extLst>
          </p:cNvPr>
          <p:cNvSpPr/>
          <p:nvPr/>
        </p:nvSpPr>
        <p:spPr>
          <a:xfrm>
            <a:off x="7870642" y="3959108"/>
            <a:ext cx="1150707" cy="400110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f)</a:t>
            </a:r>
            <a:endParaRPr lang="pt-BR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3F62C250-9E88-1F43-864B-6B0CA664CD4A}"/>
              </a:ext>
            </a:extLst>
          </p:cNvPr>
          <p:cNvSpPr/>
          <p:nvPr/>
        </p:nvSpPr>
        <p:spPr>
          <a:xfrm>
            <a:off x="7870644" y="5035346"/>
            <a:ext cx="1150707" cy="400110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g)</a:t>
            </a:r>
            <a:endParaRPr lang="pt-BR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A533257E-D34C-9246-D322-BEED625A3140}"/>
              </a:ext>
            </a:extLst>
          </p:cNvPr>
          <p:cNvSpPr/>
          <p:nvPr/>
        </p:nvSpPr>
        <p:spPr>
          <a:xfrm>
            <a:off x="7870643" y="6070635"/>
            <a:ext cx="1150707" cy="400110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h)</a:t>
            </a:r>
            <a:endParaRPr lang="pt-BR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934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37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8" fill="hold">
                      <p:stCondLst>
                        <p:cond delay="0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84</TotalTime>
  <Words>20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Trilha de Vapor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DANILLO DE SOUZA KOCH</dc:creator>
  <cp:lastModifiedBy>DANILLO DE SOUZA KOCH</cp:lastModifiedBy>
  <cp:revision>5</cp:revision>
  <dcterms:created xsi:type="dcterms:W3CDTF">2025-09-10T22:56:28Z</dcterms:created>
  <dcterms:modified xsi:type="dcterms:W3CDTF">2025-09-11T00:21:07Z</dcterms:modified>
</cp:coreProperties>
</file>