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02B9D-CCA6-D480-C70B-59A4180C4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7933290" cy="2109439"/>
          </a:xfrm>
        </p:spPr>
        <p:txBody>
          <a:bodyPr/>
          <a:lstStyle/>
          <a:p>
            <a:r>
              <a:rPr lang="pt-BR" dirty="0" err="1"/>
              <a:t>Regex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para iniciantes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B2481-0BCC-B286-C358-4F93335C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8244" y="5410200"/>
            <a:ext cx="2341755" cy="86142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Tutorial para implantação em JavaScript</a:t>
            </a:r>
          </a:p>
        </p:txBody>
      </p:sp>
    </p:spTree>
    <p:extLst>
      <p:ext uri="{BB962C8B-B14F-4D97-AF65-F5344CB8AC3E}">
        <p14:creationId xmlns:p14="http://schemas.microsoft.com/office/powerpoint/2010/main" val="338047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4282069"/>
          </a:xfrm>
        </p:spPr>
        <p:txBody>
          <a:bodyPr/>
          <a:lstStyle/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( Expressões regulares)</a:t>
            </a: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É um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CONCEITO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ou seja, uma </a:t>
            </a: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SEQUENCIA DE CARACTÉRES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que define um padrão de texto para ser buscado ou validado. Não é uma função, atributo ou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, mas sim um padrão de texto que pode ser usado para encontrar ou manipular dados em diversas linguagens de programação e ferramentas.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E72A76-21B3-3A55-484A-23B362F42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D9F8D67-03F7-EFFB-B3F9-A92F7DE6A678}"/>
              </a:ext>
            </a:extLst>
          </p:cNvPr>
          <p:cNvSpPr txBox="1"/>
          <p:nvPr/>
        </p:nvSpPr>
        <p:spPr>
          <a:xfrm>
            <a:off x="1683026" y="3241020"/>
            <a:ext cx="8865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pt-BR" sz="36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36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-ü]{3</a:t>
            </a:r>
            <a:r>
              <a:rPr lang="pt-BR" altLang="pt-BR" sz="36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,}([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]{1}[A-</a:t>
            </a:r>
            <a:r>
              <a:rPr kumimoji="0" lang="pt-BR" altLang="pt-BR" sz="36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-ü]{2,})+$</a:t>
            </a:r>
            <a:endParaRPr lang="pt-BR" sz="3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3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151C267-CE43-5384-2003-368D2ED2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F9EF26A3-DEC0-B7DE-36E4-A3FD219C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9"/>
            <a:ext cx="9433932" cy="391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Utilização</a:t>
            </a:r>
          </a:p>
          <a:p>
            <a:pPr marL="0" indent="0">
              <a:buNone/>
            </a:pP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Não é sempre necessário usar HTML, CSS e JavaScript para utilizar expressões regulares (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), pois elas são uma tecnologia de manipulação de texto que pode ser usada em diversas linguagens de programação, como Python, Java, e até mesmo em editores de texto com suporte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 No entanto, para usar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num contexto web, você usaria JavaScript para a interação dinâmica com elementos HTML, e o CSS seria usado para controlar a apresentação e o estilo dos elementos com os quais o JavaScript está interagindo. </a:t>
            </a:r>
          </a:p>
          <a:p>
            <a:pPr marL="0" indent="457200" algn="just">
              <a:lnSpc>
                <a:spcPct val="170000"/>
              </a:lnSpc>
              <a:spcBef>
                <a:spcPts val="0"/>
              </a:spcBef>
              <a:buNone/>
            </a:pP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5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BE20C92-FACE-A985-7668-CB05722A6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41D4455-AF34-859D-C867-655EDC6A9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9433932" cy="40503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</a:p>
          <a:p>
            <a:pPr marL="0" indent="0">
              <a:buNone/>
            </a:pP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1- Crie um arquivo HTML </a:t>
            </a:r>
          </a:p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2- Após o cabeçalho padrão HTML, crie dentro a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tag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Body um formulário, 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b="1" kern="100" dirty="0">
                <a:solidFill>
                  <a:srgbClr val="00B0F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"#"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method=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"get"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name="</a:t>
            </a:r>
            <a:r>
              <a:rPr lang="en-US" sz="1400" b="1" kern="100" dirty="0">
                <a:solidFill>
                  <a:srgbClr val="FFC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form1"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en-US" sz="1400" b="1" kern="100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</a:t>
            </a:r>
            <a:r>
              <a:rPr lang="en-US" sz="1400" b="1" kern="1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en-US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indent="0">
              <a:buNone/>
            </a:pPr>
            <a:endParaRPr lang="en-US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form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formulário na página.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Aplica a classe CSS "form1" para estilização.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action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="#":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Define para onde os dados do formulário serão enviados (aqui, # significa que não envia 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para lugar nenhum, só recarrega a página).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method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Especifica que os dados do formulário serão enviados via método GET (dados ficam na URL).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="form1":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Dá um nome ao formulário, útil para referência em JavaScript. Neste caso form1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onsubmit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()":</a:t>
            </a:r>
            <a:r>
              <a:rPr lang="pt-BR" altLang="pt-BR" sz="13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Antes de enviar o formulário, executa a função JavaScript </a:t>
            </a:r>
            <a:r>
              <a:rPr lang="pt-BR" altLang="pt-BR" sz="13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validafrm</a:t>
            </a: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().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Se essa função retornar false, o envio é cancelado (útil para validação dos dados).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70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5AF7CF3-55CB-BAFE-6AEA-78210C80C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E46AAA7-4647-8E80-F961-D8019619C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006" y="724828"/>
            <a:ext cx="10519114" cy="46218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3- Crie seus campos de preenchimento no HTML, para ser visualizado na web, neste caso podemos utilizar alguns inputs.</a:t>
            </a:r>
          </a:p>
          <a:p>
            <a:pPr marL="0" indent="0"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div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class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="input"&gt;: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uma divisão (bloco) na página com a classe CSS "input" para estilização.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&gt;Nome&lt;/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label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&gt;: 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Rótulo que indica o que deve ser preenchido no campo, neste caso, "Nome".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&lt;input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 id="nome" 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="Nome Completo"&gt;: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Cria um campo de texto 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         onde o usuário pode digitar.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type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text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campo de texto simples.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name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txtnome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Nome do campo para enviar os dados do formulário.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id="nome": </a:t>
            </a:r>
            <a:r>
              <a:rPr lang="pt-BR" alt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Identificador único para acessar o campo via CSS ou JavaScript.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1400" b="1" kern="100" dirty="0" err="1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placeholder</a:t>
            </a:r>
            <a:r>
              <a:rPr lang="pt-BR" alt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="</a:t>
            </a:r>
            <a:r>
              <a:rPr lang="pt-BR" altLang="pt-BR" sz="1400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Nome Completo":  </a:t>
            </a:r>
            <a:r>
              <a:rPr lang="pt-BR" alt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Texto que aparece dentro do campo antes do usuário digitar, como uma dica</a:t>
            </a:r>
            <a:endParaRPr lang="pt-BR" sz="14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7B30F62-022D-D801-67CA-ACD5763D1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706" y="1638300"/>
            <a:ext cx="5568794" cy="10414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4D77BCE-647C-FB72-B96B-B4480E9A2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154" y="1638299"/>
            <a:ext cx="2779966" cy="10414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0B614C72-9D58-092C-2082-90A88D418ED5}"/>
              </a:ext>
            </a:extLst>
          </p:cNvPr>
          <p:cNvSpPr txBox="1"/>
          <p:nvPr/>
        </p:nvSpPr>
        <p:spPr>
          <a:xfrm>
            <a:off x="7429500" y="1835834"/>
            <a:ext cx="126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&lt;&lt;</a:t>
            </a:r>
            <a:r>
              <a:rPr lang="pt-BR" b="1" dirty="0">
                <a:solidFill>
                  <a:srgbClr val="FFFF00"/>
                </a:solidFill>
              </a:rPr>
              <a:t>HTML</a:t>
            </a:r>
          </a:p>
          <a:p>
            <a:r>
              <a:rPr lang="pt-BR" b="1" dirty="0"/>
              <a:t>   </a:t>
            </a:r>
            <a:r>
              <a:rPr lang="pt-BR" b="1" dirty="0">
                <a:solidFill>
                  <a:srgbClr val="00B0F0"/>
                </a:solidFill>
              </a:rPr>
              <a:t> WEB</a:t>
            </a:r>
            <a:r>
              <a:rPr lang="pt-BR" b="1" dirty="0"/>
              <a:t>&gt;&gt;</a:t>
            </a:r>
          </a:p>
        </p:txBody>
      </p:sp>
    </p:spTree>
    <p:extLst>
      <p:ext uri="{BB962C8B-B14F-4D97-AF65-F5344CB8AC3E}">
        <p14:creationId xmlns:p14="http://schemas.microsoft.com/office/powerpoint/2010/main" val="400410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4B396A2-D1AB-B21B-5ED6-A5E3AF03C5D3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9433932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4-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Podemos deixar  a estilização para um outro momento e focarmos na criação do arquivo </a:t>
            </a: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.JS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( javaScript )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5-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Após a criação do arquivo, inicie ao a função definida em seu formulário a qual foi criado no passo 2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 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latin typeface="Arial" panose="020B0604020202020204" pitchFamily="34" charset="0"/>
                <a:cs typeface="Times New Roman" panose="02020603050405020304" pitchFamily="18" charset="0"/>
              </a:rPr>
              <a:t>6- 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Crie as validações necessárias para de acordo com sua necessidade ou regra aplicada entretanto já é aplicado o </a:t>
            </a:r>
            <a:r>
              <a:rPr lang="pt-BR" sz="1400" kern="1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Regex</a:t>
            </a: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 nesta validação.</a:t>
            </a:r>
          </a:p>
          <a:p>
            <a:pPr marL="0" indent="0">
              <a:buFont typeface="Wingdings 3" charset="2"/>
              <a:buNone/>
            </a:pPr>
            <a:r>
              <a:rPr lang="pt-BR" sz="1400" b="1" kern="100" dirty="0">
                <a:solidFill>
                  <a:srgbClr val="FFFF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Exemplo: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3E5448C-F618-BFD6-A9F5-63DAA6A0B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77" y="2124057"/>
            <a:ext cx="1752845" cy="2476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0C5B11F-C33E-F1AA-6458-B08452E0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670" y="3035764"/>
            <a:ext cx="5449060" cy="206721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F543C50-8355-E13A-881C-4082CFA7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9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892ABB0-8791-83A1-AB36-880FD916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CEA45CFA-5C36-D99F-1573-43185747FAF0}"/>
              </a:ext>
            </a:extLst>
          </p:cNvPr>
          <p:cNvSpPr txBox="1">
            <a:spLocks/>
          </p:cNvSpPr>
          <p:nvPr/>
        </p:nvSpPr>
        <p:spPr>
          <a:xfrm>
            <a:off x="959005" y="724827"/>
            <a:ext cx="9152403" cy="5742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22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</a:p>
          <a:p>
            <a:pPr marL="0" indent="0">
              <a:buFont typeface="Wingdings 3" charset="2"/>
              <a:buNone/>
            </a:pPr>
            <a:endParaRPr lang="pt-BR" sz="22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{ ... }: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 uma função chamada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validafrm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será executada quando o formulário for enviado.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var nome = document.form1.txtnome.value;: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pega o valor digitado no campo de texto chamado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do formulário form1.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2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RegExp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pt-BR" altLang="pt-BR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</a:t>
            </a:r>
            <a:r>
              <a:rPr lang="pt-BR" altLang="pt-BR" sz="22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,}</a:t>
            </a:r>
            <a:r>
              <a:rPr lang="pt-BR" altLang="pt-BR" sz="22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altLang="pt-BR" sz="2200" b="1" dirty="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]{1}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{2,}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");: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cria uma expressão regular que verifica se o nome: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início da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a verificação comece desde o começo do texto.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-ü]: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caracteres permitidos, ou seja, qualquer letra maiúscula ou minúscula do alfabeto inglês (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A-z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e letras acentuadas do intervalo À até ü (inclui letras com acentos, como á, é, í, ó, ú, ç,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{3,}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ndica que deve haver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pelo menos 3 caracteres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desse conjunto.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Isso corresponde ao primeiro nome, que deve ter no mínimo 3 letras.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-ü]{2,})+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([ ]{1}[A-</a:t>
            </a:r>
            <a:r>
              <a:rPr kumimoji="0" lang="pt-BR" altLang="pt-BR" sz="22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-ü]{2,}):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grupo que corresponde a um espaço seguido de pelo menos duas letras (para o sobrenome).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chemeClr val="tx2">
                    <a:lumMod val="1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 ]{1}: 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exatamente 1 espaço.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[A-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zÀ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-ü]{2,}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pelo menos 2 letras (minúsculas, maiúsculas ou acentuadas).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grupo está entre parênteses para agrupar o espaço e o sobrenome juntos.</a:t>
            </a: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depois do grupo indica que pode ter um ou mais sobrenomes, separados por um espaço.</a:t>
            </a:r>
          </a:p>
          <a:p>
            <a:pPr marL="0" marR="0" lvl="0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2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endParaRPr kumimoji="0" lang="pt-BR" altLang="pt-BR" sz="2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45720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 o fim da </a:t>
            </a:r>
            <a:r>
              <a:rPr kumimoji="0" lang="pt-BR" altLang="pt-BR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pt-BR" altLang="pt-BR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Garante que o texto termina após o(s) sobrenome(s).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C36D457-26AE-1C2E-22F0-E3D2312B8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92B8C8-698C-B5D9-FA89-6B6D3087C795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(!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nomeRegex.test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(nome)) {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 se o valor da variável nome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passa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verificação da expressão regular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nomeRegex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! significa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"não"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ou seja, se 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válido, executa o bloco abaixo.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alert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❌Preencha o campo Nome e Sobrenome corretamente!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marR="0" lvl="0" indent="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Exibe uma mensagem de alerta na tela, avisando ao usuário que o nome e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sobrenome devem ser preenchidos corretamente.</a:t>
            </a: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document.form1.txtnome.focus();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Coloca o cursor de volta no campo de texto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txtnome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para o usuário corrigir o valor.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kumimoji="0" lang="pt-BR" altLang="pt-BR" sz="13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</a:t>
            </a:r>
            <a:r>
              <a:rPr kumimoji="0" lang="pt-BR" altLang="pt-BR" sz="13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false;</a:t>
            </a:r>
          </a:p>
          <a:p>
            <a:pPr marL="0" indent="45720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Impede que o formulário seja enviado (interrompe o envio).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61ECA34-2ECF-FDD8-33CF-05DFF9724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8608" y="5484234"/>
            <a:ext cx="3639058" cy="1086002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D8EFEA5-21CF-A7A2-BC60-2FB67FC93452}"/>
              </a:ext>
            </a:extLst>
          </p:cNvPr>
          <p:cNvSpPr txBox="1">
            <a:spLocks/>
          </p:cNvSpPr>
          <p:nvPr/>
        </p:nvSpPr>
        <p:spPr>
          <a:xfrm>
            <a:off x="959006" y="724828"/>
            <a:ext cx="8137369" cy="462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pt-BR" sz="1400" kern="100" dirty="0">
                <a:latin typeface="Arial" panose="020B0604020202020204" pitchFamily="34" charset="0"/>
                <a:cs typeface="Times New Roman" panose="02020603050405020304" pitchFamily="18" charset="0"/>
              </a:rPr>
              <a:t>REGEX – PRIMEIROS PASSOS PARA IMPLANTAÇÃO EM UM EXEMPLO PRÁTICO</a:t>
            </a:r>
            <a:endParaRPr lang="pt-BR" sz="1800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Font typeface="Wingdings 3" charset="2"/>
              <a:buNone/>
            </a:pPr>
            <a:endParaRPr lang="pt-BR" sz="1400" b="1" kern="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7-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Ao completar o código verifique se todas as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estão fechas e link o arquivo .JS ao arquivo .HTML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8- Execute o código.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300" dirty="0">
                <a:latin typeface="Arial" panose="020B0604020202020204" pitchFamily="34" charset="0"/>
                <a:cs typeface="Arial" panose="020B0604020202020204" pitchFamily="34" charset="0"/>
              </a:rPr>
              <a:t>Boa Sorte!!!!!!</a:t>
            </a:r>
          </a:p>
          <a:p>
            <a:pPr marL="0" lvl="0" indent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34D4D6-BD6B-12B2-634D-9076F883F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341" y="2238248"/>
            <a:ext cx="5325218" cy="1810003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E1D4C844-C2D0-9489-645E-B702F26177A4}"/>
              </a:ext>
            </a:extLst>
          </p:cNvPr>
          <p:cNvSpPr/>
          <p:nvPr/>
        </p:nvSpPr>
        <p:spPr>
          <a:xfrm>
            <a:off x="1476375" y="2769105"/>
            <a:ext cx="1836816" cy="16504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00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174</TotalTime>
  <Words>1087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Íon</vt:lpstr>
      <vt:lpstr>Regex  para iniciantes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DANILLO DE SOUZA KOCH</dc:creator>
  <cp:lastModifiedBy>DANILLO DE SOUZA KOCH</cp:lastModifiedBy>
  <cp:revision>5</cp:revision>
  <dcterms:created xsi:type="dcterms:W3CDTF">2025-09-09T22:48:51Z</dcterms:created>
  <dcterms:modified xsi:type="dcterms:W3CDTF">2025-09-11T22:01:57Z</dcterms:modified>
</cp:coreProperties>
</file>