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5" r:id="rId4"/>
    <p:sldId id="273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62" autoAdjust="0"/>
    <p:restoredTop sz="94660"/>
  </p:normalViewPr>
  <p:slideViewPr>
    <p:cSldViewPr>
      <p:cViewPr varScale="1">
        <p:scale>
          <a:sx n="79" d="100"/>
          <a:sy n="79" d="100"/>
        </p:scale>
        <p:origin x="-7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772D-9DC2-49AB-AA42-B9E3BBB19050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C8670-3B09-4D24-88CB-97776BAB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1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C8670-3B09-4D24-88CB-97776BAB9E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5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12D0-009B-444E-9C93-6576BE008743}" type="datetime1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Acquiring the Essential Skills to build a 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55B1-973E-4CF2-8317-D6258D310FD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D3F9-18D4-4A0F-88A6-3C3073D3084B}" type="datetime1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Acquiring the Essential Skills to build a 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55B1-973E-4CF2-8317-D6258D310F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29E1-7825-438F-B463-58B51D52A2DF}" type="datetime1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Acquiring the Essential Skills to build a 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55B1-973E-4CF2-8317-D6258D310F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3BB5-6D19-4722-B7A9-6947332946B6}" type="datetime1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Acquiring the Essential Skills to build a 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55B1-973E-4CF2-8317-D6258D310F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8C3-A507-4E4F-8DDE-BD206CED27BD}" type="datetime1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Acquiring the Essential Skills to build a 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55B1-973E-4CF2-8317-D6258D310FD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3E3-A258-44D4-8020-924841BC0E4B}" type="datetime1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Acquiring the Essential Skills to build a 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55B1-973E-4CF2-8317-D6258D310F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6485-6EEA-4616-B640-C299AEEB4B0A}" type="datetime1">
              <a:rPr lang="en-US" smtClean="0"/>
              <a:t>5/15/2013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Acquiring the Essential Skills to build a 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55B1-973E-4CF2-8317-D6258D310F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96B-6BAE-4201-BA8E-94B21D3E50FE}" type="datetime1">
              <a:rPr lang="en-US" smtClean="0"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Acquiring the Essential Skills to build a 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55B1-973E-4CF2-8317-D6258D310F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0326-2A97-4B17-A98A-9499774E1001}" type="datetime1">
              <a:rPr lang="en-US" smtClean="0"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Acquiring the Essential Skills to build a 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55B1-973E-4CF2-8317-D6258D310F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49B9-89C0-42F6-9124-6A14000C0739}" type="datetime1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Acquiring the Essential Skills to build a 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55B1-973E-4CF2-8317-D6258D310F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993AD93-8DC4-4ECB-9F8F-9AEC50935637}" type="datetime1">
              <a:rPr lang="en-US" smtClean="0"/>
              <a:t>5/15/2013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Acquiring the Essential Skills to build a 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EC355B1-973E-4CF2-8317-D6258D310FD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045076A-ACB8-461F-B328-292F11207FD2}" type="datetime1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Acquiring the Essential Skills to build a 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EC355B1-973E-4CF2-8317-D6258D310F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Designing a Quad-Core Processing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Derrick Skinger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Acquiring the Essential Skills to build a Computer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9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After double checking everything is applied correctly, it is time to install the Operating System.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70956"/>
            <a:ext cx="4038600" cy="302895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process of building my computer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30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Attach the human </a:t>
            </a:r>
            <a:r>
              <a:rPr lang="en-US" dirty="0"/>
              <a:t>interface </a:t>
            </a:r>
            <a:r>
              <a:rPr lang="en-US" dirty="0" smtClean="0"/>
              <a:t>devices </a:t>
            </a:r>
            <a:r>
              <a:rPr lang="en-US" dirty="0"/>
              <a:t>to interact with the computer</a:t>
            </a:r>
          </a:p>
          <a:p>
            <a:r>
              <a:rPr lang="en-US" dirty="0" smtClean="0"/>
              <a:t>Use the setup disk to download Windows 7 to the hard drive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70956"/>
            <a:ext cx="4038600" cy="302895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process of building my computer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57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parts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30"/>
          <a:stretch/>
        </p:blipFill>
        <p:spPr>
          <a:xfrm>
            <a:off x="3601577" y="1905000"/>
            <a:ext cx="5577840" cy="4120356"/>
          </a:xfrm>
        </p:spPr>
      </p:pic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52400" y="1773936"/>
            <a:ext cx="3352800" cy="4623816"/>
          </a:xfrm>
        </p:spPr>
        <p:txBody>
          <a:bodyPr/>
          <a:lstStyle/>
          <a:p>
            <a:r>
              <a:rPr lang="en-US" dirty="0" smtClean="0"/>
              <a:t>Tower</a:t>
            </a:r>
          </a:p>
          <a:p>
            <a:r>
              <a:rPr lang="en-US" dirty="0" smtClean="0"/>
              <a:t>Central Processing Unit (CPU)</a:t>
            </a:r>
          </a:p>
          <a:p>
            <a:r>
              <a:rPr lang="en-US" dirty="0" smtClean="0"/>
              <a:t>Power Supply</a:t>
            </a:r>
          </a:p>
          <a:p>
            <a:r>
              <a:rPr lang="en-US" dirty="0" smtClean="0"/>
              <a:t>Motherboard</a:t>
            </a:r>
          </a:p>
          <a:p>
            <a:r>
              <a:rPr lang="en-US" dirty="0" smtClean="0"/>
              <a:t>Hard drive</a:t>
            </a:r>
          </a:p>
          <a:p>
            <a:r>
              <a:rPr lang="en-US" dirty="0" smtClean="0"/>
              <a:t>Random Access Memory (RAM)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Acquiring the Essential Skills to build a Computer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4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Having acquired the necessary expertise; it was the time to phase into the process of constructing my own computer and compiling the software.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70956"/>
            <a:ext cx="4038600" cy="302895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Acquiring the Essential Skills to build a Computer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72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of building a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110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Gathering all necessary parts together for the proper construction of the final product.</a:t>
            </a:r>
          </a:p>
          <a:p>
            <a:r>
              <a:rPr lang="en-US" dirty="0" smtClean="0"/>
              <a:t>Sources such as new egg, </a:t>
            </a:r>
            <a:r>
              <a:rPr lang="en-US" dirty="0" err="1" smtClean="0"/>
              <a:t>radioshack</a:t>
            </a:r>
            <a:r>
              <a:rPr lang="en-US" dirty="0" smtClean="0"/>
              <a:t>, and alienware.com were exploited to get the best deals on the highest quality goods.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70956"/>
            <a:ext cx="4038600" cy="302895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process of building my computer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569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Setting up the motherboard</a:t>
            </a:r>
          </a:p>
          <a:p>
            <a:r>
              <a:rPr lang="en-US" dirty="0"/>
              <a:t>P</a:t>
            </a:r>
            <a:r>
              <a:rPr lang="en-US" dirty="0" smtClean="0"/>
              <a:t>lacing Central </a:t>
            </a:r>
            <a:r>
              <a:rPr lang="en-US" dirty="0"/>
              <a:t>P</a:t>
            </a:r>
            <a:r>
              <a:rPr lang="en-US" dirty="0" smtClean="0"/>
              <a:t>rocessing Unit (CPU) and designated fan</a:t>
            </a:r>
          </a:p>
          <a:p>
            <a:r>
              <a:rPr lang="en-US" dirty="0" smtClean="0"/>
              <a:t>Attaching Random Access memory (RAM)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70956"/>
            <a:ext cx="4038600" cy="302895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process of building my computer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9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Motherboard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The second step; attach the motherboard to the inside mounts of the tower and connecting the couplers.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70956"/>
            <a:ext cx="4038600" cy="302895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process of building my computer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Power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Once docking the power supply is completed, connecting all the proper cables is done.</a:t>
            </a:r>
            <a:endParaRPr lang="en-US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70956"/>
            <a:ext cx="4038600" cy="302895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process of building my computer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26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additional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 smtClean="0"/>
              <a:t>Installing optical drive for disk reader operation.</a:t>
            </a:r>
          </a:p>
          <a:p>
            <a:r>
              <a:rPr lang="en-US" sz="4400" dirty="0"/>
              <a:t>H</a:t>
            </a:r>
            <a:r>
              <a:rPr lang="en-US" sz="4400" dirty="0" smtClean="0"/>
              <a:t>ard drive installation is necessary.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70956"/>
            <a:ext cx="4038600" cy="302895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process of building my computer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52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7107</TotalTime>
  <Words>295</Words>
  <Application>Microsoft Office PowerPoint</Application>
  <PresentationFormat>On-screen Show (4:3)</PresentationFormat>
  <Paragraphs>42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Custom Designing a Quad-Core Processing Computer</vt:lpstr>
      <vt:lpstr>The basic parts</vt:lpstr>
      <vt:lpstr>Final Setup</vt:lpstr>
      <vt:lpstr>The process of building a computer</vt:lpstr>
      <vt:lpstr>My parts</vt:lpstr>
      <vt:lpstr>First Step</vt:lpstr>
      <vt:lpstr>Installing the Motherboard</vt:lpstr>
      <vt:lpstr>Installing Power Supply</vt:lpstr>
      <vt:lpstr>Installing additional drives</vt:lpstr>
      <vt:lpstr>Completed Structure</vt:lpstr>
      <vt:lpstr>Installing the Operating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</dc:creator>
  <cp:lastModifiedBy>one</cp:lastModifiedBy>
  <cp:revision>15</cp:revision>
  <dcterms:created xsi:type="dcterms:W3CDTF">2013-05-15T15:36:16Z</dcterms:created>
  <dcterms:modified xsi:type="dcterms:W3CDTF">2013-05-20T14:03:40Z</dcterms:modified>
</cp:coreProperties>
</file>