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1358" r:id="rId3"/>
    <p:sldId id="1547" r:id="rId5"/>
    <p:sldId id="1466" r:id="rId6"/>
    <p:sldId id="1467" r:id="rId7"/>
    <p:sldId id="1468" r:id="rId8"/>
    <p:sldId id="1359" r:id="rId9"/>
    <p:sldId id="1471" r:id="rId10"/>
    <p:sldId id="1429" r:id="rId11"/>
    <p:sldId id="1430" r:id="rId12"/>
    <p:sldId id="1432" r:id="rId13"/>
    <p:sldId id="1431" r:id="rId14"/>
    <p:sldId id="1434" r:id="rId15"/>
    <p:sldId id="1433" r:id="rId16"/>
    <p:sldId id="1435" r:id="rId17"/>
    <p:sldId id="1472" r:id="rId18"/>
    <p:sldId id="1436" r:id="rId19"/>
    <p:sldId id="1446" r:id="rId20"/>
    <p:sldId id="1438" r:id="rId21"/>
    <p:sldId id="1447" r:id="rId22"/>
    <p:sldId id="1439" r:id="rId23"/>
    <p:sldId id="1473" r:id="rId24"/>
    <p:sldId id="1440" r:id="rId25"/>
    <p:sldId id="1448" r:id="rId26"/>
    <p:sldId id="1441" r:id="rId27"/>
    <p:sldId id="1474" r:id="rId28"/>
    <p:sldId id="1449" r:id="rId29"/>
    <p:sldId id="1475" r:id="rId30"/>
    <p:sldId id="1451" r:id="rId31"/>
    <p:sldId id="1452" r:id="rId32"/>
    <p:sldId id="1453" r:id="rId33"/>
    <p:sldId id="1455" r:id="rId34"/>
    <p:sldId id="1450" r:id="rId35"/>
    <p:sldId id="1454" r:id="rId36"/>
    <p:sldId id="1437" r:id="rId37"/>
    <p:sldId id="1442" r:id="rId38"/>
    <p:sldId id="1443" r:id="rId39"/>
    <p:sldId id="1445" r:id="rId40"/>
    <p:sldId id="1444" r:id="rId41"/>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 id="2" name="Rita" initials="R" lastIdx="6" clrIdx="1"/>
  <p:cmAuthor id="0" name="walkinnet" initials="w" lastIdx="6" clrIdx="0"/>
  <p:cmAuthor id="3" name="hjq" initials="h" lastIdx="2" clrIdx="2"/>
  <p:cmAuthor id="4" name="jia du" initials="j" lastIdx="10" clrIdx="3"/>
  <p:cmAuthor id="5" name="未知用户2" initials="未" lastIdx="12"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1FF"/>
    <a:srgbClr val="1700FF"/>
    <a:srgbClr val="207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85220" autoAdjust="0"/>
  </p:normalViewPr>
  <p:slideViewPr>
    <p:cSldViewPr snapToGrid="0">
      <p:cViewPr varScale="1">
        <p:scale>
          <a:sx n="111" d="100"/>
          <a:sy n="111" d="100"/>
        </p:scale>
        <p:origin x="1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70.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D124D-E87A-4157-A00C-9F231C96EE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235F9-EA75-4576-9AA3-6A6EE94C9D9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目前，多数的应用都是基于网络的应用，很少有单机版的应用软件。本章学习</a:t>
            </a:r>
            <a:r>
              <a:rPr lang="en-US" altLang="zh-CN" baseline="0" dirty="0" smtClean="0"/>
              <a:t>Java</a:t>
            </a:r>
            <a:r>
              <a:rPr lang="zh-CN" altLang="en-US" baseline="0" dirty="0" smtClean="0"/>
              <a:t>语言对网络编程的支持，掌握</a:t>
            </a:r>
            <a:r>
              <a:rPr lang="en-US" altLang="zh-CN" baseline="0" dirty="0" smtClean="0"/>
              <a:t>Socket</a:t>
            </a:r>
            <a:r>
              <a:rPr lang="zh-CN" altLang="en-US" baseline="0" dirty="0" smtClean="0"/>
              <a:t>开发。</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media/image5.png"/><Relationship Id="rId6" Type="http://schemas.openxmlformats.org/officeDocument/2006/relationships/tags" Target="../tags/tag81.xml"/><Relationship Id="rId5" Type="http://schemas.openxmlformats.org/officeDocument/2006/relationships/image" Target="../media/image4.png"/><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image" Target="../media/image9.png"/><Relationship Id="rId6" Type="http://schemas.openxmlformats.org/officeDocument/2006/relationships/tags" Target="../tags/tag88.xml"/><Relationship Id="rId5" Type="http://schemas.openxmlformats.org/officeDocument/2006/relationships/image" Target="../media/image2.png"/><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image" Target="../media/image5.png"/><Relationship Id="rId6" Type="http://schemas.openxmlformats.org/officeDocument/2006/relationships/tags" Target="../tags/tag97.xml"/><Relationship Id="rId5" Type="http://schemas.openxmlformats.org/officeDocument/2006/relationships/image" Target="../media/image4.png"/><Relationship Id="rId4" Type="http://schemas.openxmlformats.org/officeDocument/2006/relationships/tags" Target="../tags/tag96.xml"/><Relationship Id="rId3" Type="http://schemas.openxmlformats.org/officeDocument/2006/relationships/image" Target="../media/image1.jpeg"/><Relationship Id="rId2" Type="http://schemas.openxmlformats.org/officeDocument/2006/relationships/tags" Target="../tags/tag95.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image" Target="../media/image5.png"/><Relationship Id="rId6" Type="http://schemas.openxmlformats.org/officeDocument/2006/relationships/tags" Target="../tags/tag104.xml"/><Relationship Id="rId5" Type="http://schemas.openxmlformats.org/officeDocument/2006/relationships/image" Target="../media/image4.png"/><Relationship Id="rId4" Type="http://schemas.openxmlformats.org/officeDocument/2006/relationships/tags" Target="../tags/tag103.xml"/><Relationship Id="rId3" Type="http://schemas.openxmlformats.org/officeDocument/2006/relationships/image" Target="../media/image1.jpeg"/><Relationship Id="rId2" Type="http://schemas.openxmlformats.org/officeDocument/2006/relationships/tags" Target="../tags/tag102.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image" Target="../media/image5.png"/><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jpeg"/><Relationship Id="rId2" Type="http://schemas.openxmlformats.org/officeDocument/2006/relationships/tags" Target="../tags/tag111.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5.png"/><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image" Target="../media/image1.jpeg"/><Relationship Id="rId2" Type="http://schemas.openxmlformats.org/officeDocument/2006/relationships/tags" Target="../tags/tag120.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image" Target="../media/image4.png"/><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image" Target="../media/image1.jpeg"/><Relationship Id="rId2" Type="http://schemas.openxmlformats.org/officeDocument/2006/relationships/tags" Target="../tags/tag129.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5.png"/><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image" Target="../media/image1.jpeg"/><Relationship Id="rId2" Type="http://schemas.openxmlformats.org/officeDocument/2006/relationships/tags" Target="../tags/tag138.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image" Target="../media/image5.png"/><Relationship Id="rId7" Type="http://schemas.openxmlformats.org/officeDocument/2006/relationships/tags" Target="../tags/tag152.xml"/><Relationship Id="rId6" Type="http://schemas.openxmlformats.org/officeDocument/2006/relationships/image" Target="../media/image4.png"/><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image" Target="../media/image1.jpeg"/><Relationship Id="rId2" Type="http://schemas.openxmlformats.org/officeDocument/2006/relationships/tags" Target="../tags/tag149.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5.png"/><Relationship Id="rId6" Type="http://schemas.openxmlformats.org/officeDocument/2006/relationships/tags" Target="../tags/tag12.xml"/><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image" Target="../media/image1.jpe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6.png"/><Relationship Id="rId4" Type="http://schemas.openxmlformats.org/officeDocument/2006/relationships/tags" Target="../tags/tag19.xml"/><Relationship Id="rId3" Type="http://schemas.openxmlformats.org/officeDocument/2006/relationships/image" Target="../media/image1.jpeg"/><Relationship Id="rId2" Type="http://schemas.openxmlformats.org/officeDocument/2006/relationships/tags" Target="../tags/tag18.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media/image5.png"/><Relationship Id="rId6" Type="http://schemas.openxmlformats.org/officeDocument/2006/relationships/tags" Target="../tags/tag34.xml"/><Relationship Id="rId5" Type="http://schemas.openxmlformats.org/officeDocument/2006/relationships/image" Target="../media/image4.png"/><Relationship Id="rId4" Type="http://schemas.openxmlformats.org/officeDocument/2006/relationships/tags" Target="../tags/tag33.xml"/><Relationship Id="rId3" Type="http://schemas.openxmlformats.org/officeDocument/2006/relationships/image" Target="../media/image1.jpeg"/><Relationship Id="rId2" Type="http://schemas.openxmlformats.org/officeDocument/2006/relationships/tags" Target="../tags/tag32.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image" Target="../media/image5.png"/><Relationship Id="rId6" Type="http://schemas.openxmlformats.org/officeDocument/2006/relationships/tags" Target="../tags/tag43.xml"/><Relationship Id="rId5" Type="http://schemas.openxmlformats.org/officeDocument/2006/relationships/image" Target="../media/image4.png"/><Relationship Id="rId4" Type="http://schemas.openxmlformats.org/officeDocument/2006/relationships/tags" Target="../tags/tag42.xml"/><Relationship Id="rId3" Type="http://schemas.openxmlformats.org/officeDocument/2006/relationships/image" Target="../media/image1.jpeg"/><Relationship Id="rId2" Type="http://schemas.openxmlformats.org/officeDocument/2006/relationships/tags" Target="../tags/tag41.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media/image8.png"/><Relationship Id="rId6" Type="http://schemas.openxmlformats.org/officeDocument/2006/relationships/tags" Target="../tags/tag54.xml"/><Relationship Id="rId5" Type="http://schemas.openxmlformats.org/officeDocument/2006/relationships/image" Target="../media/image7.png"/><Relationship Id="rId4" Type="http://schemas.openxmlformats.org/officeDocument/2006/relationships/tags" Target="../tags/tag53.xml"/><Relationship Id="rId3" Type="http://schemas.openxmlformats.org/officeDocument/2006/relationships/image" Target="../media/image1.jpeg"/><Relationship Id="rId2" Type="http://schemas.openxmlformats.org/officeDocument/2006/relationships/tags" Target="../tags/tag52.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image" Target="../media/image5.png"/><Relationship Id="rId6" Type="http://schemas.openxmlformats.org/officeDocument/2006/relationships/tags" Target="../tags/tag64.xml"/><Relationship Id="rId5" Type="http://schemas.openxmlformats.org/officeDocument/2006/relationships/image" Target="../media/image4.png"/><Relationship Id="rId4" Type="http://schemas.openxmlformats.org/officeDocument/2006/relationships/tags" Target="../tags/tag63.xml"/><Relationship Id="rId3" Type="http://schemas.openxmlformats.org/officeDocument/2006/relationships/image" Target="../media/image1.jpeg"/><Relationship Id="rId2" Type="http://schemas.openxmlformats.org/officeDocument/2006/relationships/tags" Target="../tags/tag62.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image" Target="../media/image5.png"/><Relationship Id="rId6" Type="http://schemas.openxmlformats.org/officeDocument/2006/relationships/tags" Target="../tags/tag73.xml"/><Relationship Id="rId5" Type="http://schemas.openxmlformats.org/officeDocument/2006/relationships/image" Target="../media/image4.png"/><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10"/>
          <p:cNvPicPr>
            <a:picLocks noChangeAspect="1"/>
          </p:cNvPicPr>
          <p:nvPr>
            <p:custDataLst>
              <p:tags r:id="rId2"/>
            </p:custDataLst>
          </p:nvPr>
        </p:nvPicPr>
        <p:blipFill>
          <a:blip r:embed="rId3"/>
          <a:stretch>
            <a:fillRect/>
          </a:stretch>
        </p:blipFill>
        <p:spPr>
          <a:xfrm>
            <a:off x="0" y="-635"/>
            <a:ext cx="12192000" cy="6858318"/>
          </a:xfrm>
          <a:prstGeom prst="rect">
            <a:avLst/>
          </a:prstGeom>
        </p:spPr>
      </p:pic>
      <p:pic>
        <p:nvPicPr>
          <p:cNvPr id="5" name="图片 4" descr="3"/>
          <p:cNvPicPr>
            <a:picLocks noChangeAspect="1"/>
          </p:cNvPicPr>
          <p:nvPr>
            <p:custDataLst>
              <p:tags r:id="rId4"/>
            </p:custDataLst>
          </p:nvPr>
        </p:nvPicPr>
        <p:blipFill>
          <a:blip r:embed="rId5"/>
          <a:stretch>
            <a:fillRect/>
          </a:stretch>
        </p:blipFill>
        <p:spPr>
          <a:xfrm>
            <a:off x="0" y="5236210"/>
            <a:ext cx="3062230" cy="1621777"/>
          </a:xfrm>
          <a:prstGeom prst="rect">
            <a:avLst/>
          </a:prstGeom>
        </p:spPr>
      </p:pic>
      <p:pic>
        <p:nvPicPr>
          <p:cNvPr id="7" name="图片 6" descr="2"/>
          <p:cNvPicPr>
            <a:picLocks noChangeAspect="1"/>
          </p:cNvPicPr>
          <p:nvPr>
            <p:custDataLst>
              <p:tags r:id="rId6"/>
            </p:custDataLst>
          </p:nvPr>
        </p:nvPicPr>
        <p:blipFill>
          <a:blip r:embed="rId7"/>
          <a:stretch>
            <a:fillRect/>
          </a:stretch>
        </p:blipFill>
        <p:spPr>
          <a:xfrm>
            <a:off x="6296025" y="1630"/>
            <a:ext cx="5895975" cy="6156241"/>
          </a:xfrm>
          <a:prstGeom prst="rect">
            <a:avLst/>
          </a:prstGeom>
        </p:spPr>
      </p:pic>
      <p:sp>
        <p:nvSpPr>
          <p:cNvPr id="16" name="日期占位符 15"/>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2" name="文本占位符 1"/>
          <p:cNvSpPr/>
          <p:nvPr>
            <p:ph type="body" idx="1" hasCustomPrompt="1"/>
            <p:custDataLst>
              <p:tags r:id="rId11"/>
            </p:custDataLst>
          </p:nvPr>
        </p:nvSpPr>
        <p:spPr>
          <a:xfrm>
            <a:off x="997584" y="4798195"/>
            <a:ext cx="5199177" cy="1244534"/>
          </a:xfrm>
        </p:spPr>
        <p:txBody>
          <a:bodyPr vert="horz" wrap="square" lIns="101600" tIns="0" rIns="82550" bIns="0" rtlCol="0" anchor="t" anchorCtr="0">
            <a:normAutofit/>
          </a:bodyPr>
          <a:lstStyle>
            <a:lvl1pPr marL="0" marR="0" indent="-228600" algn="l" defTabSz="914400" rtl="0" eaLnBrk="1" fontAlgn="auto" latinLnBrk="0" hangingPunct="0">
              <a:lnSpc>
                <a:spcPct val="111000"/>
              </a:lnSpc>
              <a:spcBef>
                <a:spcPts val="0"/>
              </a:spcBef>
              <a:spcAft>
                <a:spcPts val="0"/>
              </a:spcAft>
              <a:buClrTx/>
              <a:buSzTx/>
              <a:buFontTx/>
              <a:buNone/>
              <a:defRPr kumimoji="0" lang="zh-CN" altLang="en-US" sz="18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楷体简" panose="02020600000000000000"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4" name="文本占位符 2"/>
          <p:cNvSpPr/>
          <p:nvPr>
            <p:ph type="body" idx="2" hasCustomPrompt="1"/>
            <p:custDataLst>
              <p:tags r:id="rId12"/>
            </p:custDataLst>
          </p:nvPr>
        </p:nvSpPr>
        <p:spPr>
          <a:xfrm>
            <a:off x="997584" y="815269"/>
            <a:ext cx="3071927" cy="1414351"/>
          </a:xfrm>
          <a:ln>
            <a:noFill/>
          </a:ln>
        </p:spPr>
        <p:txBody>
          <a:bodyPr vert="horz" wrap="square" lIns="101600" tIns="0" rIns="82550" bIns="0" rtlCol="0" anchor="t" anchorCtr="0">
            <a:normAutofit/>
          </a:bodyPr>
          <a:lstStyle>
            <a:lvl1pPr marL="0" marR="0" indent="-228600" algn="l" defTabSz="914400" rtl="0" eaLnBrk="1" fontAlgn="auto" latinLnBrk="0" hangingPunct="0">
              <a:lnSpc>
                <a:spcPct val="114000"/>
              </a:lnSpc>
              <a:spcBef>
                <a:spcPts val="0"/>
              </a:spcBef>
              <a:spcAft>
                <a:spcPts val="0"/>
              </a:spcAft>
              <a:buClrTx/>
              <a:buSzTx/>
              <a:buFontTx/>
              <a:buNone/>
              <a:defRPr kumimoji="0" lang="zh-CN" altLang="en-US" sz="4800" b="1" i="0" u="none" strike="noStrike" kern="0" cap="none" spc="0" normalizeH="0" baseline="0" noProof="1" dirty="0">
                <a:ln w="2381" cmpd="sng">
                  <a:noFill/>
                </a:ln>
                <a:solidFill>
                  <a:schemeClr val="dk1">
                    <a:lumMod val="85000"/>
                    <a:lumOff val="15000"/>
                  </a:schemeClr>
                </a:solidFill>
                <a:effectLst/>
                <a:uFillTx/>
                <a:latin typeface="Arial" panose="020B0604020202020204" pitchFamily="34" charset="0"/>
                <a:ea typeface="汉仪楷体简" panose="02020600000000000000"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6" name="标题 3"/>
          <p:cNvSpPr/>
          <p:nvPr>
            <p:ph type="ctrTitle" idx="3" hasCustomPrompt="1"/>
            <p:custDataLst>
              <p:tags r:id="rId13"/>
            </p:custDataLst>
          </p:nvPr>
        </p:nvSpPr>
        <p:spPr>
          <a:xfrm>
            <a:off x="997584" y="2288040"/>
            <a:ext cx="5199177" cy="2406650"/>
          </a:xfrm>
        </p:spPr>
        <p:txBody>
          <a:bodyPr vert="horz" wrap="square" lIns="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8000" b="1"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楷简" panose="02010600000101010101" charset="-122"/>
                <a:cs typeface="+mj-cs"/>
              </a:defRPr>
            </a:lvl1pPr>
          </a:lstStyle>
          <a:p>
            <a:pPr lvl="0"/>
            <a:r>
              <a:rPr>
                <a:sym typeface="+mn-ea"/>
              </a:rPr>
              <a:t>编辑标题</a:t>
            </a:r>
            <a:endParaRPr>
              <a:sym typeface="+mn-ea"/>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6" name="图片 5"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2" name="图片 1"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楷体简" panose="02020600000000000000" charset="-122"/>
              </a:defRPr>
            </a:lvl1pPr>
            <a:lvl2pPr>
              <a:defRPr>
                <a:solidFill>
                  <a:schemeClr val="tx1"/>
                </a:solidFill>
                <a:latin typeface="Arial" panose="020B0604020202020204" pitchFamily="34" charset="0"/>
                <a:ea typeface="汉仪楷体简" panose="02020600000000000000" charset="-122"/>
              </a:defRPr>
            </a:lvl2pPr>
            <a:lvl3pPr>
              <a:defRPr>
                <a:solidFill>
                  <a:schemeClr val="tx1"/>
                </a:solidFill>
                <a:latin typeface="Arial" panose="020B0604020202020204" pitchFamily="34" charset="0"/>
                <a:ea typeface="汉仪楷体简" panose="02020600000000000000" charset="-122"/>
              </a:defRPr>
            </a:lvl3pPr>
            <a:lvl4pPr>
              <a:defRPr>
                <a:solidFill>
                  <a:schemeClr val="tx1"/>
                </a:solidFill>
                <a:latin typeface="Arial" panose="020B0604020202020204" pitchFamily="34" charset="0"/>
                <a:ea typeface="汉仪楷体简" panose="02020600000000000000" charset="-122"/>
              </a:defRPr>
            </a:lvl4pPr>
            <a:lvl5pPr>
              <a:defRPr>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10"/>
          <p:cNvPicPr>
            <a:picLocks noChangeAspect="1"/>
          </p:cNvPicPr>
          <p:nvPr>
            <p:custDataLst>
              <p:tags r:id="rId2"/>
            </p:custDataLst>
          </p:nvPr>
        </p:nvPicPr>
        <p:blipFill>
          <a:blip r:embed="rId3"/>
          <a:stretch>
            <a:fillRect/>
          </a:stretch>
        </p:blipFill>
        <p:spPr>
          <a:xfrm>
            <a:off x="0" y="-635"/>
            <a:ext cx="12192000" cy="6858318"/>
          </a:xfrm>
          <a:prstGeom prst="rect">
            <a:avLst/>
          </a:prstGeom>
        </p:spPr>
      </p:pic>
      <p:pic>
        <p:nvPicPr>
          <p:cNvPr id="2" name="图片 1" descr="3"/>
          <p:cNvPicPr>
            <a:picLocks noChangeAspect="1"/>
          </p:cNvPicPr>
          <p:nvPr>
            <p:custDataLst>
              <p:tags r:id="rId4"/>
            </p:custDataLst>
          </p:nvPr>
        </p:nvPicPr>
        <p:blipFill>
          <a:blip r:embed="rId5"/>
          <a:stretch>
            <a:fillRect/>
          </a:stretch>
        </p:blipFill>
        <p:spPr>
          <a:xfrm>
            <a:off x="0" y="5236210"/>
            <a:ext cx="3064766" cy="1621777"/>
          </a:xfrm>
          <a:prstGeom prst="rect">
            <a:avLst/>
          </a:prstGeom>
        </p:spPr>
      </p:pic>
      <p:pic>
        <p:nvPicPr>
          <p:cNvPr id="7" name="图片 6" descr="1"/>
          <p:cNvPicPr>
            <a:picLocks noChangeAspect="1"/>
          </p:cNvPicPr>
          <p:nvPr>
            <p:custDataLst>
              <p:tags r:id="rId6"/>
            </p:custDataLst>
          </p:nvPr>
        </p:nvPicPr>
        <p:blipFill>
          <a:blip r:embed="rId7"/>
          <a:srcRect l="-20116" t="-14199" b="-6138"/>
          <a:stretch>
            <a:fillRect/>
          </a:stretch>
        </p:blipFill>
        <p:spPr>
          <a:xfrm>
            <a:off x="6295390" y="3286"/>
            <a:ext cx="5896610" cy="6152929"/>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
        <p:nvSpPr>
          <p:cNvPr id="8" name="标题 1"/>
          <p:cNvSpPr/>
          <p:nvPr>
            <p:ph type="title" idx="1" hasCustomPrompt="1"/>
            <p:custDataLst>
              <p:tags r:id="rId11"/>
            </p:custDataLst>
          </p:nvPr>
        </p:nvSpPr>
        <p:spPr>
          <a:xfrm>
            <a:off x="342265" y="2967004"/>
            <a:ext cx="6696697" cy="1106805"/>
          </a:xfrm>
          <a:noFill/>
        </p:spPr>
        <p:txBody>
          <a:bodyPr vert="horz" wrap="square" lIns="101600" tIns="38100" rIns="76200" bIns="38100" rtlCol="0" anchor="t" anchorCtr="0">
            <a:normAutofit/>
          </a:bodyPr>
          <a:lstStyle>
            <a:lvl1pPr marL="0" marR="0" algn="l" defTabSz="914400" rtl="0" eaLnBrk="1" fontAlgn="auto" latinLnBrk="0" hangingPunct="1">
              <a:lnSpc>
                <a:spcPct val="100000"/>
              </a:lnSpc>
              <a:spcBef>
                <a:spcPct val="0"/>
              </a:spcBef>
              <a:buClrTx/>
              <a:buSzTx/>
              <a:buFontTx/>
              <a:buNone/>
              <a:defRPr kumimoji="0" lang="zh-CN" altLang="en-US" sz="6000" b="0" i="0" u="none" strike="noStrike" kern="1200" cap="none" spc="300" normalizeH="0" baseline="0" noProof="1" dirty="0">
                <a:solidFill>
                  <a:schemeClr val="dk1">
                    <a:lumMod val="85000"/>
                    <a:lumOff val="15000"/>
                  </a:schemeClr>
                </a:solidFill>
                <a:uFillTx/>
                <a:latin typeface="Arial" panose="020B0604020202020204" pitchFamily="34" charset="0"/>
                <a:ea typeface="汉仪中楷简" panose="02010600000101010101" charset="-122"/>
                <a:cs typeface="+mn-cs"/>
              </a:defRPr>
            </a:lvl1pPr>
          </a:lstStyle>
          <a:p>
            <a:pPr lvl="0"/>
            <a:r>
              <a:rPr>
                <a:sym typeface="+mn-ea"/>
              </a:rPr>
              <a:t>编辑标题</a:t>
            </a:r>
            <a:endParaRPr>
              <a:sym typeface="+mn-ea"/>
            </a:endParaRPr>
          </a:p>
        </p:txBody>
      </p:sp>
      <p:sp>
        <p:nvSpPr>
          <p:cNvPr id="9" name="文本占位符 2"/>
          <p:cNvSpPr/>
          <p:nvPr>
            <p:ph type="body" idx="2" hasCustomPrompt="1"/>
            <p:custDataLst>
              <p:tags r:id="rId12"/>
            </p:custDataLst>
          </p:nvPr>
        </p:nvSpPr>
        <p:spPr>
          <a:xfrm>
            <a:off x="342265" y="4100479"/>
            <a:ext cx="6330302" cy="1431008"/>
          </a:xfrm>
          <a:noFill/>
        </p:spPr>
        <p:txBody>
          <a:bodyPr vert="horz" wrap="square" lIns="101600" tIns="0" rIns="82550" bIns="0" rtlCol="0">
            <a:normAutofit/>
          </a:bodyPr>
          <a:lstStyle>
            <a:lvl1pPr marL="0" marR="0" indent="-228600" algn="l" defTabSz="914400" rtl="0" eaLnBrk="1" fontAlgn="auto" latinLnBrk="0" hangingPunct="1">
              <a:lnSpc>
                <a:spcPct val="150000"/>
              </a:lnSpc>
              <a:spcBef>
                <a:spcPts val="0"/>
              </a:spcBef>
              <a:spcAft>
                <a:spcPts val="1000"/>
              </a:spcAft>
              <a:buClrTx/>
              <a:buSzTx/>
              <a:buFontTx/>
              <a:buNone/>
              <a:defRPr kumimoji="0" lang="zh-CN" altLang="en-US" sz="1600" b="0" i="0" u="none" strike="noStrike" kern="1200" cap="none" spc="0" normalizeH="0" baseline="0" noProof="1" dirty="0">
                <a:solidFill>
                  <a:schemeClr val="dk1">
                    <a:lumMod val="85000"/>
                    <a:lumOff val="15000"/>
                  </a:schemeClr>
                </a:solidFill>
                <a:uFillTx/>
                <a:latin typeface="Arial" panose="020B0604020202020204" pitchFamily="34" charset="0"/>
                <a:ea typeface="汉仪楷体简" panose="02020600000000000000" charset="-122"/>
                <a:cs typeface="汉仪中简黑简" panose="00020600040101010101" charset="-122"/>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10" name="文本占位符 3"/>
          <p:cNvSpPr/>
          <p:nvPr>
            <p:ph type="body" idx="3" hasCustomPrompt="1"/>
            <p:custDataLst>
              <p:tags r:id="rId13"/>
            </p:custDataLst>
          </p:nvPr>
        </p:nvSpPr>
        <p:spPr>
          <a:xfrm>
            <a:off x="342265" y="1865630"/>
            <a:ext cx="3683622" cy="1074704"/>
          </a:xfrm>
          <a:noFill/>
        </p:spPr>
        <p:txBody>
          <a:bodyPr vert="horz" wrap="square" lIns="101600" tIns="0" rIns="82550" bIns="0" rtlCol="0" anchor="b" anchorCtr="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4400" b="0" i="0" u="none" strike="noStrike" kern="1200" cap="none" spc="300" normalizeH="0" baseline="0" noProof="1" dirty="0" err="1">
                <a:solidFill>
                  <a:schemeClr val="dk1">
                    <a:lumMod val="85000"/>
                    <a:lumOff val="15000"/>
                  </a:schemeClr>
                </a:solidFill>
                <a:uFillTx/>
                <a:latin typeface="Arial" panose="020B0604020202020204" pitchFamily="34" charset="0"/>
                <a:ea typeface="汉仪楷体简" panose="02020600000000000000"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6" name="图片 5"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7" name="图片 6"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楷体简" panose="02020600000000000000"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7"/>
            <a:ext cx="12192000" cy="6858000"/>
          </a:xfrm>
          <a:prstGeom prst="rect">
            <a:avLst/>
          </a:prstGeom>
        </p:spPr>
      </p:pic>
      <p:pic>
        <p:nvPicPr>
          <p:cNvPr id="9" name="图片 8"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8" name="图片 7"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楷体简" panose="02020600000000000000"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楷体简" panose="02020600000000000000" charset="-122"/>
              </a:defRPr>
            </a:lvl1pPr>
          </a:lstStyle>
          <a:p>
            <a:fld id="{2BE451C3-0FF4-47C4-B829-773ADF60F88C}" type="datetimeFigureOut">
              <a:rPr lang="en-US" dirty="0"/>
            </a:fld>
            <a:endParaRPr lang="en-US" dirty="0"/>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楷体简" panose="02020600000000000000"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楷体简" panose="02020600000000000000" charset="-122"/>
              </a:defRPr>
            </a:lvl1pPr>
          </a:lstStyle>
          <a:p>
            <a:fld id="{699B6DDD-08F0-436D-982C-F99374840B33}"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6" name="图片 5" descr="8"/>
          <p:cNvPicPr/>
          <p:nvPr>
            <p:custDataLst>
              <p:tags r:id="rId5"/>
            </p:custDataLst>
          </p:nvPr>
        </p:nvPicPr>
        <p:blipFill>
          <a:blip r:embed="rId6"/>
          <a:srcRect l="-49681" t="-44755" r="5219"/>
          <a:stretch>
            <a:fillRect/>
          </a:stretch>
        </p:blipFill>
        <p:spPr>
          <a:xfrm>
            <a:off x="10322230" y="5171276"/>
            <a:ext cx="1872297" cy="1686715"/>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楷体简" panose="02020600000000000000"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8"/>
          <p:cNvPicPr/>
          <p:nvPr>
            <p:custDataLst>
              <p:tags r:id="rId5"/>
            </p:custDataLst>
          </p:nvPr>
        </p:nvPicPr>
        <p:blipFill>
          <a:blip r:embed="rId6"/>
          <a:srcRect l="-49681" t="-44755" r="5219"/>
          <a:stretch>
            <a:fillRect/>
          </a:stretch>
        </p:blipFill>
        <p:spPr>
          <a:xfrm>
            <a:off x="10616922" y="5436762"/>
            <a:ext cx="1577605" cy="1421233"/>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楷体简" panose="02020600000000000000"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楷体简" panose="02020600000000000000"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7"/>
          <p:cNvPicPr/>
          <p:nvPr>
            <p:custDataLst>
              <p:tags r:id="rId5"/>
            </p:custDataLst>
          </p:nvPr>
        </p:nvPicPr>
        <p:blipFill>
          <a:blip r:embed="rId6"/>
          <a:srcRect r="-62930" b="-63332"/>
          <a:stretch>
            <a:fillRect/>
          </a:stretch>
        </p:blipFill>
        <p:spPr>
          <a:xfrm>
            <a:off x="2540" y="0"/>
            <a:ext cx="2200038" cy="1987576"/>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楷体简" panose="02020600000000000000"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楷体简" panose="02020600000000000000"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8"/>
          <p:cNvPicPr/>
          <p:nvPr>
            <p:custDataLst>
              <p:tags r:id="rId5"/>
            </p:custDataLst>
          </p:nvPr>
        </p:nvPicPr>
        <p:blipFill>
          <a:blip r:embed="rId6"/>
          <a:srcRect l="-49681" t="-44755" r="5219"/>
          <a:stretch>
            <a:fillRect/>
          </a:stretch>
        </p:blipFill>
        <p:spPr>
          <a:xfrm>
            <a:off x="10494981" y="5326897"/>
            <a:ext cx="1699559" cy="1531099"/>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楷体简" panose="02020600000000000000"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楷体简" panose="02020600000000000000" charset="-122"/>
              </a:defRPr>
            </a:lvl1pPr>
            <a:lvl2pPr>
              <a:defRPr baseline="0">
                <a:solidFill>
                  <a:schemeClr val="tx1"/>
                </a:solidFill>
                <a:latin typeface="Arial" panose="020B0604020202020204" pitchFamily="34" charset="0"/>
                <a:ea typeface="汉仪楷体简" panose="02020600000000000000" charset="-122"/>
              </a:defRPr>
            </a:lvl2pPr>
            <a:lvl3pPr>
              <a:defRPr baseline="0">
                <a:solidFill>
                  <a:schemeClr val="tx1"/>
                </a:solidFill>
                <a:latin typeface="Arial" panose="020B0604020202020204" pitchFamily="34" charset="0"/>
                <a:ea typeface="汉仪楷体简" panose="02020600000000000000" charset="-122"/>
              </a:defRPr>
            </a:lvl3pPr>
            <a:lvl4pPr>
              <a:defRPr baseline="0">
                <a:solidFill>
                  <a:schemeClr val="tx1"/>
                </a:solidFill>
                <a:latin typeface="Arial" panose="020B0604020202020204" pitchFamily="34" charset="0"/>
                <a:ea typeface="汉仪楷体简" panose="02020600000000000000" charset="-122"/>
              </a:defRPr>
            </a:lvl4pPr>
            <a:lvl5pPr>
              <a:defRPr baseline="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楷体简" panose="02020600000000000000"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楷体简" panose="02020600000000000000"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sp>
        <p:nvSpPr>
          <p:cNvPr id="9" name="矩形 8"/>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7"/>
          <p:cNvPicPr/>
          <p:nvPr>
            <p:custDataLst>
              <p:tags r:id="rId5"/>
            </p:custDataLst>
          </p:nvPr>
        </p:nvPicPr>
        <p:blipFill>
          <a:blip r:embed="rId6"/>
          <a:srcRect r="-62930" b="-63332"/>
          <a:stretch>
            <a:fillRect/>
          </a:stretch>
        </p:blipFill>
        <p:spPr>
          <a:xfrm>
            <a:off x="2541" y="0"/>
            <a:ext cx="1579798" cy="1427235"/>
          </a:xfrm>
          <a:prstGeom prst="rect">
            <a:avLst/>
          </a:prstGeom>
        </p:spPr>
      </p:pic>
      <p:pic>
        <p:nvPicPr>
          <p:cNvPr id="8" name="图片 7" descr="8"/>
          <p:cNvPicPr/>
          <p:nvPr>
            <p:custDataLst>
              <p:tags r:id="rId7"/>
            </p:custDataLst>
          </p:nvPr>
        </p:nvPicPr>
        <p:blipFill>
          <a:blip r:embed="rId8"/>
          <a:srcRect l="-49681" t="-44755" r="5219"/>
          <a:stretch>
            <a:fillRect/>
          </a:stretch>
        </p:blipFill>
        <p:spPr>
          <a:xfrm>
            <a:off x="10535627" y="5363518"/>
            <a:ext cx="1658912" cy="1494481"/>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楷体简" panose="02020600000000000000"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楷体简" panose="02020600000000000000"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楷体简" panose="02020600000000000000" charset="-122"/>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8" name="图片 7"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7" name="图片 6"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19C9CA7B-DFD4-44B5-8C60-D14B8CD1FB59}" type="datetimeFigureOut">
              <a:rPr lang="en-US" dirty="0"/>
            </a:fld>
            <a:endParaRPr lang="en-US" dirty="0"/>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r>
              <a:rPr lang="en-US" dirty="0"/>
              <a:t>
              </a:t>
            </a:r>
            <a:endParaRPr lang="en-US" dirty="0"/>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10"/>
          <p:cNvPicPr>
            <a:picLocks noChangeAspect="1"/>
          </p:cNvPicPr>
          <p:nvPr>
            <p:custDataLst>
              <p:tags r:id="rId2"/>
            </p:custDataLst>
          </p:nvPr>
        </p:nvPicPr>
        <p:blipFill>
          <a:blip r:embed="rId3"/>
          <a:stretch>
            <a:fillRect/>
          </a:stretch>
        </p:blipFill>
        <p:spPr>
          <a:xfrm>
            <a:off x="0" y="-635"/>
            <a:ext cx="12192000" cy="6858318"/>
          </a:xfrm>
          <a:prstGeom prst="rect">
            <a:avLst/>
          </a:prstGeom>
        </p:spPr>
      </p:pic>
      <p:pic>
        <p:nvPicPr>
          <p:cNvPr id="2" name="图片 1" descr="6"/>
          <p:cNvPicPr>
            <a:picLocks noChangeAspect="1"/>
          </p:cNvPicPr>
          <p:nvPr>
            <p:custDataLst>
              <p:tags r:id="rId4"/>
            </p:custDataLst>
          </p:nvPr>
        </p:nvPicPr>
        <p:blipFill>
          <a:blip r:embed="rId5"/>
          <a:stretch>
            <a:fillRect/>
          </a:stretch>
        </p:blipFill>
        <p:spPr>
          <a:xfrm>
            <a:off x="6199506" y="1103943"/>
            <a:ext cx="5128259" cy="5760093"/>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grpSp>
        <p:nvGrpSpPr>
          <p:cNvPr id="7" name="组合 6"/>
          <p:cNvGrpSpPr/>
          <p:nvPr>
            <p:custDataLst>
              <p:tags r:id="rId9"/>
            </p:custDataLst>
          </p:nvPr>
        </p:nvGrpSpPr>
        <p:grpSpPr>
          <a:xfrm>
            <a:off x="1016634" y="4200074"/>
            <a:ext cx="1676400" cy="370840"/>
            <a:chOff x="2086" y="6488"/>
            <a:chExt cx="2640" cy="584"/>
          </a:xfrm>
        </p:grpSpPr>
        <p:sp>
          <p:nvSpPr>
            <p:cNvPr id="43" name="箭头: V 形 42"/>
            <p:cNvSpPr/>
            <p:nvPr>
              <p:custDataLst>
                <p:tags r:id="rId10"/>
              </p:custDataLst>
            </p:nvPr>
          </p:nvSpPr>
          <p:spPr>
            <a:xfrm>
              <a:off x="4182"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sp>
          <p:nvSpPr>
            <p:cNvPr id="44" name="箭头: V 形 43"/>
            <p:cNvSpPr/>
            <p:nvPr>
              <p:custDataLst>
                <p:tags r:id="rId11"/>
              </p:custDataLst>
            </p:nvPr>
          </p:nvSpPr>
          <p:spPr>
            <a:xfrm>
              <a:off x="3763"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sp>
          <p:nvSpPr>
            <p:cNvPr id="45" name="箭头: V 形 44"/>
            <p:cNvSpPr/>
            <p:nvPr>
              <p:custDataLst>
                <p:tags r:id="rId12"/>
              </p:custDataLst>
            </p:nvPr>
          </p:nvSpPr>
          <p:spPr>
            <a:xfrm>
              <a:off x="334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sp>
          <p:nvSpPr>
            <p:cNvPr id="46" name="箭头: V 形 45"/>
            <p:cNvSpPr/>
            <p:nvPr>
              <p:custDataLst>
                <p:tags r:id="rId13"/>
              </p:custDataLst>
            </p:nvPr>
          </p:nvSpPr>
          <p:spPr>
            <a:xfrm>
              <a:off x="292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sp>
          <p:nvSpPr>
            <p:cNvPr id="47" name="箭头: V 形 46"/>
            <p:cNvSpPr/>
            <p:nvPr>
              <p:custDataLst>
                <p:tags r:id="rId14"/>
              </p:custDataLst>
            </p:nvPr>
          </p:nvSpPr>
          <p:spPr>
            <a:xfrm>
              <a:off x="2505"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sp>
          <p:nvSpPr>
            <p:cNvPr id="48" name="箭头: V 形 47"/>
            <p:cNvSpPr/>
            <p:nvPr>
              <p:custDataLst>
                <p:tags r:id="rId15"/>
              </p:custDataLst>
            </p:nvPr>
          </p:nvSpPr>
          <p:spPr>
            <a:xfrm>
              <a:off x="2086"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Times New Roman" panose="02020603050405020304" pitchFamily="18" charset="0"/>
                <a:ea typeface="汉仪楷体简" panose="02020600000000000000" charset="-122"/>
              </a:endParaRPr>
            </a:p>
          </p:txBody>
        </p:sp>
      </p:grpSp>
      <p:sp>
        <p:nvSpPr>
          <p:cNvPr id="8" name="标题 2"/>
          <p:cNvSpPr/>
          <p:nvPr>
            <p:ph type="ctrTitle" idx="2" hasCustomPrompt="1"/>
            <p:custDataLst>
              <p:tags r:id="rId16"/>
            </p:custDataLst>
          </p:nvPr>
        </p:nvSpPr>
        <p:spPr>
          <a:xfrm>
            <a:off x="997584" y="2977064"/>
            <a:ext cx="5199177" cy="972185"/>
          </a:xfrm>
          <a:noFill/>
        </p:spPr>
        <p:txBody>
          <a:bodyPr vert="horz" wrap="square" lIns="0" tIns="0" rIns="90000" bIns="0" rtlCol="0" anchor="b" anchorCtr="0">
            <a:normAutofit/>
          </a:bodyPr>
          <a:lstStyle>
            <a:lvl1pPr marL="0" marR="0" algn="l" defTabSz="914400" rtl="0" eaLnBrk="1" fontAlgn="auto" latinLnBrk="0" hangingPunct="0">
              <a:lnSpc>
                <a:spcPct val="88000"/>
              </a:lnSpc>
              <a:spcBef>
                <a:spcPts val="0"/>
              </a:spcBef>
              <a:spcAft>
                <a:spcPts val="0"/>
              </a:spcAft>
              <a:buClrTx/>
              <a:buSzTx/>
              <a:buFontTx/>
              <a:buNone/>
              <a:defRPr kumimoji="0" lang="zh-CN" altLang="en-US" sz="5900" b="1" i="0" u="none" strike="noStrike" kern="0" cap="none" spc="0" normalizeH="0" baseline="0" noProof="1" dirty="0">
                <a:ln w="12700">
                  <a:noFill/>
                </a:ln>
                <a:solidFill>
                  <a:schemeClr val="dk1">
                    <a:lumMod val="85000"/>
                    <a:lumOff val="15000"/>
                  </a:schemeClr>
                </a:solidFill>
                <a:effectLst/>
                <a:uFillTx/>
                <a:latin typeface="Arial" panose="020B0604020202020204" pitchFamily="34" charset="0"/>
                <a:ea typeface="汉仪中楷简" panose="02010600000101010101" charset="-122"/>
                <a:cs typeface="Dubai Medium" panose="020B0603030403030204" pitchFamily="34" charset="-78"/>
              </a:defRPr>
            </a:lvl1pPr>
          </a:lstStyle>
          <a:p>
            <a:pPr lvl="0"/>
            <a:r>
              <a:rPr>
                <a:sym typeface="+mn-ea"/>
              </a:rPr>
              <a:t>编辑标题</a:t>
            </a:r>
            <a:endParaRPr>
              <a:sym typeface="+mn-ea"/>
            </a:endParaRPr>
          </a:p>
        </p:txBody>
      </p:sp>
      <p:sp>
        <p:nvSpPr>
          <p:cNvPr id="9" name="文本占位符 3"/>
          <p:cNvSpPr/>
          <p:nvPr>
            <p:ph type="body" idx="3" hasCustomPrompt="1"/>
            <p:custDataLst>
              <p:tags r:id="rId17"/>
            </p:custDataLst>
          </p:nvPr>
        </p:nvSpPr>
        <p:spPr>
          <a:xfrm>
            <a:off x="997584" y="4821739"/>
            <a:ext cx="4995977" cy="1102750"/>
          </a:xfrm>
          <a:noFill/>
        </p:spPr>
        <p:txBody>
          <a:bodyPr vert="horz" wrap="square" lIns="18000" tIns="0" rIns="82550" bIns="0" rtlCol="0" anchor="t" anchorCtr="0">
            <a:normAutofit/>
          </a:bodyPr>
          <a:lstStyle>
            <a:lvl1pPr marL="0" marR="0" indent="-228600" algn="l" defTabSz="914400" rtl="0" eaLnBrk="1" fontAlgn="auto" latinLnBrk="0" hangingPunct="0">
              <a:lnSpc>
                <a:spcPct val="120000"/>
              </a:lnSpc>
              <a:spcBef>
                <a:spcPts val="0"/>
              </a:spcBef>
              <a:spcAft>
                <a:spcPts val="0"/>
              </a:spcAft>
              <a:buClrTx/>
              <a:buSzTx/>
              <a:buFontTx/>
              <a:buNone/>
              <a:defRPr kumimoji="0" lang="zh-CN" altLang="en-US" sz="16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楷体简" panose="02020600000000000000"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8" name="图片 7"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楷体简" panose="02020600000000000000" charset="-122"/>
              </a:defRPr>
            </a:lvl1pPr>
            <a:lvl2pPr eaLnBrk="1" fontAlgn="auto" latinLnBrk="0" hangingPunct="1">
              <a:defRPr sz="1600">
                <a:solidFill>
                  <a:schemeClr val="tx1"/>
                </a:solidFill>
                <a:latin typeface="Arial" panose="020B0604020202020204" pitchFamily="34" charset="0"/>
                <a:ea typeface="汉仪楷体简" panose="02020600000000000000" charset="-122"/>
              </a:defRPr>
            </a:lvl2pPr>
            <a:lvl3pPr eaLnBrk="1" fontAlgn="auto" latinLnBrk="0" hangingPunct="1">
              <a:defRPr sz="1600">
                <a:solidFill>
                  <a:schemeClr val="tx1"/>
                </a:solidFill>
                <a:latin typeface="Arial" panose="020B0604020202020204" pitchFamily="34" charset="0"/>
                <a:ea typeface="汉仪楷体简" panose="02020600000000000000" charset="-122"/>
              </a:defRPr>
            </a:lvl3pPr>
            <a:lvl4pPr eaLnBrk="1" fontAlgn="auto" latinLnBrk="0" hangingPunct="1">
              <a:defRPr sz="1600">
                <a:solidFill>
                  <a:schemeClr val="tx1"/>
                </a:solidFill>
                <a:latin typeface="Arial" panose="020B0604020202020204" pitchFamily="34" charset="0"/>
                <a:ea typeface="汉仪楷体简" panose="02020600000000000000" charset="-122"/>
              </a:defRPr>
            </a:lvl4pPr>
            <a:lvl5pPr eaLnBrk="1" fontAlgn="auto" latinLnBrk="0" hangingPunct="1">
              <a:defRPr sz="1600">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11" name="图片 10"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10" name="图片 9"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楷体简" panose="020206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10"/>
          <p:cNvPicPr>
            <a:picLocks noChangeAspect="1"/>
          </p:cNvPicPr>
          <p:nvPr>
            <p:custDataLst>
              <p:tags r:id="rId2"/>
            </p:custDataLst>
          </p:nvPr>
        </p:nvPicPr>
        <p:blipFill>
          <a:blip r:embed="rId3"/>
          <a:stretch>
            <a:fillRect/>
          </a:stretch>
        </p:blipFill>
        <p:spPr>
          <a:xfrm>
            <a:off x="0" y="0"/>
            <a:ext cx="12192000" cy="6858318"/>
          </a:xfrm>
          <a:prstGeom prst="rect">
            <a:avLst/>
          </a:prstGeom>
        </p:spPr>
      </p:pic>
      <p:pic>
        <p:nvPicPr>
          <p:cNvPr id="7" name="图片 6" descr="4"/>
          <p:cNvPicPr>
            <a:picLocks noChangeAspect="1"/>
          </p:cNvPicPr>
          <p:nvPr>
            <p:custDataLst>
              <p:tags r:id="rId4"/>
            </p:custDataLst>
          </p:nvPr>
        </p:nvPicPr>
        <p:blipFill>
          <a:blip r:embed="rId5"/>
          <a:stretch>
            <a:fillRect/>
          </a:stretch>
        </p:blipFill>
        <p:spPr>
          <a:xfrm>
            <a:off x="-317" y="86043"/>
            <a:ext cx="1753235" cy="1790079"/>
          </a:xfrm>
          <a:prstGeom prst="rect">
            <a:avLst/>
          </a:prstGeom>
        </p:spPr>
      </p:pic>
      <p:pic>
        <p:nvPicPr>
          <p:cNvPr id="6" name="图片 5" descr="5"/>
          <p:cNvPicPr>
            <a:picLocks noChangeAspect="1"/>
          </p:cNvPicPr>
          <p:nvPr>
            <p:custDataLst>
              <p:tags r:id="rId6"/>
            </p:custDataLst>
          </p:nvPr>
        </p:nvPicPr>
        <p:blipFill>
          <a:blip r:embed="rId7"/>
          <a:stretch>
            <a:fillRect/>
          </a:stretch>
        </p:blipFill>
        <p:spPr>
          <a:xfrm>
            <a:off x="8401685" y="3191385"/>
            <a:ext cx="3790950" cy="3666615"/>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C8D7E02-BCB8-4D50-A234-369438C08659}" type="datetimeFigureOut">
              <a:rPr lang="en-US" dirty="0"/>
            </a:fld>
            <a:endParaRPr lang="en-US" dirty="0"/>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r>
              <a:rPr lang="en-US" dirty="0"/>
              <a:t>
              </a:t>
            </a:r>
            <a:endParaRPr lang="en-US" dirty="0"/>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8" name="图片 7"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楷体简" panose="02020600000000000000"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descr="10"/>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8" name="图片 7" descr="7"/>
          <p:cNvPicPr/>
          <p:nvPr>
            <p:custDataLst>
              <p:tags r:id="rId4"/>
            </p:custDataLst>
          </p:nvPr>
        </p:nvPicPr>
        <p:blipFill>
          <a:blip r:embed="rId5"/>
          <a:srcRect r="-62930" b="-63332"/>
          <a:stretch>
            <a:fillRect/>
          </a:stretch>
        </p:blipFill>
        <p:spPr>
          <a:xfrm>
            <a:off x="2540" y="0"/>
            <a:ext cx="2200038" cy="1987576"/>
          </a:xfrm>
          <a:prstGeom prst="rect">
            <a:avLst/>
          </a:prstGeom>
        </p:spPr>
      </p:pic>
      <p:pic>
        <p:nvPicPr>
          <p:cNvPr id="7" name="图片 6" descr="8"/>
          <p:cNvPicPr/>
          <p:nvPr>
            <p:custDataLst>
              <p:tags r:id="rId6"/>
            </p:custDataLst>
          </p:nvPr>
        </p:nvPicPr>
        <p:blipFill>
          <a:blip r:embed="rId7"/>
          <a:srcRect l="-49681" t="-44755" r="5219"/>
          <a:stretch>
            <a:fillRect/>
          </a:stretch>
        </p:blipFill>
        <p:spPr>
          <a:xfrm>
            <a:off x="9979905" y="4862866"/>
            <a:ext cx="2214635" cy="199512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楷体简" panose="02020600000000000000"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楷体简" panose="02020600000000000000" charset="-122"/>
              </a:defRPr>
            </a:lvl1pPr>
            <a:lvl2pPr indent="0" eaLnBrk="1" fontAlgn="auto" latinLnBrk="0" hangingPunct="1">
              <a:defRPr>
                <a:solidFill>
                  <a:schemeClr val="tx1"/>
                </a:solidFill>
                <a:latin typeface="Arial" panose="020B0604020202020204" pitchFamily="34" charset="0"/>
                <a:ea typeface="汉仪楷体简" panose="02020600000000000000" charset="-122"/>
              </a:defRPr>
            </a:lvl2pPr>
            <a:lvl3pPr indent="0" eaLnBrk="1" fontAlgn="auto" latinLnBrk="0" hangingPunct="1">
              <a:defRPr>
                <a:solidFill>
                  <a:schemeClr val="tx1"/>
                </a:solidFill>
                <a:latin typeface="Arial" panose="020B0604020202020204" pitchFamily="34" charset="0"/>
                <a:ea typeface="汉仪楷体简" panose="02020600000000000000" charset="-122"/>
              </a:defRPr>
            </a:lvl3pPr>
            <a:lvl4pPr indent="0" eaLnBrk="1" fontAlgn="auto" latinLnBrk="0" hangingPunct="1">
              <a:defRPr>
                <a:solidFill>
                  <a:schemeClr val="tx1"/>
                </a:solidFill>
                <a:latin typeface="Arial" panose="020B0604020202020204" pitchFamily="34" charset="0"/>
                <a:ea typeface="汉仪楷体简" panose="02020600000000000000" charset="-122"/>
              </a:defRPr>
            </a:lvl4pPr>
            <a:lvl5pPr indent="0" eaLnBrk="1" fontAlgn="auto" latinLnBrk="0" hangingPunct="1">
              <a:defRPr>
                <a:solidFill>
                  <a:schemeClr val="tx1"/>
                </a:solidFill>
                <a:latin typeface="Arial" panose="020B0604020202020204" pitchFamily="34" charset="0"/>
                <a:ea typeface="汉仪楷体简" panose="020206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63.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楷体简" panose="02020600000000000000"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楷体简" panose="02020600000000000000"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楷体简" panose="02020600000000000000" charset="-122"/>
              </a:defRPr>
            </a:lvl1pPr>
          </a:lstStyle>
          <a:p>
            <a:fld id="{49AE70B2-8BF9-45C0-BB95-33D1B9D3A854}" type="slidenum">
              <a:rPr lang="zh-CN" altLang="en-US" smtClean="0"/>
            </a:fld>
            <a:endParaRPr lang="zh-CN" altLang="en-US" dirty="0"/>
          </a:p>
        </p:txBody>
      </p:sp>
      <p:sp>
        <p:nvSpPr>
          <p:cNvPr id="8"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楷体简" panose="02020600000000000000"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楷体简" panose="02020600000000000000"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楷体简" panose="02020600000000000000"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楷体简" panose="02020600000000000000"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楷体简" panose="02020600000000000000"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楷体简" panose="02020600000000000000"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6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3</a:t>
            </a:r>
            <a:r>
              <a:rPr lang="zh-CN" altLang="en-US" dirty="0" smtClean="0"/>
              <a:t>小节，</a:t>
            </a:r>
            <a:r>
              <a:rPr lang="en-US" altLang="zh-CN" dirty="0" smtClean="0"/>
              <a:t>7</a:t>
            </a:r>
            <a:r>
              <a:rPr lang="zh-CN" altLang="en-US" dirty="0" smtClean="0"/>
              <a:t>个知识点</a:t>
            </a:r>
            <a:endParaRPr lang="zh-CN" altLang="en-US" dirty="0"/>
          </a:p>
        </p:txBody>
      </p:sp>
      <p:sp>
        <p:nvSpPr>
          <p:cNvPr id="3" name="内容占位符 2"/>
          <p:cNvSpPr>
            <a:spLocks noGrp="1"/>
          </p:cNvSpPr>
          <p:nvPr>
            <p:ph idx="1"/>
          </p:nvPr>
        </p:nvSpPr>
        <p:spPr/>
        <p:txBody>
          <a:bodyPr>
            <a:normAutofit/>
          </a:bodyPr>
          <a:lstStyle/>
          <a:p>
            <a:r>
              <a:rPr lang="zh-CN" altLang="en-US">
                <a:solidFill>
                  <a:schemeClr val="accent6">
                    <a:lumMod val="75000"/>
                  </a:schemeClr>
                </a:solidFill>
              </a:rPr>
              <a:t>第</a:t>
            </a:r>
            <a:r>
              <a:rPr lang="en-US" altLang="zh-CN">
                <a:solidFill>
                  <a:schemeClr val="accent6">
                    <a:lumMod val="75000"/>
                  </a:schemeClr>
                </a:solidFill>
              </a:rPr>
              <a:t>1</a:t>
            </a:r>
            <a:r>
              <a:rPr lang="zh-CN" altLang="en-US">
                <a:solidFill>
                  <a:schemeClr val="accent6">
                    <a:lumMod val="75000"/>
                  </a:schemeClr>
                </a:solidFill>
              </a:rPr>
              <a:t>节：Lambda</a:t>
            </a:r>
            <a:endParaRPr lang="en-US" altLang="zh-CN">
              <a:solidFill>
                <a:schemeClr val="accent6">
                  <a:lumMod val="75000"/>
                </a:schemeClr>
              </a:solidFill>
            </a:endParaRPr>
          </a:p>
          <a:p>
            <a:r>
              <a:rPr lang="zh-CN" altLang="en-US">
                <a:solidFill>
                  <a:schemeClr val="accent6">
                    <a:lumMod val="75000"/>
                  </a:schemeClr>
                </a:solidFill>
              </a:rPr>
              <a:t>第</a:t>
            </a:r>
            <a:r>
              <a:rPr lang="en-US" altLang="zh-CN">
                <a:solidFill>
                  <a:schemeClr val="accent6">
                    <a:lumMod val="75000"/>
                  </a:schemeClr>
                </a:solidFill>
              </a:rPr>
              <a:t>2</a:t>
            </a:r>
            <a:r>
              <a:rPr lang="zh-CN" altLang="en-US">
                <a:solidFill>
                  <a:schemeClr val="accent6">
                    <a:lumMod val="75000"/>
                  </a:schemeClr>
                </a:solidFill>
              </a:rPr>
              <a:t>节： </a:t>
            </a:r>
            <a:r>
              <a:rPr lang="zh-CN">
                <a:solidFill>
                  <a:schemeClr val="accent6">
                    <a:lumMod val="75000"/>
                  </a:schemeClr>
                </a:solidFill>
              </a:rPr>
              <a:t>函数式接口</a:t>
            </a:r>
            <a:endParaRPr lang="en-US" altLang="zh-CN">
              <a:solidFill>
                <a:schemeClr val="accent6">
                  <a:lumMod val="75000"/>
                </a:schemeClr>
              </a:solidFill>
            </a:endParaRPr>
          </a:p>
          <a:p>
            <a:pPr algn="l"/>
            <a:r>
              <a:rPr lang="zh-CN" altLang="en-US">
                <a:solidFill>
                  <a:schemeClr val="accent6">
                    <a:lumMod val="75000"/>
                  </a:schemeClr>
                </a:solidFill>
              </a:rPr>
              <a:t>第3节： 方法引用</a:t>
            </a:r>
            <a:endParaRPr lang="zh-CN" altLang="en-US">
              <a:solidFill>
                <a:schemeClr val="accent6">
                  <a:lumMod val="75000"/>
                </a:schemeClr>
              </a:solidFill>
            </a:endParaRPr>
          </a:p>
          <a:p>
            <a:pPr algn="l"/>
            <a:r>
              <a:rPr lang="zh-CN" altLang="en-US">
                <a:solidFill>
                  <a:schemeClr val="accent6">
                    <a:lumMod val="75000"/>
                  </a:schemeClr>
                </a:solidFill>
              </a:rPr>
              <a:t>第4节： </a:t>
            </a:r>
            <a:r>
              <a:rPr lang="en-US" altLang="zh-CN">
                <a:solidFill>
                  <a:schemeClr val="accent6">
                    <a:lumMod val="75000"/>
                  </a:schemeClr>
                </a:solidFill>
              </a:rPr>
              <a:t>Stream</a:t>
            </a:r>
            <a:endParaRPr lang="zh-CN" altLang="en-US">
              <a:solidFill>
                <a:schemeClr val="accent6">
                  <a:lumMod val="75000"/>
                </a:schemeClr>
              </a:solidFill>
            </a:endParaRPr>
          </a:p>
          <a:p>
            <a:pPr algn="l"/>
            <a:r>
              <a:rPr lang="zh-CN" altLang="en-US">
                <a:solidFill>
                  <a:schemeClr val="accent6">
                    <a:lumMod val="75000"/>
                  </a:schemeClr>
                </a:solidFill>
              </a:rPr>
              <a:t>第5节： 时间</a:t>
            </a:r>
            <a:endParaRPr lang="zh-CN" altLang="en-US">
              <a:solidFill>
                <a:schemeClr val="accent6">
                  <a:lumMod val="75000"/>
                </a:schemeClr>
              </a:solidFill>
            </a:endParaRPr>
          </a:p>
          <a:p>
            <a:endParaRPr lang="en-US" altLang="zh-CN" dirty="0" smtClean="0">
              <a:solidFill>
                <a:schemeClr val="tx1">
                  <a:lumMod val="75000"/>
                  <a:lumOff val="25000"/>
                </a:schemeClr>
              </a:solidFill>
              <a:hlinkClick r:id="rId1" action="ppaction://hlinksldjump"/>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a:t>
            </a:r>
            <a:endParaRPr lang="zh-CN" altLang="en-US"/>
          </a:p>
        </p:txBody>
      </p:sp>
      <p:pic>
        <p:nvPicPr>
          <p:cNvPr id="4" name="内容占位符 3"/>
          <p:cNvPicPr>
            <a:picLocks noChangeAspect="1"/>
          </p:cNvPicPr>
          <p:nvPr>
            <p:ph idx="1"/>
          </p:nvPr>
        </p:nvPicPr>
        <p:blipFill>
          <a:blip r:embed="rId1"/>
          <a:stretch>
            <a:fillRect/>
          </a:stretch>
        </p:blipFill>
        <p:spPr>
          <a:xfrm>
            <a:off x="669925" y="3048635"/>
            <a:ext cx="10852150" cy="1195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常见的函数式接口</a:t>
            </a:r>
            <a:endParaRPr lang="zh-CN" altLang="en-US"/>
          </a:p>
        </p:txBody>
      </p:sp>
      <p:pic>
        <p:nvPicPr>
          <p:cNvPr id="4" name="内容占位符 3"/>
          <p:cNvPicPr>
            <a:picLocks noChangeAspect="1"/>
          </p:cNvPicPr>
          <p:nvPr>
            <p:ph idx="1"/>
          </p:nvPr>
        </p:nvPicPr>
        <p:blipFill>
          <a:blip r:embed="rId1"/>
          <a:stretch>
            <a:fillRect/>
          </a:stretch>
        </p:blipFill>
        <p:spPr>
          <a:xfrm>
            <a:off x="669925" y="1706880"/>
            <a:ext cx="10852150" cy="3879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方法引用</a:t>
            </a:r>
            <a:endParaRPr lang="zh-CN" altLang="en-US"/>
          </a:p>
        </p:txBody>
      </p:sp>
      <p:sp>
        <p:nvSpPr>
          <p:cNvPr id="5" name="内容占位符 4"/>
          <p:cNvSpPr>
            <a:spLocks noGrp="1"/>
          </p:cNvSpPr>
          <p:nvPr>
            <p:ph idx="1"/>
          </p:nvPr>
        </p:nvSpPr>
        <p:spPr/>
        <p:txBody>
          <a:bodyPr/>
          <a:p>
            <a:endParaRPr lang="zh-CN" altLang="en-US"/>
          </a:p>
        </p:txBody>
      </p:sp>
      <p:sp>
        <p:nvSpPr>
          <p:cNvPr id="4" name="文本框 3"/>
          <p:cNvSpPr txBox="1"/>
          <p:nvPr/>
        </p:nvSpPr>
        <p:spPr>
          <a:xfrm>
            <a:off x="1303020" y="2675255"/>
            <a:ext cx="6940550" cy="2584450"/>
          </a:xfrm>
          <a:prstGeom prst="rect">
            <a:avLst/>
          </a:prstGeom>
          <a:noFill/>
        </p:spPr>
        <p:txBody>
          <a:bodyPr wrap="square" rtlCol="0">
            <a:spAutoFit/>
          </a:bodyPr>
          <a:p>
            <a:r>
              <a:rPr lang="zh-CN" altLang="en-US"/>
              <a:t>方法引用通过方法的名字来指向一个方法。</a:t>
            </a:r>
            <a:endParaRPr lang="zh-CN" altLang="en-US"/>
          </a:p>
          <a:p>
            <a:endParaRPr lang="zh-CN" altLang="en-US"/>
          </a:p>
          <a:p>
            <a:r>
              <a:rPr lang="zh-CN" altLang="en-US"/>
              <a:t>方法引用可以使语言的构造更紧凑简洁，减少冗余代码。</a:t>
            </a:r>
            <a:endParaRPr lang="zh-CN" altLang="en-US"/>
          </a:p>
          <a:p>
            <a:endParaRPr lang="zh-CN" altLang="en-US"/>
          </a:p>
          <a:p>
            <a:r>
              <a:rPr lang="zh-CN" altLang="en-US"/>
              <a:t>语法</a:t>
            </a:r>
            <a:r>
              <a:rPr lang="en-US" altLang="zh-CN"/>
              <a:t>    </a:t>
            </a:r>
            <a:r>
              <a:rPr lang="zh-CN" altLang="en-US"/>
              <a:t> :: </a:t>
            </a:r>
            <a:endParaRPr lang="zh-CN" altLang="en-US"/>
          </a:p>
          <a:p>
            <a:endParaRPr lang="zh-CN" altLang="en-US"/>
          </a:p>
          <a:p>
            <a:r>
              <a:rPr lang="zh-CN" altLang="en-US"/>
              <a:t>可以认为是Lambda表达式的一个语法糖。</a:t>
            </a:r>
            <a:endParaRPr lang="zh-CN" altLang="en-US"/>
          </a:p>
          <a:p>
            <a:r>
              <a:rPr lang="zh-CN" altLang="en-US"/>
              <a:t>要求：实现接口的抽象方法的参数列表和返回值类型，必须与方法引用的方法的参数列表和返回值类型保持一致！</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方法引用</a:t>
            </a:r>
            <a:endParaRPr lang="zh-CN" altLang="en-US"/>
          </a:p>
        </p:txBody>
      </p:sp>
      <p:pic>
        <p:nvPicPr>
          <p:cNvPr id="4" name="内容占位符 3"/>
          <p:cNvPicPr>
            <a:picLocks noChangeAspect="1"/>
          </p:cNvPicPr>
          <p:nvPr>
            <p:ph idx="1"/>
          </p:nvPr>
        </p:nvPicPr>
        <p:blipFill>
          <a:blip r:embed="rId1"/>
          <a:stretch>
            <a:fillRect/>
          </a:stretch>
        </p:blipFill>
        <p:spPr>
          <a:xfrm>
            <a:off x="669925" y="1669415"/>
            <a:ext cx="10852150" cy="3953510"/>
          </a:xfrm>
          <a:prstGeom prst="rect">
            <a:avLst/>
          </a:prstGeom>
        </p:spPr>
      </p:pic>
      <p:pic>
        <p:nvPicPr>
          <p:cNvPr id="6" name="内容占位符 4"/>
          <p:cNvPicPr>
            <a:picLocks noChangeAspect="1"/>
          </p:cNvPicPr>
          <p:nvPr/>
        </p:nvPicPr>
        <p:blipFill>
          <a:blip r:embed="rId2"/>
          <a:stretch>
            <a:fillRect/>
          </a:stretch>
        </p:blipFill>
        <p:spPr>
          <a:xfrm>
            <a:off x="4204335" y="4124960"/>
            <a:ext cx="3594100" cy="628650"/>
          </a:xfrm>
          <a:prstGeom prst="rect">
            <a:avLst/>
          </a:prstGeom>
        </p:spPr>
      </p:pic>
      <p:pic>
        <p:nvPicPr>
          <p:cNvPr id="7" name="图片 6"/>
          <p:cNvPicPr>
            <a:picLocks noChangeAspect="1"/>
          </p:cNvPicPr>
          <p:nvPr/>
        </p:nvPicPr>
        <p:blipFill>
          <a:blip r:embed="rId3"/>
          <a:stretch>
            <a:fillRect/>
          </a:stretch>
        </p:blipFill>
        <p:spPr>
          <a:xfrm>
            <a:off x="7942580" y="3355975"/>
            <a:ext cx="4114800" cy="2838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方法引用</a:t>
            </a:r>
            <a:endParaRPr lang="zh-CN" altLang="en-US"/>
          </a:p>
        </p:txBody>
      </p:sp>
      <p:pic>
        <p:nvPicPr>
          <p:cNvPr id="4" name="内容占位符 3"/>
          <p:cNvPicPr>
            <a:picLocks noChangeAspect="1"/>
          </p:cNvPicPr>
          <p:nvPr>
            <p:ph idx="1"/>
          </p:nvPr>
        </p:nvPicPr>
        <p:blipFill>
          <a:blip r:embed="rId1"/>
          <a:stretch>
            <a:fillRect/>
          </a:stretch>
        </p:blipFill>
        <p:spPr>
          <a:xfrm>
            <a:off x="3104515" y="952500"/>
            <a:ext cx="5981700" cy="5388610"/>
          </a:xfrm>
          <a:prstGeom prst="rect">
            <a:avLst/>
          </a:prstGeom>
        </p:spPr>
      </p:pic>
      <p:pic>
        <p:nvPicPr>
          <p:cNvPr id="6" name="图片 5"/>
          <p:cNvPicPr>
            <a:picLocks noChangeAspect="1"/>
          </p:cNvPicPr>
          <p:nvPr/>
        </p:nvPicPr>
        <p:blipFill>
          <a:blip r:embed="rId2"/>
          <a:stretch>
            <a:fillRect/>
          </a:stretch>
        </p:blipFill>
        <p:spPr>
          <a:xfrm>
            <a:off x="1007745" y="5718810"/>
            <a:ext cx="9055100" cy="768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a:t>
            </a:r>
            <a:endParaRPr lang="en-US" altLang="zh-CN"/>
          </a:p>
        </p:txBody>
      </p:sp>
      <p:sp>
        <p:nvSpPr>
          <p:cNvPr id="3" name="内容占位符 2"/>
          <p:cNvSpPr>
            <a:spLocks noGrp="1"/>
          </p:cNvSpPr>
          <p:nvPr>
            <p:ph idx="1"/>
          </p:nvPr>
        </p:nvSpPr>
        <p:spPr/>
        <p:txBody>
          <a:bodyPr/>
          <a:p>
            <a:r>
              <a:rPr lang="en-US" altLang="zh-CN"/>
              <a:t>J</a:t>
            </a:r>
            <a:r>
              <a:rPr lang="zh-CN" altLang="en-US"/>
              <a:t>ava8中有两大最为重要的改变。第一个是Lambda 表达式；另外一个则是Stream API。</a:t>
            </a:r>
            <a:endParaRPr lang="zh-CN" altLang="en-US"/>
          </a:p>
          <a:p>
            <a:r>
              <a:rPr lang="zh-CN" altLang="en-US"/>
              <a:t>Stream API ( java.util.stream)把真正的函数式编程风格引入到Java中。这是目前为止对Java类库最好的补充，因为Stream API可以极大提供Java程序员的生产力，让程序员写出高效率、干净、简洁的代码。</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a:t>
            </a:r>
            <a:endParaRPr lang="en-US" altLang="zh-CN"/>
          </a:p>
        </p:txBody>
      </p:sp>
      <p:pic>
        <p:nvPicPr>
          <p:cNvPr id="4" name="内容占位符 3"/>
          <p:cNvPicPr>
            <a:picLocks noChangeAspect="1"/>
          </p:cNvPicPr>
          <p:nvPr>
            <p:ph idx="1"/>
          </p:nvPr>
        </p:nvPicPr>
        <p:blipFill>
          <a:blip r:embed="rId1"/>
          <a:stretch>
            <a:fillRect/>
          </a:stretch>
        </p:blipFill>
        <p:spPr>
          <a:xfrm>
            <a:off x="669925" y="1210310"/>
            <a:ext cx="10852150" cy="48717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a:t>
            </a:r>
            <a:endParaRPr lang="en-US" altLang="zh-CN"/>
          </a:p>
        </p:txBody>
      </p:sp>
      <p:sp>
        <p:nvSpPr>
          <p:cNvPr id="3" name="内容占位符 2"/>
          <p:cNvSpPr>
            <a:spLocks noGrp="1"/>
          </p:cNvSpPr>
          <p:nvPr>
            <p:ph idx="1"/>
          </p:nvPr>
        </p:nvSpPr>
        <p:spPr/>
        <p:txBody>
          <a:bodyPr>
            <a:normAutofit fontScale="80000"/>
          </a:bodyPr>
          <a:p>
            <a:r>
              <a:rPr lang="zh-CN" altLang="en-US"/>
              <a:t>流：</a:t>
            </a:r>
            <a:r>
              <a:rPr lang="en-US" altLang="zh-CN"/>
              <a:t> 以一种声明的方式处理数据</a:t>
            </a:r>
            <a:endParaRPr lang="en-US" altLang="zh-CN"/>
          </a:p>
          <a:p>
            <a:endParaRPr lang="en-US" altLang="zh-CN"/>
          </a:p>
          <a:p>
            <a:r>
              <a:rPr lang="en-US" altLang="zh-CN"/>
              <a:t>Stream 使用一种类似用 SQL 语句从数据库查询数据的直观方式来提供一种对 Java 集合运算和表达的高阶抽象。</a:t>
            </a:r>
            <a:endParaRPr lang="en-US" altLang="zh-CN"/>
          </a:p>
          <a:p>
            <a:endParaRPr lang="en-US" altLang="zh-CN"/>
          </a:p>
          <a:p>
            <a:r>
              <a:rPr lang="en-US" altLang="zh-CN"/>
              <a:t>Stream API可以极大提高Java程序员的生产力，让程序员写出高效率、干净、简洁的代码。</a:t>
            </a:r>
            <a:endParaRPr lang="en-US" altLang="zh-CN"/>
          </a:p>
          <a:p>
            <a:endParaRPr lang="en-US" altLang="zh-CN"/>
          </a:p>
          <a:p>
            <a:r>
              <a:rPr lang="en-US" altLang="zh-CN"/>
              <a:t>这种风格将要处理的元素集合看作一种流， 流在管道中传输， 并且可以在管道的节点上进行处理， 比如筛选， 排序，聚合等。</a:t>
            </a:r>
            <a:endParaRPr lang="en-US" altLang="zh-CN"/>
          </a:p>
          <a:p>
            <a:endParaRPr lang="en-US" altLang="zh-CN"/>
          </a:p>
          <a:p>
            <a:r>
              <a:rPr lang="en-US" altLang="zh-CN"/>
              <a:t>元素流在管道中经过中间操作（intermediate operation）的处理，最后由最终操作(terminal operation)得到前面处理的结果。</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a:t>
            </a:r>
            <a:endParaRPr lang="en-US" altLang="zh-CN"/>
          </a:p>
        </p:txBody>
      </p:sp>
      <p:pic>
        <p:nvPicPr>
          <p:cNvPr id="5" name="内容占位符 4"/>
          <p:cNvPicPr>
            <a:picLocks noChangeAspect="1"/>
          </p:cNvPicPr>
          <p:nvPr>
            <p:ph idx="1"/>
          </p:nvPr>
        </p:nvPicPr>
        <p:blipFill>
          <a:blip r:embed="rId1"/>
          <a:stretch>
            <a:fillRect/>
          </a:stretch>
        </p:blipFill>
        <p:spPr>
          <a:xfrm>
            <a:off x="669925" y="2412365"/>
            <a:ext cx="10852150" cy="2468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a:t>
            </a:r>
            <a:endParaRPr lang="en-US" altLang="zh-CN"/>
          </a:p>
        </p:txBody>
      </p:sp>
      <p:pic>
        <p:nvPicPr>
          <p:cNvPr id="4" name="内容占位符 3"/>
          <p:cNvPicPr>
            <a:picLocks noChangeAspect="1"/>
          </p:cNvPicPr>
          <p:nvPr>
            <p:ph idx="1"/>
          </p:nvPr>
        </p:nvPicPr>
        <p:blipFill>
          <a:blip r:embed="rId1"/>
          <a:stretch>
            <a:fillRect/>
          </a:stretch>
        </p:blipFill>
        <p:spPr>
          <a:xfrm>
            <a:off x="3612515" y="3271520"/>
            <a:ext cx="4965700" cy="749300"/>
          </a:xfrm>
          <a:prstGeom prst="rect">
            <a:avLst/>
          </a:prstGeom>
        </p:spPr>
      </p:pic>
      <p:pic>
        <p:nvPicPr>
          <p:cNvPr id="5" name="图片 4"/>
          <p:cNvPicPr>
            <a:picLocks noChangeAspect="1"/>
          </p:cNvPicPr>
          <p:nvPr/>
        </p:nvPicPr>
        <p:blipFill>
          <a:blip r:embed="rId2"/>
          <a:stretch>
            <a:fillRect/>
          </a:stretch>
        </p:blipFill>
        <p:spPr>
          <a:xfrm>
            <a:off x="1291590" y="3669030"/>
            <a:ext cx="7962900" cy="2616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47f14ce5bddfa69a366ccc767a4ebe4"/>
          <p:cNvPicPr>
            <a:picLocks noChangeAspect="1"/>
          </p:cNvPicPr>
          <p:nvPr/>
        </p:nvPicPr>
        <p:blipFill>
          <a:blip r:embed="rId1"/>
          <a:stretch>
            <a:fillRect/>
          </a:stretch>
        </p:blipFill>
        <p:spPr>
          <a:xfrm>
            <a:off x="124460" y="0"/>
            <a:ext cx="891223" cy="881063"/>
          </a:xfrm>
          <a:prstGeom prst="rect">
            <a:avLst/>
          </a:prstGeom>
        </p:spPr>
      </p:pic>
      <p:sp>
        <p:nvSpPr>
          <p:cNvPr id="12" name="文本占位符 4"/>
          <p:cNvSpPr/>
          <p:nvPr>
            <p:custDataLst>
              <p:tags r:id="rId2"/>
            </p:custDataLst>
          </p:nvPr>
        </p:nvSpPr>
        <p:spPr>
          <a:xfrm>
            <a:off x="997584" y="4798195"/>
            <a:ext cx="5199177" cy="1244534"/>
          </a:xfrm>
          <a:prstGeom prst="rect">
            <a:avLst/>
          </a:prstGeom>
        </p:spPr>
        <p:txBody>
          <a:bodyPr vert="horz" wrap="square" lIns="101600" tIns="0" rIns="82550" bIns="0" rtlCol="0" anchor="t" anchorCtr="0">
            <a:normAutofit/>
          </a:bodyPr>
          <a:lstStyle>
            <a:lvl1pPr marL="0" marR="0" indent="-228600" algn="l" defTabSz="914400" rtl="0" eaLnBrk="1" fontAlgn="auto" latinLnBrk="0" hangingPunct="0">
              <a:lnSpc>
                <a:spcPct val="111000"/>
              </a:lnSpc>
              <a:spcBef>
                <a:spcPts val="0"/>
              </a:spcBef>
              <a:spcAft>
                <a:spcPts val="0"/>
              </a:spcAft>
              <a:buClrTx/>
              <a:buSzTx/>
              <a:buFontTx/>
              <a:buNone/>
              <a:defRPr kumimoji="0" lang="zh-CN" altLang="en-US" sz="1800" b="0"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楷体简" panose="02020600000000000000"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228600" algn="l">
              <a:lnSpc>
                <a:spcPct val="111000"/>
              </a:lnSpc>
              <a:spcBef>
                <a:spcPts val="0"/>
              </a:spcBef>
              <a:spcAft>
                <a:spcPts val="0"/>
              </a:spcAft>
              <a:buSzPct val="100000"/>
              <a:buNone/>
            </a:pPr>
            <a:r>
              <a:rPr lang="zh-CN" dirty="0">
                <a:solidFill>
                  <a:schemeClr val="dk1">
                    <a:lumMod val="85000"/>
                    <a:lumOff val="15000"/>
                  </a:schemeClr>
                </a:solidFill>
              </a:rPr>
              <a:t>高级讲师  于爽</a:t>
            </a:r>
            <a:endParaRPr lang="zh-CN" dirty="0">
              <a:solidFill>
                <a:schemeClr val="dk1">
                  <a:lumMod val="85000"/>
                  <a:lumOff val="15000"/>
                </a:schemeClr>
              </a:solidFill>
            </a:endParaRPr>
          </a:p>
        </p:txBody>
      </p:sp>
      <p:sp>
        <p:nvSpPr>
          <p:cNvPr id="15" name="标题 6"/>
          <p:cNvSpPr/>
          <p:nvPr>
            <p:custDataLst>
              <p:tags r:id="rId3"/>
            </p:custDataLst>
          </p:nvPr>
        </p:nvSpPr>
        <p:spPr>
          <a:xfrm>
            <a:off x="997584" y="2288040"/>
            <a:ext cx="5199177" cy="2406650"/>
          </a:xfrm>
          <a:prstGeom prst="rect">
            <a:avLst/>
          </a:prstGeom>
        </p:spPr>
        <p:txBody>
          <a:bodyPr vert="horz" wrap="square" lIns="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8000" b="1" i="0" u="none" strike="noStrike" kern="0" cap="none" spc="0" normalizeH="0" baseline="0" noProof="1" dirty="0">
                <a:ln>
                  <a:noFill/>
                </a:ln>
                <a:solidFill>
                  <a:schemeClr val="dk1">
                    <a:lumMod val="85000"/>
                    <a:lumOff val="15000"/>
                  </a:schemeClr>
                </a:solidFill>
                <a:effectLst/>
                <a:uFillTx/>
                <a:latin typeface="Arial" panose="020B0604020202020204" pitchFamily="34" charset="0"/>
                <a:ea typeface="汉仪中楷简" panose="02010600000101010101" charset="-122"/>
                <a:cs typeface="+mj-cs"/>
              </a:defRPr>
            </a:lvl1pPr>
          </a:lstStyle>
          <a:p>
            <a:pPr marL="0" lvl="0" algn="ctr" rtl="0" eaLnBrk="0">
              <a:lnSpc>
                <a:spcPct val="41000"/>
              </a:lnSpc>
              <a:buNone/>
            </a:pPr>
            <a:r>
              <a:rPr lang="en-US" altLang="en-US" sz="8000" dirty="0">
                <a:solidFill>
                  <a:schemeClr val="accent1">
                    <a:lumMod val="50000"/>
                  </a:schemeClr>
                </a:solidFill>
              </a:rPr>
              <a:t>长亮科技</a:t>
            </a:r>
            <a:endParaRPr lang="en-US" altLang="en-US" sz="8000" dirty="0">
              <a:solidFill>
                <a:schemeClr val="accent1">
                  <a:lumMod val="50000"/>
                </a:schemeClr>
              </a:solidFill>
            </a:endParaRPr>
          </a:p>
          <a:p>
            <a:pPr marL="0" lvl="0" algn="l" rtl="0" eaLnBrk="0">
              <a:lnSpc>
                <a:spcPct val="91000"/>
              </a:lnSpc>
              <a:buNone/>
            </a:pPr>
            <a:r>
              <a:rPr lang="en-US" altLang="en-US" sz="8000" dirty="0">
                <a:solidFill>
                  <a:schemeClr val="accent1">
                    <a:lumMod val="50000"/>
                  </a:schemeClr>
                </a:solidFill>
              </a:rPr>
              <a:t>Java教学</a:t>
            </a:r>
            <a:endParaRPr lang="en-US" altLang="en-US" sz="8000" dirty="0">
              <a:solidFill>
                <a:schemeClr val="accent1">
                  <a:lumMod val="50000"/>
                </a:schemeClr>
              </a:solidFill>
            </a:endParaRPr>
          </a:p>
        </p:txBody>
      </p:sp>
      <p:pic>
        <p:nvPicPr>
          <p:cNvPr id="3" name="图片 2" descr="logo"/>
          <p:cNvPicPr>
            <a:picLocks noChangeAspect="1"/>
          </p:cNvPicPr>
          <p:nvPr>
            <p:custDataLst>
              <p:tags r:id="rId4"/>
            </p:custDataLst>
          </p:nvPr>
        </p:nvPicPr>
        <p:blipFill>
          <a:blip r:embed="rId1"/>
          <a:stretch>
            <a:fillRect/>
          </a:stretch>
        </p:blipFill>
        <p:spPr>
          <a:xfrm>
            <a:off x="-122555" y="0"/>
            <a:ext cx="2188210" cy="2162175"/>
          </a:xfrm>
          <a:prstGeom prst="rect">
            <a:avLst/>
          </a:prstGeom>
        </p:spPr>
      </p:pic>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Stream </a:t>
            </a:r>
            <a:r>
              <a:rPr lang="zh-CN" altLang="en-US"/>
              <a:t>使用步骤</a:t>
            </a:r>
            <a:endParaRPr lang="zh-CN" altLang="en-US"/>
          </a:p>
        </p:txBody>
      </p:sp>
      <p:pic>
        <p:nvPicPr>
          <p:cNvPr id="4" name="内容占位符 3"/>
          <p:cNvPicPr>
            <a:picLocks noChangeAspect="1"/>
          </p:cNvPicPr>
          <p:nvPr>
            <p:ph idx="1"/>
          </p:nvPr>
        </p:nvPicPr>
        <p:blipFill>
          <a:blip r:embed="rId1"/>
          <a:stretch>
            <a:fillRect/>
          </a:stretch>
        </p:blipFill>
        <p:spPr>
          <a:xfrm>
            <a:off x="669925" y="1392555"/>
            <a:ext cx="10852150" cy="45072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a:t>
            </a:r>
            <a:endParaRPr lang="zh-CN" altLang="en-US"/>
          </a:p>
        </p:txBody>
      </p:sp>
      <p:sp>
        <p:nvSpPr>
          <p:cNvPr id="4" name="内容占位符 3"/>
          <p:cNvSpPr>
            <a:spLocks noGrp="1"/>
          </p:cNvSpPr>
          <p:nvPr>
            <p:ph idx="1"/>
          </p:nvPr>
        </p:nvSpPr>
        <p:spPr/>
        <p:txBody>
          <a:bodyPr/>
          <a:p>
            <a:endParaRPr lang="zh-CN" altLang="en-US"/>
          </a:p>
        </p:txBody>
      </p:sp>
      <p:pic>
        <p:nvPicPr>
          <p:cNvPr id="5" name="图片 4" descr="5K5249XD18G[%)C%95S}AM3"/>
          <p:cNvPicPr>
            <a:picLocks noChangeAspect="1"/>
          </p:cNvPicPr>
          <p:nvPr/>
        </p:nvPicPr>
        <p:blipFill>
          <a:blip r:embed="rId1"/>
          <a:stretch>
            <a:fillRect/>
          </a:stretch>
        </p:blipFill>
        <p:spPr>
          <a:xfrm>
            <a:off x="3028950" y="65405"/>
            <a:ext cx="9004300" cy="67925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a:t>
            </a:r>
            <a:r>
              <a:rPr lang="en-US" altLang="zh-CN"/>
              <a:t>Stream</a:t>
            </a:r>
            <a:endParaRPr lang="en-US" altLang="zh-CN"/>
          </a:p>
        </p:txBody>
      </p:sp>
      <p:pic>
        <p:nvPicPr>
          <p:cNvPr id="4" name="内容占位符 3"/>
          <p:cNvPicPr>
            <a:picLocks noChangeAspect="1"/>
          </p:cNvPicPr>
          <p:nvPr>
            <p:ph idx="1"/>
          </p:nvPr>
        </p:nvPicPr>
        <p:blipFill>
          <a:blip r:embed="rId1"/>
          <a:stretch>
            <a:fillRect/>
          </a:stretch>
        </p:blipFill>
        <p:spPr>
          <a:xfrm>
            <a:off x="669925" y="1202055"/>
            <a:ext cx="10852150" cy="4888865"/>
          </a:xfrm>
          <a:prstGeom prst="rect">
            <a:avLst/>
          </a:prstGeom>
        </p:spPr>
      </p:pic>
      <p:pic>
        <p:nvPicPr>
          <p:cNvPr id="5" name="图片 4"/>
          <p:cNvPicPr>
            <a:picLocks noChangeAspect="1"/>
          </p:cNvPicPr>
          <p:nvPr/>
        </p:nvPicPr>
        <p:blipFill>
          <a:blip r:embed="rId2"/>
          <a:stretch>
            <a:fillRect/>
          </a:stretch>
        </p:blipFill>
        <p:spPr>
          <a:xfrm>
            <a:off x="6990715" y="2991485"/>
            <a:ext cx="4502150" cy="273050"/>
          </a:xfrm>
          <a:prstGeom prst="rect">
            <a:avLst/>
          </a:prstGeom>
        </p:spPr>
      </p:pic>
      <p:pic>
        <p:nvPicPr>
          <p:cNvPr id="3" name="图片 2" descr="V[Z29J27}N6)LG%(702LK3K"/>
          <p:cNvPicPr>
            <a:picLocks noChangeAspect="1"/>
          </p:cNvPicPr>
          <p:nvPr/>
        </p:nvPicPr>
        <p:blipFill>
          <a:blip r:embed="rId3"/>
          <a:stretch>
            <a:fillRect/>
          </a:stretch>
        </p:blipFill>
        <p:spPr>
          <a:xfrm>
            <a:off x="5768340" y="3502660"/>
            <a:ext cx="6210300" cy="676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stream() </a:t>
            </a:r>
          </a:p>
        </p:txBody>
      </p:sp>
      <p:pic>
        <p:nvPicPr>
          <p:cNvPr id="5" name="内容占位符 4"/>
          <p:cNvPicPr>
            <a:picLocks noChangeAspect="1"/>
          </p:cNvPicPr>
          <p:nvPr>
            <p:ph idx="1"/>
          </p:nvPr>
        </p:nvPicPr>
        <p:blipFill>
          <a:blip r:embed="rId1"/>
          <a:stretch>
            <a:fillRect/>
          </a:stretch>
        </p:blipFill>
        <p:spPr>
          <a:xfrm>
            <a:off x="1501140" y="3281045"/>
            <a:ext cx="9188450" cy="730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中间和终止操作</a:t>
            </a:r>
            <a:endParaRPr lang="zh-CN" altLang="en-US"/>
          </a:p>
        </p:txBody>
      </p:sp>
      <p:pic>
        <p:nvPicPr>
          <p:cNvPr id="4" name="内容占位符 3"/>
          <p:cNvPicPr>
            <a:picLocks noChangeAspect="1"/>
          </p:cNvPicPr>
          <p:nvPr>
            <p:ph idx="1"/>
          </p:nvPr>
        </p:nvPicPr>
        <p:blipFill>
          <a:blip r:embed="rId1"/>
          <a:stretch>
            <a:fillRect/>
          </a:stretch>
        </p:blipFill>
        <p:spPr>
          <a:xfrm>
            <a:off x="1831340" y="1826895"/>
            <a:ext cx="8528050" cy="36385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中间</a:t>
            </a:r>
            <a:r>
              <a:rPr lang="zh-CN" altLang="en-US"/>
              <a:t>操作</a:t>
            </a:r>
            <a:endParaRPr lang="zh-CN" altLang="en-US"/>
          </a:p>
        </p:txBody>
      </p:sp>
      <p:sp>
        <p:nvSpPr>
          <p:cNvPr id="5" name="内容占位符 4"/>
          <p:cNvSpPr>
            <a:spLocks noGrp="1"/>
          </p:cNvSpPr>
          <p:nvPr>
            <p:ph idx="1"/>
          </p:nvPr>
        </p:nvSpPr>
        <p:spPr/>
        <p:txBody>
          <a:bodyPr/>
          <a:p>
            <a:endParaRPr lang="zh-CN" altLang="en-US"/>
          </a:p>
        </p:txBody>
      </p:sp>
      <p:pic>
        <p:nvPicPr>
          <p:cNvPr id="4" name="图片 3" descr="D]V@Q%Y1G`8N90FNQ9SPSAJ"/>
          <p:cNvPicPr>
            <a:picLocks noChangeAspect="1"/>
          </p:cNvPicPr>
          <p:nvPr/>
        </p:nvPicPr>
        <p:blipFill>
          <a:blip r:embed="rId1"/>
          <a:stretch>
            <a:fillRect/>
          </a:stretch>
        </p:blipFill>
        <p:spPr>
          <a:xfrm>
            <a:off x="3241675" y="234950"/>
            <a:ext cx="8849995" cy="62845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endParaRPr lang="zh-CN" altLang="en-US"/>
          </a:p>
        </p:txBody>
      </p:sp>
      <p:sp>
        <p:nvSpPr>
          <p:cNvPr id="3" name="内容占位符 2"/>
          <p:cNvSpPr>
            <a:spLocks noGrp="1"/>
          </p:cNvSpPr>
          <p:nvPr>
            <p:ph idx="1"/>
          </p:nvPr>
        </p:nvSpPr>
        <p:spPr/>
        <p:txBody>
          <a:bodyPr/>
          <a:p>
            <a:r>
              <a:rPr lang="en-US" altLang="zh-CN"/>
              <a:t>F</a:t>
            </a:r>
            <a:r>
              <a:rPr lang="zh-CN" altLang="en-US"/>
              <a:t>orEach</a:t>
            </a:r>
            <a:r>
              <a:rPr lang="en-US" altLang="zh-CN"/>
              <a:t> </a:t>
            </a:r>
            <a:r>
              <a:rPr lang="zh-CN" altLang="en-US"/>
              <a:t>：Stream 提供了新的方法 'forEach' 来迭代流中的每个数据。</a:t>
            </a:r>
            <a:endParaRPr lang="zh-CN" altLang="en-US"/>
          </a:p>
          <a:p>
            <a:r>
              <a:rPr lang="zh-CN" altLang="en-US"/>
              <a:t>limit：</a:t>
            </a:r>
            <a:r>
              <a:rPr lang="en-US" altLang="zh-CN"/>
              <a:t> limit 方法用于获取指定数量的流。</a:t>
            </a:r>
            <a:endParaRPr lang="en-US" altLang="zh-CN"/>
          </a:p>
          <a:p>
            <a:r>
              <a:rPr lang="en-US" altLang="zh-CN"/>
              <a:t>filter </a:t>
            </a:r>
            <a:r>
              <a:rPr lang="zh-CN" altLang="en-US"/>
              <a:t>：</a:t>
            </a:r>
            <a:r>
              <a:rPr lang="en-US" altLang="zh-CN"/>
              <a:t>方法用于通过设置的条件过滤出元素</a:t>
            </a:r>
            <a:endParaRPr lang="en-US" altLang="zh-CN"/>
          </a:p>
          <a:p>
            <a:r>
              <a:rPr lang="en-US" altLang="zh-CN"/>
              <a:t>sorted</a:t>
            </a:r>
            <a:r>
              <a:rPr lang="zh-CN" altLang="en-US"/>
              <a:t>：</a:t>
            </a:r>
            <a:r>
              <a:rPr lang="en-US" altLang="zh-CN"/>
              <a:t>方法用于对流进行排序。</a:t>
            </a:r>
            <a:endParaRPr lang="en-US" altLang="zh-CN"/>
          </a:p>
          <a:p>
            <a:r>
              <a:rPr lang="en-US" altLang="zh-CN"/>
              <a:t>map </a:t>
            </a:r>
            <a:r>
              <a:rPr lang="zh-CN" altLang="en-US"/>
              <a:t>：</a:t>
            </a:r>
            <a:r>
              <a:rPr lang="en-US" altLang="zh-CN"/>
              <a:t>方法用于映射每个元素到对应的结果</a:t>
            </a:r>
            <a:endParaRPr lang="en-US" altLang="zh-CN"/>
          </a:p>
          <a:p>
            <a:r>
              <a:rPr lang="en-US" altLang="zh-CN"/>
              <a:t>skip():实现数据跳过</a:t>
            </a:r>
            <a:endParaRPr lang="en-US" altLang="zh-CN"/>
          </a:p>
          <a:p>
            <a:endParaRPr lang="en-US" altLang="zh-CN"/>
          </a:p>
        </p:txBody>
      </p:sp>
      <p:pic>
        <p:nvPicPr>
          <p:cNvPr id="4" name="图片 3"/>
          <p:cNvPicPr>
            <a:picLocks noChangeAspect="1"/>
          </p:cNvPicPr>
          <p:nvPr/>
        </p:nvPicPr>
        <p:blipFill>
          <a:blip r:embed="rId1"/>
          <a:stretch>
            <a:fillRect/>
          </a:stretch>
        </p:blipFill>
        <p:spPr>
          <a:xfrm>
            <a:off x="6316980" y="5927725"/>
            <a:ext cx="5727700" cy="609600"/>
          </a:xfrm>
          <a:prstGeom prst="rect">
            <a:avLst/>
          </a:prstGeom>
        </p:spPr>
      </p:pic>
      <p:pic>
        <p:nvPicPr>
          <p:cNvPr id="6" name="图片 5"/>
          <p:cNvPicPr>
            <a:picLocks noChangeAspect="1"/>
          </p:cNvPicPr>
          <p:nvPr/>
        </p:nvPicPr>
        <p:blipFill>
          <a:blip r:embed="rId2"/>
          <a:stretch>
            <a:fillRect/>
          </a:stretch>
        </p:blipFill>
        <p:spPr>
          <a:xfrm>
            <a:off x="6316980" y="4023360"/>
            <a:ext cx="5651500" cy="463550"/>
          </a:xfrm>
          <a:prstGeom prst="rect">
            <a:avLst/>
          </a:prstGeom>
        </p:spPr>
      </p:pic>
      <p:pic>
        <p:nvPicPr>
          <p:cNvPr id="8" name="图片 7"/>
          <p:cNvPicPr>
            <a:picLocks noChangeAspect="1"/>
          </p:cNvPicPr>
          <p:nvPr/>
        </p:nvPicPr>
        <p:blipFill>
          <a:blip r:embed="rId3"/>
          <a:stretch>
            <a:fillRect/>
          </a:stretch>
        </p:blipFill>
        <p:spPr>
          <a:xfrm>
            <a:off x="208280" y="5236845"/>
            <a:ext cx="7137400" cy="622300"/>
          </a:xfrm>
          <a:prstGeom prst="rect">
            <a:avLst/>
          </a:prstGeom>
        </p:spPr>
      </p:pic>
      <p:pic>
        <p:nvPicPr>
          <p:cNvPr id="9" name="图片 8"/>
          <p:cNvPicPr>
            <a:picLocks noChangeAspect="1"/>
          </p:cNvPicPr>
          <p:nvPr/>
        </p:nvPicPr>
        <p:blipFill>
          <a:blip r:embed="rId4"/>
          <a:stretch>
            <a:fillRect/>
          </a:stretch>
        </p:blipFill>
        <p:spPr>
          <a:xfrm>
            <a:off x="208280" y="5908675"/>
            <a:ext cx="6108700" cy="6286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归约</a:t>
            </a:r>
            <a:endParaRPr lang="zh-CN" altLang="en-US"/>
          </a:p>
        </p:txBody>
      </p:sp>
      <p:sp>
        <p:nvSpPr>
          <p:cNvPr id="5" name="内容占位符 4"/>
          <p:cNvSpPr>
            <a:spLocks noGrp="1"/>
          </p:cNvSpPr>
          <p:nvPr>
            <p:ph idx="1"/>
          </p:nvPr>
        </p:nvSpPr>
        <p:spPr/>
        <p:txBody>
          <a:bodyPr/>
          <a:p>
            <a:endParaRPr lang="zh-CN" altLang="en-US"/>
          </a:p>
        </p:txBody>
      </p:sp>
      <p:pic>
        <p:nvPicPr>
          <p:cNvPr id="4" name="图片 3" descr="W6GP2DN)A{JX8YLQ6{3(Q[4"/>
          <p:cNvPicPr>
            <a:picLocks noChangeAspect="1"/>
          </p:cNvPicPr>
          <p:nvPr/>
        </p:nvPicPr>
        <p:blipFill>
          <a:blip r:embed="rId1"/>
          <a:stretch>
            <a:fillRect/>
          </a:stretch>
        </p:blipFill>
        <p:spPr>
          <a:xfrm>
            <a:off x="4126230" y="0"/>
            <a:ext cx="7583170" cy="6680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归约</a:t>
            </a:r>
            <a:endParaRPr lang="zh-CN" altLang="en-US"/>
          </a:p>
        </p:txBody>
      </p:sp>
      <p:sp>
        <p:nvSpPr>
          <p:cNvPr id="3" name="内容占位符 2"/>
          <p:cNvSpPr>
            <a:spLocks noGrp="1"/>
          </p:cNvSpPr>
          <p:nvPr>
            <p:ph idx="1"/>
          </p:nvPr>
        </p:nvSpPr>
        <p:spPr/>
        <p:txBody>
          <a:bodyPr/>
          <a:p>
            <a:r>
              <a:rPr lang="zh-CN" altLang="en-US"/>
              <a:t>Collectors 类实现了很多归约操作，例如将流转换成集合和聚合元素</a:t>
            </a:r>
            <a:endParaRPr lang="zh-CN" altLang="en-US"/>
          </a:p>
          <a:p>
            <a:r>
              <a:rPr lang="en-US" altLang="zh-CN"/>
              <a:t>reduce </a:t>
            </a:r>
            <a:r>
              <a:rPr lang="zh-CN" altLang="en-US"/>
              <a:t>求和</a:t>
            </a:r>
            <a:endParaRPr lang="zh-CN" altLang="en-US"/>
          </a:p>
        </p:txBody>
      </p:sp>
      <p:pic>
        <p:nvPicPr>
          <p:cNvPr id="4" name="图片 3"/>
          <p:cNvPicPr>
            <a:picLocks noChangeAspect="1"/>
          </p:cNvPicPr>
          <p:nvPr/>
        </p:nvPicPr>
        <p:blipFill>
          <a:blip r:embed="rId1"/>
          <a:stretch>
            <a:fillRect/>
          </a:stretch>
        </p:blipFill>
        <p:spPr>
          <a:xfrm>
            <a:off x="1373505" y="3368675"/>
            <a:ext cx="7658100" cy="1136650"/>
          </a:xfrm>
          <a:prstGeom prst="rect">
            <a:avLst/>
          </a:prstGeom>
        </p:spPr>
      </p:pic>
      <p:pic>
        <p:nvPicPr>
          <p:cNvPr id="5" name="图片 4"/>
          <p:cNvPicPr>
            <a:picLocks noChangeAspect="1"/>
          </p:cNvPicPr>
          <p:nvPr/>
        </p:nvPicPr>
        <p:blipFill>
          <a:blip r:embed="rId2"/>
          <a:stretch>
            <a:fillRect/>
          </a:stretch>
        </p:blipFill>
        <p:spPr>
          <a:xfrm>
            <a:off x="1426210" y="5052695"/>
            <a:ext cx="7797800" cy="717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a:t>
            </a:r>
            <a:endParaRPr lang="zh-CN" altLang="en-US"/>
          </a:p>
        </p:txBody>
      </p:sp>
      <p:pic>
        <p:nvPicPr>
          <p:cNvPr id="4" name="内容占位符 3"/>
          <p:cNvPicPr>
            <a:picLocks noChangeAspect="1"/>
          </p:cNvPicPr>
          <p:nvPr>
            <p:ph idx="1"/>
          </p:nvPr>
        </p:nvPicPr>
        <p:blipFill>
          <a:blip r:embed="rId1"/>
          <a:stretch>
            <a:fillRect/>
          </a:stretch>
        </p:blipFill>
        <p:spPr>
          <a:xfrm>
            <a:off x="2618740" y="2912745"/>
            <a:ext cx="6953250" cy="1466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接口中的方法</a:t>
            </a:r>
            <a:r>
              <a:rPr lang="zh-CN" altLang="en-US"/>
              <a:t>改进</a:t>
            </a:r>
            <a:endParaRPr lang="zh-CN" altLang="en-US"/>
          </a:p>
        </p:txBody>
      </p:sp>
      <p:sp>
        <p:nvSpPr>
          <p:cNvPr id="3" name="内容占位符 2"/>
          <p:cNvSpPr>
            <a:spLocks noGrp="1"/>
          </p:cNvSpPr>
          <p:nvPr>
            <p:ph idx="1"/>
          </p:nvPr>
        </p:nvSpPr>
        <p:spPr/>
        <p:txBody>
          <a:bodyPr/>
          <a:p>
            <a:r>
              <a:rPr lang="en-US" altLang="zh-CN"/>
              <a:t>1. </a:t>
            </a:r>
            <a:r>
              <a:rPr lang="zh-CN" altLang="en-US"/>
              <a:t>静态</a:t>
            </a:r>
            <a:r>
              <a:rPr lang="zh-CN" altLang="en-US"/>
              <a:t>方法</a:t>
            </a:r>
            <a:endParaRPr lang="zh-CN" altLang="en-US"/>
          </a:p>
          <a:p>
            <a:endParaRPr lang="zh-CN" altLang="en-US"/>
          </a:p>
          <a:p>
            <a:endParaRPr lang="zh-CN" altLang="en-US"/>
          </a:p>
          <a:p>
            <a:r>
              <a:rPr lang="en-US" altLang="zh-CN"/>
              <a:t>2. </a:t>
            </a:r>
            <a:r>
              <a:rPr lang="zh-CN" altLang="en-US"/>
              <a:t>默认</a:t>
            </a:r>
            <a:r>
              <a:rPr lang="zh-CN" altLang="en-US"/>
              <a:t>方法</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终止</a:t>
            </a:r>
            <a:endParaRPr lang="zh-CN" altLang="en-US"/>
          </a:p>
        </p:txBody>
      </p:sp>
      <p:pic>
        <p:nvPicPr>
          <p:cNvPr id="4" name="内容占位符 3"/>
          <p:cNvPicPr>
            <a:picLocks noChangeAspect="1"/>
          </p:cNvPicPr>
          <p:nvPr>
            <p:ph idx="1"/>
          </p:nvPr>
        </p:nvPicPr>
        <p:blipFill>
          <a:blip r:embed="rId1"/>
          <a:stretch>
            <a:fillRect/>
          </a:stretch>
        </p:blipFill>
        <p:spPr>
          <a:xfrm>
            <a:off x="2104390" y="2820670"/>
            <a:ext cx="7981950" cy="1651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分组</a:t>
            </a:r>
            <a:endParaRPr lang="zh-CN" altLang="en-US"/>
          </a:p>
        </p:txBody>
      </p:sp>
      <p:pic>
        <p:nvPicPr>
          <p:cNvPr id="4" name="内容占位符 3"/>
          <p:cNvPicPr>
            <a:picLocks noChangeAspect="1"/>
          </p:cNvPicPr>
          <p:nvPr>
            <p:ph idx="1"/>
          </p:nvPr>
        </p:nvPicPr>
        <p:blipFill>
          <a:blip r:embed="rId1"/>
          <a:stretch>
            <a:fillRect/>
          </a:stretch>
        </p:blipFill>
        <p:spPr>
          <a:xfrm>
            <a:off x="3075940" y="3379470"/>
            <a:ext cx="6038850" cy="533400"/>
          </a:xfrm>
          <a:prstGeom prst="rect">
            <a:avLst/>
          </a:prstGeom>
        </p:spPr>
      </p:pic>
      <p:sp>
        <p:nvSpPr>
          <p:cNvPr id="5" name="文本框 4"/>
          <p:cNvSpPr txBox="1"/>
          <p:nvPr/>
        </p:nvSpPr>
        <p:spPr>
          <a:xfrm>
            <a:off x="1094740" y="2853055"/>
            <a:ext cx="5269865" cy="645160"/>
          </a:xfrm>
          <a:prstGeom prst="rect">
            <a:avLst/>
          </a:prstGeom>
          <a:noFill/>
        </p:spPr>
        <p:txBody>
          <a:bodyPr wrap="square" rtlCol="0">
            <a:spAutoFit/>
          </a:bodyPr>
          <a:p>
            <a:r>
              <a:rPr lang="zh-CN" altLang="en-US"/>
              <a:t>Collectors</a:t>
            </a:r>
            <a:endParaRPr lang="zh-CN" altLang="en-US"/>
          </a:p>
          <a:p>
            <a:r>
              <a:rPr lang="zh-CN" altLang="en-US"/>
              <a:t>groupingBy()</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 name="内容占位符 2"/>
          <p:cNvSpPr>
            <a:spLocks noGrp="1"/>
          </p:cNvSpPr>
          <p:nvPr>
            <p:ph idx="1"/>
          </p:nvPr>
        </p:nvSpPr>
        <p:spPr/>
        <p:txBody>
          <a:bodyPr/>
          <a:p>
            <a:r>
              <a:rPr lang="en-US" altLang="zh-CN"/>
              <a:t>33</a:t>
            </a:r>
            <a:r>
              <a:rPr lang="zh-CN" altLang="en-US"/>
              <a:t>选</a:t>
            </a:r>
            <a:r>
              <a:rPr lang="en-US" altLang="zh-CN"/>
              <a:t>7</a:t>
            </a:r>
            <a:r>
              <a:rPr lang="zh-CN" altLang="en-US"/>
              <a:t>双色球生成？</a:t>
            </a:r>
            <a:endParaRPr lang="zh-CN" altLang="en-US"/>
          </a:p>
          <a:p>
            <a:endParaRPr lang="zh-CN" altLang="en-US"/>
          </a:p>
          <a:p>
            <a:endParaRPr lang="zh-CN" altLang="en-US"/>
          </a:p>
        </p:txBody>
      </p:sp>
      <p:pic>
        <p:nvPicPr>
          <p:cNvPr id="7" name="图片 6"/>
          <p:cNvPicPr>
            <a:picLocks noChangeAspect="1"/>
          </p:cNvPicPr>
          <p:nvPr/>
        </p:nvPicPr>
        <p:blipFill>
          <a:blip r:embed="rId1"/>
          <a:stretch>
            <a:fillRect/>
          </a:stretch>
        </p:blipFill>
        <p:spPr>
          <a:xfrm>
            <a:off x="1301115" y="3649980"/>
            <a:ext cx="8966200" cy="647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a:t>
            </a:r>
            <a:endParaRPr lang="zh-CN" altLang="en-US"/>
          </a:p>
        </p:txBody>
      </p:sp>
      <p:sp>
        <p:nvSpPr>
          <p:cNvPr id="3" name="内容占位符 2"/>
          <p:cNvSpPr>
            <a:spLocks noGrp="1"/>
          </p:cNvSpPr>
          <p:nvPr>
            <p:ph idx="1"/>
          </p:nvPr>
        </p:nvSpPr>
        <p:spPr/>
        <p:txBody>
          <a:bodyPr/>
          <a:p>
            <a:r>
              <a:rPr lang="zh-CN" altLang="en-US"/>
              <a:t>过滤学生集合</a:t>
            </a:r>
            <a:r>
              <a:rPr lang="en-US" altLang="zh-CN"/>
              <a:t>20</a:t>
            </a:r>
            <a:r>
              <a:rPr lang="zh-CN" altLang="en-US"/>
              <a:t>岁以下学生？</a:t>
            </a:r>
            <a:endParaRPr lang="zh-CN" altLang="en-US"/>
          </a:p>
          <a:p>
            <a:endParaRPr lang="zh-CN" altLang="en-US"/>
          </a:p>
          <a:p>
            <a:r>
              <a:rPr lang="zh-CN" altLang="en-US"/>
              <a:t>students.stream().filter(student -&gt; student.getAge()&lt;20);</a:t>
            </a:r>
            <a:endParaRPr lang="zh-CN" altLang="en-US"/>
          </a:p>
          <a:p>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原来的时间</a:t>
            </a:r>
            <a:r>
              <a:rPr lang="en-US" altLang="zh-CN"/>
              <a:t>API</a:t>
            </a:r>
            <a:endParaRPr lang="en-US" altLang="zh-CN"/>
          </a:p>
        </p:txBody>
      </p:sp>
      <p:sp>
        <p:nvSpPr>
          <p:cNvPr id="3" name="内容占位符 2"/>
          <p:cNvSpPr>
            <a:spLocks noGrp="1"/>
          </p:cNvSpPr>
          <p:nvPr>
            <p:ph idx="1"/>
          </p:nvPr>
        </p:nvSpPr>
        <p:spPr/>
        <p:txBody>
          <a:bodyPr/>
          <a:p>
            <a:r>
              <a:rPr lang="zh-CN" altLang="en-US"/>
              <a:t>之前的时间</a:t>
            </a:r>
            <a:r>
              <a:rPr lang="en-US" altLang="zh-CN"/>
              <a:t>API </a:t>
            </a:r>
            <a:r>
              <a:rPr lang="zh-CN" altLang="en-US"/>
              <a:t>设计混乱，线程安全问题</a:t>
            </a:r>
            <a:endParaRPr lang="zh-CN" altLang="en-US"/>
          </a:p>
          <a:p>
            <a:r>
              <a:rPr lang="zh-CN" altLang="en-US"/>
              <a:t>问题：</a:t>
            </a:r>
            <a:endParaRPr lang="zh-CN" altLang="en-US"/>
          </a:p>
          <a:p>
            <a:r>
              <a:rPr lang="zh-CN" altLang="en-US"/>
              <a:t>可变性：像日期和时间这样的类应该是不可变的。</a:t>
            </a:r>
            <a:endParaRPr lang="zh-CN" altLang="en-US"/>
          </a:p>
          <a:p>
            <a:r>
              <a:rPr lang="zh-CN" altLang="en-US"/>
              <a:t>偏移性：Date中的年份是从1900开始的，而月份都从0开始。</a:t>
            </a:r>
            <a:endParaRPr lang="zh-CN" altLang="en-US"/>
          </a:p>
          <a:p>
            <a:r>
              <a:rPr lang="zh-CN" altLang="en-US"/>
              <a:t>格式化：格式化只对Date有用，Calendar则不行。</a:t>
            </a:r>
            <a:endParaRPr lang="zh-CN" altLang="en-US"/>
          </a:p>
          <a:p>
            <a:r>
              <a:rPr lang="zh-CN" altLang="en-US"/>
              <a:t>此外，它们也不是线程安全的；</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新的时间</a:t>
            </a:r>
            <a:r>
              <a:rPr lang="en-US" altLang="zh-CN"/>
              <a:t>API</a:t>
            </a:r>
            <a:endParaRPr lang="en-US" altLang="zh-CN"/>
          </a:p>
        </p:txBody>
      </p:sp>
      <p:sp>
        <p:nvSpPr>
          <p:cNvPr id="3" name="内容占位符 2"/>
          <p:cNvSpPr>
            <a:spLocks noGrp="1"/>
          </p:cNvSpPr>
          <p:nvPr>
            <p:ph idx="1"/>
          </p:nvPr>
        </p:nvSpPr>
        <p:spPr/>
        <p:txBody>
          <a:bodyPr/>
          <a:p>
            <a:r>
              <a:rPr lang="zh-CN" altLang="en-US"/>
              <a:t>本地日期（LocalDate）、</a:t>
            </a:r>
            <a:endParaRPr lang="zh-CN" altLang="en-US"/>
          </a:p>
          <a:p>
            <a:r>
              <a:rPr lang="zh-CN" altLang="en-US"/>
              <a:t>本地时间（LocalTime）、</a:t>
            </a:r>
            <a:endParaRPr lang="zh-CN" altLang="en-US"/>
          </a:p>
          <a:p>
            <a:r>
              <a:rPr lang="zh-CN" altLang="en-US"/>
              <a:t>本地日期时间（LocalDateTime）（最为常用）</a:t>
            </a:r>
            <a:endParaRPr lang="zh-CN" altLang="en-US"/>
          </a:p>
          <a:p>
            <a:r>
              <a:rPr lang="zh-CN" altLang="en-US"/>
              <a:t>时区（ZonedDateTime）、</a:t>
            </a:r>
            <a:endParaRPr lang="zh-CN" altLang="en-US"/>
          </a:p>
          <a:p>
            <a:r>
              <a:rPr lang="zh-CN" altLang="en-US"/>
              <a:t>持续时间（Duration）</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LocalDateTime</a:t>
            </a:r>
            <a:endParaRPr lang="en-US" altLang="zh-CN"/>
          </a:p>
        </p:txBody>
      </p:sp>
      <p:pic>
        <p:nvPicPr>
          <p:cNvPr id="4" name="内容占位符 3"/>
          <p:cNvPicPr>
            <a:picLocks noChangeAspect="1"/>
          </p:cNvPicPr>
          <p:nvPr>
            <p:ph idx="1"/>
          </p:nvPr>
        </p:nvPicPr>
        <p:blipFill>
          <a:blip r:embed="rId1"/>
          <a:stretch>
            <a:fillRect/>
          </a:stretch>
        </p:blipFill>
        <p:spPr>
          <a:xfrm>
            <a:off x="3018790" y="1557020"/>
            <a:ext cx="6153150" cy="41783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日期格式化java.time.format.DateTimeFormatter</a:t>
            </a:r>
            <a:endParaRPr lang="zh-CN" altLang="en-US"/>
          </a:p>
        </p:txBody>
      </p:sp>
      <p:pic>
        <p:nvPicPr>
          <p:cNvPr id="4" name="内容占位符 3"/>
          <p:cNvPicPr>
            <a:picLocks noChangeAspect="1"/>
          </p:cNvPicPr>
          <p:nvPr>
            <p:ph idx="1"/>
          </p:nvPr>
        </p:nvPicPr>
        <p:blipFill>
          <a:blip r:embed="rId1"/>
          <a:stretch>
            <a:fillRect/>
          </a:stretch>
        </p:blipFill>
        <p:spPr>
          <a:xfrm>
            <a:off x="3066415" y="2792095"/>
            <a:ext cx="6057900" cy="1708150"/>
          </a:xfrm>
          <a:prstGeom prst="rect">
            <a:avLst/>
          </a:prstGeom>
        </p:spPr>
      </p:pic>
      <p:pic>
        <p:nvPicPr>
          <p:cNvPr id="5" name="图片 4"/>
          <p:cNvPicPr>
            <a:picLocks noChangeAspect="1"/>
          </p:cNvPicPr>
          <p:nvPr/>
        </p:nvPicPr>
        <p:blipFill>
          <a:blip r:embed="rId2"/>
          <a:stretch>
            <a:fillRect/>
          </a:stretch>
        </p:blipFill>
        <p:spPr>
          <a:xfrm>
            <a:off x="1393825" y="5121275"/>
            <a:ext cx="7086600" cy="6921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a:t>
            </a:r>
            <a:r>
              <a:rPr lang="en-US" altLang="zh-CN"/>
              <a:t>API</a:t>
            </a:r>
            <a:endParaRPr lang="en-US" altLang="zh-CN"/>
          </a:p>
        </p:txBody>
      </p:sp>
      <p:pic>
        <p:nvPicPr>
          <p:cNvPr id="5" name="内容占位符 4"/>
          <p:cNvPicPr>
            <a:picLocks noChangeAspect="1"/>
          </p:cNvPicPr>
          <p:nvPr>
            <p:ph idx="1"/>
          </p:nvPr>
        </p:nvPicPr>
        <p:blipFill>
          <a:blip r:embed="rId1"/>
          <a:stretch>
            <a:fillRect/>
          </a:stretch>
        </p:blipFill>
        <p:spPr>
          <a:xfrm>
            <a:off x="2431415" y="2652395"/>
            <a:ext cx="7327900" cy="1987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String </a:t>
            </a:r>
            <a:r>
              <a:rPr lang="en-US" altLang="zh-CN"/>
              <a:t>join</a:t>
            </a:r>
            <a:endParaRPr lang="en-US" altLang="zh-CN"/>
          </a:p>
        </p:txBody>
      </p:sp>
      <p:sp>
        <p:nvSpPr>
          <p:cNvPr id="3" name="内容占位符 2"/>
          <p:cNvSpPr>
            <a:spLocks noGrp="1"/>
          </p:cNvSpPr>
          <p:nvPr>
            <p:ph idx="1"/>
          </p:nvPr>
        </p:nvSpPr>
        <p:spPr/>
        <p:txBody>
          <a:bodyPr/>
          <a:p>
            <a:r>
              <a:rPr lang="zh-CN" altLang="en-US"/>
              <a:t>字符串</a:t>
            </a:r>
            <a:r>
              <a:rPr lang="zh-CN" altLang="en-US"/>
              <a:t>连接</a:t>
            </a:r>
            <a:endParaRPr lang="zh-CN" altLang="en-US"/>
          </a:p>
          <a:p>
            <a:endParaRPr lang="zh-CN" altLang="en-US"/>
          </a:p>
          <a:p>
            <a:r>
              <a:rPr lang="zh-CN" altLang="en-US"/>
              <a:t>与</a:t>
            </a:r>
            <a:r>
              <a:rPr lang="en-US" altLang="zh-CN"/>
              <a:t>split() </a:t>
            </a:r>
            <a:r>
              <a:rPr lang="zh-CN" altLang="en-US"/>
              <a:t>反向</a:t>
            </a:r>
            <a:r>
              <a:rPr lang="zh-CN" altLang="en-US"/>
              <a:t>操作</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Files</a:t>
            </a:r>
            <a:endParaRPr lang="en-US" altLang="zh-CN"/>
          </a:p>
        </p:txBody>
      </p:sp>
      <p:sp>
        <p:nvSpPr>
          <p:cNvPr id="3" name="内容占位符 2"/>
          <p:cNvSpPr>
            <a:spLocks noGrp="1"/>
          </p:cNvSpPr>
          <p:nvPr>
            <p:ph idx="1"/>
          </p:nvPr>
        </p:nvSpPr>
        <p:spPr/>
        <p:txBody>
          <a:bodyPr>
            <a:normAutofit fontScale="55000"/>
          </a:bodyPr>
          <a:p>
            <a:r>
              <a:rPr lang="zh-CN" altLang="en-US"/>
              <a:t> Path fpath=Paths.get("create.txt");</a:t>
            </a:r>
            <a:endParaRPr lang="zh-CN" altLang="en-US"/>
          </a:p>
          <a:p>
            <a:endParaRPr lang="zh-CN" altLang="en-US"/>
          </a:p>
          <a:p>
            <a:r>
              <a:rPr lang="zh-CN" altLang="en-US"/>
              <a:t>//创建BufferedWriter</a:t>
            </a:r>
            <a:endParaRPr lang="zh-CN" altLang="en-US"/>
          </a:p>
          <a:p>
            <a:r>
              <a:rPr lang="zh-CN" altLang="en-US"/>
              <a:t>        try {</a:t>
            </a:r>
            <a:endParaRPr lang="zh-CN" altLang="en-US"/>
          </a:p>
          <a:p>
            <a:r>
              <a:rPr lang="zh-CN" altLang="en-US"/>
              <a:t>            BufferedWriter bfw=Files.newBufferedWriter(fpath);</a:t>
            </a:r>
            <a:endParaRPr lang="zh-CN" altLang="en-US"/>
          </a:p>
          <a:p>
            <a:r>
              <a:rPr lang="zh-CN" altLang="en-US"/>
              <a:t>            bfw.write("Files类的API:newBufferedWriter");</a:t>
            </a:r>
            <a:endParaRPr lang="zh-CN" altLang="en-US"/>
          </a:p>
          <a:p>
            <a:r>
              <a:rPr lang="zh-CN" altLang="en-US"/>
              <a:t>            bfw.flush();</a:t>
            </a:r>
            <a:endParaRPr lang="zh-CN" altLang="en-US"/>
          </a:p>
          <a:p>
            <a:r>
              <a:rPr lang="zh-CN" altLang="en-US"/>
              <a:t>            bfw.close();</a:t>
            </a:r>
            <a:endParaRPr lang="zh-CN" altLang="en-US"/>
          </a:p>
          <a:p>
            <a:r>
              <a:rPr lang="zh-CN" altLang="en-US"/>
              <a:t>        } catch (IOException e) {</a:t>
            </a:r>
            <a:endParaRPr lang="zh-CN" altLang="en-US"/>
          </a:p>
          <a:p>
            <a:r>
              <a:rPr lang="zh-CN" altLang="en-US"/>
              <a:t>            e.printStackTrace();</a:t>
            </a:r>
            <a:endParaRPr lang="zh-CN" altLang="en-US"/>
          </a:p>
          <a:p>
            <a:r>
              <a:rPr lang="zh-CN" altLang="en-US"/>
              <a:t>        }</a:t>
            </a:r>
            <a:endParaRPr lang="zh-CN" altLang="en-US"/>
          </a:p>
          <a:p>
            <a:r>
              <a:rPr lang="zh-CN" altLang="en-US"/>
              <a:t>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Lambda</a:t>
            </a:r>
            <a:endParaRPr lang="en-US" altLang="zh-CN" dirty="0" smtClean="0"/>
          </a:p>
        </p:txBody>
      </p:sp>
      <p:sp>
        <p:nvSpPr>
          <p:cNvPr id="5" name="内容占位符 4"/>
          <p:cNvSpPr>
            <a:spLocks noGrp="1"/>
          </p:cNvSpPr>
          <p:nvPr>
            <p:ph idx="1"/>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91795" y="2251075"/>
            <a:ext cx="9895840" cy="444246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语法</a:t>
            </a:r>
            <a:endParaRPr lang="zh-CN" altLang="en-US"/>
          </a:p>
        </p:txBody>
      </p:sp>
      <p:sp>
        <p:nvSpPr>
          <p:cNvPr id="5" name="内容占位符 4"/>
          <p:cNvSpPr>
            <a:spLocks noGrp="1"/>
          </p:cNvSpPr>
          <p:nvPr>
            <p:ph idx="1"/>
          </p:nvPr>
        </p:nvSpPr>
        <p:spPr/>
        <p:txBody>
          <a:bodyPr/>
          <a:p>
            <a:endParaRPr lang="zh-CN" altLang="en-US"/>
          </a:p>
        </p:txBody>
      </p:sp>
      <p:pic>
        <p:nvPicPr>
          <p:cNvPr id="4" name="图片 3" descr="V`VBK2CMRU4KV`OZZ)EL[1K"/>
          <p:cNvPicPr>
            <a:picLocks noChangeAspect="1"/>
          </p:cNvPicPr>
          <p:nvPr>
            <p:custDataLst>
              <p:tags r:id="rId1"/>
            </p:custDataLst>
          </p:nvPr>
        </p:nvPicPr>
        <p:blipFill>
          <a:blip r:embed="rId2"/>
          <a:stretch>
            <a:fillRect/>
          </a:stretch>
        </p:blipFill>
        <p:spPr>
          <a:xfrm>
            <a:off x="2769870" y="669290"/>
            <a:ext cx="6797675" cy="5997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注意事项</a:t>
            </a:r>
            <a:endParaRPr lang="zh-CN" altLang="en-US"/>
          </a:p>
        </p:txBody>
      </p:sp>
      <p:pic>
        <p:nvPicPr>
          <p:cNvPr id="4" name="内容占位符 3"/>
          <p:cNvPicPr>
            <a:picLocks noChangeAspect="1"/>
          </p:cNvPicPr>
          <p:nvPr>
            <p:ph idx="1"/>
          </p:nvPr>
        </p:nvPicPr>
        <p:blipFill>
          <a:blip r:embed="rId1"/>
          <a:stretch>
            <a:fillRect/>
          </a:stretch>
        </p:blipFill>
        <p:spPr>
          <a:xfrm>
            <a:off x="669925" y="1093470"/>
            <a:ext cx="1085215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函数式接口特点</a:t>
            </a:r>
            <a:endParaRPr lang="zh-CN" altLang="en-US"/>
          </a:p>
        </p:txBody>
      </p:sp>
      <p:sp>
        <p:nvSpPr>
          <p:cNvPr id="5" name="内容占位符 4"/>
          <p:cNvSpPr/>
          <p:nvPr>
            <p:ph idx="1"/>
          </p:nvPr>
        </p:nvSpPr>
        <p:spPr/>
        <p:txBody>
          <a:bodyPr>
            <a:normAutofit/>
          </a:bodyPr>
          <a:p>
            <a:r>
              <a:rPr lang="zh-CN" altLang="en-US"/>
              <a:t>有且只有一个抽象方法，但可以有多个非抽象方法的接口。也称 SAM 接口，即 Single Abstract Method interfaces</a:t>
            </a:r>
            <a:endParaRPr lang="zh-CN" altLang="en-US"/>
          </a:p>
          <a:p>
            <a:endParaRPr lang="zh-CN" altLang="en-US"/>
          </a:p>
          <a:p>
            <a:r>
              <a:rPr lang="zh-CN" altLang="en-US"/>
              <a:t>这样的接口，可以被隐式转换为lambda表达式。在Java 8里面，所有的Lambda的类型都是一个接口，而Lambda表达式本身，也就是”那段代码“，需要是这个接口的实现。</a:t>
            </a:r>
            <a:endParaRPr lang="zh-CN" altLang="en-US"/>
          </a:p>
          <a:p>
            <a:r>
              <a:rPr lang="zh-CN" altLang="en-US"/>
              <a:t>只要符合函数式接口的定义就是函数式接口，与是否有@FunctionalInterface注解无关，注解只是在编译时起到强制规范定义的作用，为了避免后来的人在这个接口中增加接口函数导致其有多个接口函数需要被实现，变成"非函数接口”，我们可以在这个上面加上一个声明@FunctionalInterface</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14*i*1"/>
  <p:tag name="KSO_WM_BEAUTIFY_FLAG" val="#wm#"/>
  <p:tag name="KSO_WM_TAG_VERSION" val="1.0"/>
  <p:tag name="KSO_WM_CHIP_GROUPID" val="63032f00a35593066dcb4e04"/>
  <p:tag name="KSO_WM_CHIP_XID" val="63032f00a35593066dcb4e13"/>
  <p:tag name="KSO_WM_UNIT_DEC_AREA_ID" val="76bd36e24bb54edaa27a97e8342e96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d56ebac17a469f9f516f3c0ac5a1a5"/>
</p:tagLst>
</file>

<file path=ppt/tags/tag10.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10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a901c3e704d44f2e864a891d4f2ba73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93b74d78be14324814bcd52b4316e6f"/>
  <p:tag name="KSO_WM_SLIDE_BACKGROUND_TYPE" val="frame"/>
</p:tagLst>
</file>

<file path=ppt/tags/tag10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c2901edc45584e4c8a1bc730d605f62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24143c59ed4778b1d3c9ee3960de83"/>
  <p:tag name="KSO_WM_SLIDE_BACKGROUND_TYPE" val="frame"/>
</p:tagLst>
</file>

<file path=ppt/tags/tag104.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e278aa3bad3f4d01b06047f55ace419b"/>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dfdf1f5ac8ca40d5955901a9e38a0e62"/>
  <p:tag name="KSO_WM_SLIDE_BACKGROUND_TYPE" val="frame"/>
</p:tagLst>
</file>

<file path=ppt/tags/tag1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10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11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c17d97bd610047b09e882cdf9a9f630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e4699ba16d4db8a865992e9c18a78f"/>
  <p:tag name="KSO_WM_SLIDE_BACKGROUND_TYPE" val="leftRight"/>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1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4f760a9a88184106b39b5e763bf2895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843f9ec4844491392630d39e295be44"/>
  <p:tag name="KSO_WM_SLIDE_BACKGROUND_TYPE" val="leftRight"/>
</p:tagLst>
</file>

<file path=ppt/tags/tag1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120.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3af4f25d3bc147608c3f6de244c597a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cf6e7e4d9a466888eb02920f7fedfc"/>
  <p:tag name="KSO_WM_SLIDE_BACKGROUND_TYPE" val="topBotto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2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1261e22a33a24c458759ad0a021ee2a6"/>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6a0f1689539e4067a9dba76a50a92007"/>
  <p:tag name="KSO_WM_SLIDE_BACKGROUND_TYPE" val="topBottom"/>
</p:tagLst>
</file>

<file path=ppt/tags/tag12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6de62072d81a4805832bec44539e769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81a875ccb344be8be3cf52c5ade6d2d"/>
  <p:tag name="KSO_WM_SLIDE_BACKGROUND_TYPE" val="bottomTop"/>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31.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43ba05debd6049dd9f78652ac89f5c3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0fefc9b2e6a48a98ef94e02a06618aa"/>
  <p:tag name="KSO_WM_SLIDE_BACKGROUND_TYPE" val="bottomTop"/>
</p:tagLst>
</file>

<file path=ppt/tags/tag13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998f701ac89c4cdba6997890c3f8dc3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1197268e63b40bb9dc4fcad8637a824"/>
  <p:tag name="KSO_WM_SLIDE_BACKGROUND_TYPE" val="navigation"/>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354b31be9988482f9cb8ed8995dec0b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36b67d455a9a4509ad552238238a0c09"/>
  <p:tag name="KSO_WM_SLIDE_BACKGROUND_TYPE" val="navigation"/>
</p:tagLst>
</file>

<file path=ppt/tags/tag14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d8ab9a7e941b40b2adf2fd0804cc9dc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635230b9e6d4393b810c7cf2d7288c4"/>
  <p:tag name="KSO_WM_SLIDE_BACKGROUND_TYPE" val="belt"/>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51.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1beab969465541e59f9cb59b1fc1fcc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537c131bf47466095a2395c0b5efd59"/>
  <p:tag name="KSO_WM_SLIDE_BACKGROUND_TYPE" val="belt"/>
</p:tagLst>
</file>

<file path=ppt/tags/tag15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87d6a2f9263247ba8b515ecade417c4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7539f0aa60f46e3b26f08bbdf7f57ec"/>
  <p:tag name="KSO_WM_SLIDE_BACKGROUND_TYPE" val="belt"/>
</p:tagLst>
</file>

<file path=ppt/tags/tag15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7033"/>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7033"/>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BEAUTIFY_FLAG" val="#wm#"/>
  <p:tag name="KSO_WM_TAG_VERSION" val="1.0"/>
  <p:tag name="KSO_WM_TEMPLATE_CATEGORY" val="custom"/>
  <p:tag name="KSO_WM_TEMPLATE_INDEX" val="20227033"/>
  <p:tag name="KSO_WM_CHIP_COLORING" val="1"/>
</p:tagLst>
</file>

<file path=ppt/tags/tag164.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custom20227033_1*f*1"/>
  <p:tag name="KSO_WM_TEMPLATE_CATEGORY" val="custom"/>
  <p:tag name="KSO_WM_TEMPLATE_INDEX" val="20227033"/>
  <p:tag name="KSO_WM_UNIT_LAYERLEVEL" val="1"/>
  <p:tag name="KSO_WM_TAG_VERSION" val="1.0"/>
  <p:tag name="KSO_WM_BEAUTIFY_FLAG" val="#wm#"/>
  <p:tag name="KSO_WM_UNIT_DEFAULT_FONT" val="16;18;2"/>
  <p:tag name="KSO_WM_UNIT_BLOCK" val="0"/>
  <p:tag name="KSO_WM_UNIT_DEC_AREA_ID" val="dd788015c05f47b0a345a608f8a6be87"/>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f294a155a0604054b6564646818f618a"/>
  <p:tag name="KSO_WM_UNIT_TEXT_FILL_FORE_SCHEMECOLOR_INDEX_BRIGHTNESS" val="0.15"/>
  <p:tag name="KSO_WM_UNIT_TEXT_FILL_FORE_SCHEMECOLOR_INDEX" val="13"/>
  <p:tag name="KSO_WM_UNIT_TEXT_FILL_TYPE" val="1"/>
</p:tagLst>
</file>

<file path=ppt/tags/tag165.xml><?xml version="1.0" encoding="utf-8"?>
<p:tagLst xmlns:p="http://schemas.openxmlformats.org/presentationml/2006/main">
  <p:tag name="KSO_WM_UNIT_ISCONTENTSTITLE" val="0"/>
  <p:tag name="KSO_WM_UNIT_ISNUMDGMTITLE" val="0"/>
  <p:tag name="KSO_WM_UNIT_PRESET_TEXT" val="简约教育教学课件通用"/>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7033_1*a*1"/>
  <p:tag name="KSO_WM_TEMPLATE_CATEGORY" val="custom"/>
  <p:tag name="KSO_WM_TEMPLATE_INDEX" val="20227033"/>
  <p:tag name="KSO_WM_UNIT_LAYERLEVEL" val="1"/>
  <p:tag name="KSO_WM_TAG_VERSION" val="1.0"/>
  <p:tag name="KSO_WM_BEAUTIFY_FLAG" val="#wm#"/>
  <p:tag name="KSO_WM_UNIT_DEFAULT_FONT" val="72;74;2"/>
  <p:tag name="KSO_WM_UNIT_BLOCK" val="0"/>
  <p:tag name="KSO_WM_UNIT_DEC_AREA_ID" val="11037a773e364295a1781b5955698418"/>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f294a155a0604054b6564646818f618a"/>
  <p:tag name="KSO_WM_UNIT_TEXT_FILL_FORE_SCHEMECOLOR_INDEX_BRIGHTNESS" val="0.15"/>
  <p:tag name="KSO_WM_UNIT_TEXT_FILL_FORE_SCHEMECOLOR_INDEX" val="13"/>
  <p:tag name="KSO_WM_UNIT_TEXT_FILL_TYPE" val="1"/>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SLIDE_ID" val="custom20227033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7033"/>
  <p:tag name="KSO_WM_SLIDE_LAYOUT" val="a_f"/>
  <p:tag name="KSO_WM_SLIDE_LAYOUT_CNT" val="1_2"/>
  <p:tag name="KSO_WM_CHIP_INFOS" val="{&quot;type&quot;:0,&quot;layout_type&quot;:&quot;1_NF_L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e1e5d983c448471aad9aed945e055a0d&quot;,&quot;fill_align&quot;:&quot;lm&quot;,&quot;chip_types&quot;:[&quot;header&quot;,&quot;wordpuzzle&quot;]}]]"/>
  <p:tag name="KSO_WM_CHIP_DECFILLPROP" val="[]"/>
  <p:tag name="KSO_WM_CHIP_XID" val="613098f1c37455bdf62aa2e6"/>
  <p:tag name="KSO_WM_CHIP_GROUPID" val="613098f1c37455bdf62aa2e5"/>
  <p:tag name="KSO_WM_SLIDE_LAYOUT_INFO" val="{&quot;id&quot;:&quot;2022-09-02T10:53:05&quot;,&quot;margin&quot;:{&quot;bottom&quot;:2.264641046524048,&quot;left&quot;:2.771066665649414,&quot;right&quot;:16.6534423828125,&quot;top&quot;:2.264636278152466},&quot;type&quot;:0}"/>
  <p:tag name="KSO_WM_SLIDE_BK_DARK_LIGHT" val="2"/>
  <p:tag name="KSO_WM_SLIDE_BACKGROUND_TYPE" val="general"/>
  <p:tag name="KSO_WM_SLIDE_SUPPORT_FEATURE_TYPE" val="0"/>
  <p:tag name="KSO_WM_SLIDE_TYPE" val="title"/>
  <p:tag name="KSO_WM_TEMPLATE_MASTER_THUMB_INDEX" val="13"/>
  <p:tag name="KSO_WM_CHIP_COLORING" val="1"/>
  <p:tag name="KSO_WM_SLIDE_SUBTYPE" val="pureTxt"/>
  <p:tag name="KSO_WM_TEMPLATE_ASSEMBLE_XID" val="6311700ea35593066d07a429"/>
  <p:tag name="KSO_WM_TEMPLATE_ASSEMBLE_GROUPID" val="63032f00a35593066dcb4e04"/>
  <p:tag name="KSO_WM_TEMPLATE_THUMBS_INDEX" val="1、2、4、5、7、21"/>
</p:tagLst>
</file>

<file path=ppt/tags/tag168.xml><?xml version="1.0" encoding="utf-8"?>
<p:tagLst xmlns:p="http://schemas.openxmlformats.org/presentationml/2006/main">
  <p:tag name="KSO_WM_UNIT_PLACING_PICTURE_USER_VIEWPORT" val="{&quot;height&quot;:7540,&quot;width&quot;:17430}"/>
</p:tagLst>
</file>

<file path=ppt/tags/tag169.xml><?xml version="1.0" encoding="utf-8"?>
<p:tagLst xmlns:p="http://schemas.openxmlformats.org/presentationml/2006/main">
  <p:tag name="KSO_WM_UNIT_PLACING_PICTURE_USER_VIEWPORT" val="{&quot;height&quot;:10800,&quot;width&quot;:10705}"/>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COMMONDATA" val="eyJoZGlkIjoiMzRlNDdlZjMzY2Y0MmI3ZDUxNWY0NjlmNjI5NzAwNTgifQ=="/>
  <p:tag name="KSO_WPP_MARK_KEY" val="070f48b1-1bd6-4846-8498-1e7219448657"/>
  <p:tag name="commondata" val="eyJoZGlkIjoiZWJiODYwNWFmZWNkYTE4ZWE4Y2E4NDZkYjdjNjZmM2MifQ=="/>
</p:tagLst>
</file>

<file path=ppt/tags/tag18.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18*i*1"/>
  <p:tag name="KSO_WM_BEAUTIFY_FLAG" val="#wm#"/>
  <p:tag name="KSO_WM_TAG_VERSION" val="1.0"/>
  <p:tag name="KSO_WM_CHIP_GROUPID" val="63032f00a35593066dcb4e04"/>
  <p:tag name="KSO_WM_CHIP_XID" val="63032f00a35593066dcb4e0d"/>
  <p:tag name="KSO_WM_UNIT_DEC_AREA_ID" val="1a6ef8e19b8d43828e0cf0ad5146992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cc48f94be004293a5d61a89124fb71b"/>
</p:tagLst>
</file>

<file path=ppt/tags/tag19.xml><?xml version="1.0" encoding="utf-8"?>
<p:tagLst xmlns:p="http://schemas.openxmlformats.org/presentationml/2006/main">
  <p:tag name="KSO_WM_UNIT_SUBTYPE" val="u"/>
  <p:tag name="KSO_WM_TEMPLATE_CATEGORY" val="chip"/>
  <p:tag name="KSO_WM_TEMPLATE_INDEX" val="20227033"/>
  <p:tag name="KSO_WM_UNIT_TYPE" val="i"/>
  <p:tag name="KSO_WM_UNIT_INDEX" val="1"/>
  <p:tag name="KSO_WM_UNIT_ID" val="chip20227033_19*i*1"/>
  <p:tag name="KSO_WM_BEAUTIFY_FLAG" val="#wm#"/>
  <p:tag name="KSO_WM_TAG_VERSION" val="1.0"/>
  <p:tag name="KSO_WM_CHIP_GROUPID" val="63032f00a35593066dcb4e04"/>
  <p:tag name="KSO_WM_CHIP_XID" val="63032f00a35593066dcb4e0c"/>
  <p:tag name="KSO_WM_UNIT_DEC_AREA_ID" val="b18ebb9e30924ee79983b653a9e07947"/>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732a992241f4070863c4d68ccc142af"/>
</p:tagLst>
</file>

<file path=ppt/tags/tag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16*i*1"/>
  <p:tag name="KSO_WM_BEAUTIFY_FLAG" val="#wm#"/>
  <p:tag name="KSO_WM_TAG_VERSION" val="1.0"/>
  <p:tag name="KSO_WM_CHIP_GROUPID" val="63032f00a35593066dcb4e04"/>
  <p:tag name="KSO_WM_CHIP_XID" val="63032f00a35593066dcb4e11"/>
  <p:tag name="KSO_WM_UNIT_DEC_AREA_ID" val="a279efd03a4c4197bc7ab101530fcdfe"/>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3d76c935d92e497db099dba7aad7ca3e"/>
</p:tagLst>
</file>

<file path=ppt/tags/tag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BLOCK" val="0"/>
  <p:tag name="KSO_WM_UNIT_SM_LIMIT_TYPE" val="0"/>
  <p:tag name="KSO_WM_UNIT_DEC_AREA_ID" val="b631a587ad5a44ea96b420044e85c65e"/>
  <p:tag name="KSO_WM_UNIT_HIGHLIGHT" val="0"/>
  <p:tag name="KSO_WM_UNIT_COMPATIBLE" val="0"/>
  <p:tag name="KSO_WM_UNIT_DIAGRAM_ISNUMVISUAL" val="0"/>
  <p:tag name="KSO_WM_UNIT_DIAGRAM_ISREFERUNIT" val="0"/>
  <p:tag name="KSO_WM_UNIT_TYPE" val="i"/>
  <p:tag name="KSO_WM_UNIT_INDEX" val="7"/>
  <p:tag name="KSO_WM_UNIT_ID" val="custom20227033_1*i*7"/>
  <p:tag name="KSO_WM_TEMPLATE_CATEGORY" val="custom"/>
  <p:tag name="KSO_WM_TEMPLATE_INDEX" val="20227033"/>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d5405725b98340acb20d7021640a2c1a&quot;,&quot;X&quot;:{&quot;Pos&quot;:0},&quot;Y&quot;:{&quot;Pos&quot;:2}},&quot;whChangeMode&quot;:0}"/>
  <p:tag name="KSO_WM_CHIP_GROUPID" val="6184997ca6a891b1f9dbb85e"/>
  <p:tag name="KSO_WM_CHIP_XID" val="6184997ca6a891b1f9dbb85b"/>
  <p:tag name="KSO_WM_CHIP_FILLAREA_FILL_RULE" val="{&quot;fill_align&quot;:&quot;lm&quot;,&quot;fill_mode&quot;:&quot;adaptive&quot;,&quot;sacle_strategy&quot;:&quot;smart&quot;}"/>
  <p:tag name="KSO_WM_UNIT_DEC_SUPPORTCHANGEPIC" val="0"/>
  <p:tag name="KSO_WM_UNIT_DEC_CHANGEPICRESERVED" val="0"/>
  <p:tag name="KSO_WM_ASSEMBLE_CHIP_INDEX" val="645e44e6f5314ff0baf003b3f3e721fd"/>
  <p:tag name="KSO_WM_TEMPLATE_ASSEMBLE_XID" val="6311700ca35593066d07a358"/>
  <p:tag name="KSO_WM_TEMPLATE_ASSEMBLE_GROUPID" val="63032f00a35593066dcb4e0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7033_1*i*1"/>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861776b8472148239171e055f4c743f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7033_1*i*2"/>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2cbdebe706394009afcac6a86db56128"/>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7033_1*i*3"/>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f5dcf25188df4faca9a0bbbdeef6cae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7033_1*i*4"/>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97113218436f472d803df227da2327a3"/>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27033_1*i*5"/>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aa3bc3f908b141c5b1f77aeb5711cc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27033_1*i*6"/>
  <p:tag name="KSO_WM_TEMPLATE_CATEGORY" val="custom"/>
  <p:tag name="KSO_WM_TEMPLATE_INDEX" val="20227033"/>
  <p:tag name="KSO_WM_UNIT_LAYERLEVEL" val="1"/>
  <p:tag name="KSO_WM_TAG_VERSION" val="1.0"/>
  <p:tag name="KSO_WM_BEAUTIFY_FLAG" val="#wm#"/>
  <p:tag name="KSO_WM_UNIT_BLOCK" val="0"/>
  <p:tag name="KSO_WM_UNIT_SM_LIMIT_TYPE" val="0"/>
  <p:tag name="KSO_WM_UNIT_DEC_AREA_ID" val="a759830d01034f0ba554367753ed0c9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311700ca35593066d07a358"/>
  <p:tag name="KSO_WM_TEMPLATE_ASSEMBLE_GROUPID" val="63032f00a35593066dcb4e04"/>
</p:tagLst>
</file>

<file path=ppt/tags/tag3.xml><?xml version="1.0" encoding="utf-8"?>
<p:tagLst xmlns:p="http://schemas.openxmlformats.org/presentationml/2006/main">
  <p:tag name="KSO_WM_UNIT_SUBTYPE" val="u"/>
  <p:tag name="KSO_WM_TEMPLATE_CATEGORY" val="chip"/>
  <p:tag name="KSO_WM_TEMPLATE_INDEX" val="20227033"/>
  <p:tag name="KSO_WM_UNIT_TYPE" val="i"/>
  <p:tag name="KSO_WM_UNIT_INDEX" val="1"/>
  <p:tag name="KSO_WM_UNIT_ID" val="chip20227033_15*i*1"/>
  <p:tag name="KSO_WM_BEAUTIFY_FLAG" val="#wm#"/>
  <p:tag name="KSO_WM_TAG_VERSION" val="1.0"/>
  <p:tag name="KSO_WM_CHIP_GROUPID" val="63032f00a35593066dcb4e04"/>
  <p:tag name="KSO_WM_CHIP_XID" val="63032f00a35593066dcb4e12"/>
  <p:tag name="KSO_WM_UNIT_DEC_AREA_ID" val="80d29c26a564434fa5faaf1d2a68f00b"/>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780f6f5f6b1a4d6fad60d19a8e87881b"/>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a"/>
  <p:tag name="KSO_WM_UNIT_INDEX" val="1"/>
  <p:tag name="KSO_WM_UNIT_ID" val="custom20227033_1*a*1"/>
  <p:tag name="KSO_WM_TEMPLATE_CATEGORY" val="custom"/>
  <p:tag name="KSO_WM_TEMPLATE_INDEX" val="20227033"/>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d5405725b98340acb20d7021640a2c1a"/>
  <p:tag name="KSO_WM_CHIP_GROUPID" val="6184997ca6a891b1f9dbb85e"/>
  <p:tag name="KSO_WM_CHIP_XID" val="6184997ca6a891b1f9dbb85b"/>
  <p:tag name="KSO_WM_CHIP_FILLAREA_FILL_RULE" val="{&quot;fill_align&quot;:&quot;lm&quot;,&quot;fill_mode&quot;:&quot;adaptive&quot;,&quot;sacle_strategy&quot;:&quot;smart&quot;}"/>
  <p:tag name="KSO_WM_ASSEMBLE_CHIP_INDEX" val="645e44e6f5314ff0baf003b3f3e721fd"/>
  <p:tag name="KSO_WM_UNIT_TEXT_FILL_FORE_SCHEMECOLOR_INDEX_BRIGHTNESS" val="0.15"/>
  <p:tag name="KSO_WM_UNIT_TEXT_FILL_FORE_SCHEMECOLOR_INDEX" val="13"/>
  <p:tag name="KSO_WM_UNIT_TEXT_FILL_TYPE" val="1"/>
  <p:tag name="KSO_WM_TEMPLATE_ASSEMBLE_XID" val="6311700ca35593066d07a358"/>
  <p:tag name="KSO_WM_TEMPLATE_ASSEMBLE_GROUPID" val="63032f00a35593066dcb4e04"/>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custom20227033_1*f*1"/>
  <p:tag name="KSO_WM_TEMPLATE_CATEGORY" val="custom"/>
  <p:tag name="KSO_WM_TEMPLATE_INDEX" val="20227033"/>
  <p:tag name="KSO_WM_UNIT_LAYERLEVEL" val="1"/>
  <p:tag name="KSO_WM_TAG_VERSION" val="1.0"/>
  <p:tag name="KSO_WM_BEAUTIFY_FLAG" val="#wm#"/>
  <p:tag name="KSO_WM_UNIT_SUBTYPE" val="a"/>
  <p:tag name="KSO_WM_UNIT_PRESET_TEXT" val="单击此处添加正文，文字是您思想的提炼，为了演示发布的良好效果，请言简意赅地阐述您的观点。"/>
  <p:tag name="KSO_WM_UNIT_NOCLEAR" val="0"/>
  <p:tag name="KSO_WM_UNIT_VALUE" val="72"/>
  <p:tag name="KSO_WM_UNIT_DEFAULT_FONT" val="14;16;2"/>
  <p:tag name="KSO_WM_UNIT_BLOCK" val="0"/>
  <p:tag name="KSO_WM_UNIT_DEC_AREA_ID" val="291b64d147e54e628e7ba80efc5db2ab"/>
  <p:tag name="KSO_WM_CHIP_GROUPID" val="6184997ca6a891b1f9dbb85e"/>
  <p:tag name="KSO_WM_CHIP_XID" val="6184997ca6a891b1f9dbb85b"/>
  <p:tag name="KSO_WM_CHIP_FILLAREA_FILL_RULE" val="{&quot;fill_align&quot;:&quot;lm&quot;,&quot;fill_mode&quot;:&quot;adaptive&quot;,&quot;sacle_strategy&quot;:&quot;smart&quot;}"/>
  <p:tag name="KSO_WM_ASSEMBLE_CHIP_INDEX" val="645e44e6f5314ff0baf003b3f3e721fd"/>
  <p:tag name="KSO_WM_UNIT_TEXT_FILL_FORE_SCHEMECOLOR_INDEX_BRIGHTNESS" val="0.15"/>
  <p:tag name="KSO_WM_UNIT_TEXT_FILL_FORE_SCHEMECOLOR_INDEX" val="13"/>
  <p:tag name="KSO_WM_UNIT_TEXT_FILL_TYPE" val="1"/>
  <p:tag name="KSO_WM_TEMPLATE_ASSEMBLE_XID" val="6311700ca35593066d07a358"/>
  <p:tag name="KSO_WM_TEMPLATE_ASSEMBLE_GROUPID" val="63032f00a35593066dcb4e04"/>
</p:tagLst>
</file>

<file path=ppt/tags/tag32.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3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34.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4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4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10*i*1"/>
  <p:tag name="KSO_WM_BEAUTIFY_FLAG" val="#wm#"/>
  <p:tag name="KSO_WM_TAG_VERSION" val="1.0"/>
  <p:tag name="KSO_WM_CHIP_GROUPID" val="63032f00a35593066dcb4e04"/>
  <p:tag name="KSO_WM_CHIP_XID" val="63032f00a35593066dcb4e08"/>
  <p:tag name="KSO_WM_UNIT_DEC_AREA_ID" val="9d60aaec530744fd83d08bbad9820b7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cc609904454da0b85717fea9dbf9cc"/>
</p:tagLst>
</file>

<file path=ppt/tags/tag5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12*i*1"/>
  <p:tag name="KSO_WM_BEAUTIFY_FLAG" val="#wm#"/>
  <p:tag name="KSO_WM_TAG_VERSION" val="1.0"/>
  <p:tag name="KSO_WM_CHIP_GROUPID" val="63032f00a35593066dcb4e04"/>
  <p:tag name="KSO_WM_CHIP_XID" val="63032f00a35593066dcb4e06"/>
  <p:tag name="KSO_WM_UNIT_DEC_AREA_ID" val="20111662836546338c9aa542df08ae9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8eaad35a159347cdb663d20cb6b9a5f8"/>
</p:tagLst>
</file>

<file path=ppt/tags/tag54.xml><?xml version="1.0" encoding="utf-8"?>
<p:tagLst xmlns:p="http://schemas.openxmlformats.org/presentationml/2006/main">
  <p:tag name="KSO_WM_UNIT_SUBTYPE" val="u"/>
  <p:tag name="KSO_WM_TEMPLATE_CATEGORY" val="chip"/>
  <p:tag name="KSO_WM_TEMPLATE_INDEX" val="20227033"/>
  <p:tag name="KSO_WM_UNIT_TYPE" val="i"/>
  <p:tag name="KSO_WM_UNIT_INDEX" val="1"/>
  <p:tag name="KSO_WM_UNIT_ID" val="chip20227033_11*i*1"/>
  <p:tag name="KSO_WM_BEAUTIFY_FLAG" val="#wm#"/>
  <p:tag name="KSO_WM_TAG_VERSION" val="1.0"/>
  <p:tag name="KSO_WM_CHIP_GROUPID" val="63032f00a35593066dcb4e04"/>
  <p:tag name="KSO_WM_CHIP_XID" val="63032f00a35593066dcb4e07"/>
  <p:tag name="KSO_WM_UNIT_DEC_AREA_ID" val="7b868edf445e4d1c82c0dcd35a7572dd"/>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c73efb6936a4ab4930e1f3d24377729"/>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6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64.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88"/>
  <p:tag name="KSO_WM_UNIT_HIGHLIGHT" val="0"/>
  <p:tag name="KSO_WM_UNIT_COMPATIBLE" val="0"/>
  <p:tag name="KSO_WM_UNIT_DIAGRAM_ISNUMVISUAL" val="0"/>
  <p:tag name="KSO_WM_UNIT_DIAGRAM_ISREFERUNIT" val="0"/>
  <p:tag name="KSO_WM_UNIT_TYPE" val="f"/>
  <p:tag name="KSO_WM_UNIT_INDEX" val="1"/>
  <p:tag name="KSO_WM_UNIT_ID" val="custom20227033_1*f*1"/>
  <p:tag name="KSO_WM_TEMPLATE_CATEGORY" val="custom"/>
  <p:tag name="KSO_WM_TEMPLATE_INDEX" val="20227033"/>
  <p:tag name="KSO_WM_UNIT_LAYERLEVEL" val="1"/>
  <p:tag name="KSO_WM_TAG_VERSION" val="1.0"/>
  <p:tag name="KSO_WM_BEAUTIFY_FLAG" val="#wm#"/>
  <p:tag name="KSO_WM_UNIT_DEFAULT_FONT" val="16;18;2"/>
  <p:tag name="KSO_WM_UNIT_BLOCK" val="0"/>
  <p:tag name="KSO_WM_UNIT_DEC_AREA_ID" val="dd788015c05f47b0a345a608f8a6be87"/>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f294a155a0604054b6564646818f618a"/>
  <p:tag name="KSO_WM_UNIT_TEXT_FILL_FORE_SCHEMECOLOR_INDEX_BRIGHTNESS" val="0.15"/>
  <p:tag name="KSO_WM_UNIT_TEXT_FILL_FORE_SCHEMECOLOR_INDEX" val="13"/>
  <p:tag name="KSO_WM_UNIT_TEXT_FILL_TYPE" val="1"/>
  <p:tag name="KSO_WM_TEMPLATE_ASSEMBLE_XID" val="6311700ea35593066d07a429"/>
  <p:tag name="KSO_WM_TEMPLATE_ASSEMBLE_GROUPID" val="63032f00a35593066dcb4e04"/>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72.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73.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Lst>
</file>

<file path=ppt/tags/tag8.xml><?xml version="1.0" encoding="utf-8"?>
<p:tagLst xmlns:p="http://schemas.openxmlformats.org/presentationml/2006/main">
  <p:tag name="KSO_WM_UNIT_SUBTYPE" val="a"/>
  <p:tag name="KSO_WM_UNIT_PRESET_TEXT" val="202X"/>
  <p:tag name="KSO_WM_UNIT_NOCLEAR" val="0"/>
  <p:tag name="KSO_WM_UNIT_VALUE" val="5"/>
  <p:tag name="KSO_WM_UNIT_HIGHLIGHT" val="0"/>
  <p:tag name="KSO_WM_UNIT_COMPATIBLE" val="0"/>
  <p:tag name="KSO_WM_UNIT_DIAGRAM_ISNUMVISUAL" val="0"/>
  <p:tag name="KSO_WM_UNIT_DIAGRAM_ISREFERUNIT" val="0"/>
  <p:tag name="KSO_WM_UNIT_TYPE" val="f"/>
  <p:tag name="KSO_WM_UNIT_INDEX" val="2"/>
  <p:tag name="KSO_WM_UNIT_ID" val="custom20227033_1*f*2"/>
  <p:tag name="KSO_WM_TEMPLATE_CATEGORY" val="custom"/>
  <p:tag name="KSO_WM_TEMPLATE_INDEX" val="20227033"/>
  <p:tag name="KSO_WM_UNIT_LAYERLEVEL" val="1"/>
  <p:tag name="KSO_WM_TAG_VERSION" val="1.0"/>
  <p:tag name="KSO_WM_BEAUTIFY_FLAG" val="#wm#"/>
  <p:tag name="KSO_WM_UNIT_DEFAULT_FONT" val="40;44;2"/>
  <p:tag name="KSO_WM_UNIT_BLOCK" val="0"/>
  <p:tag name="KSO_WM_UNIT_SM_LIMIT_TYPE" val="2"/>
  <p:tag name="KSO_WM_UNIT_DEC_AREA_ID" val="50b2e25415a04a5eb36f07d175cb3884"/>
  <p:tag name="KSO_WM_UNIT_DECORATE_INFO" val="{&quot;DecorateInfoH&quot;:{&quot;IsAbs&quot;:false},&quot;DecorateInfoW&quot;:{&quot;IsAbs&quot;:false},&quot;DecorateInfoX&quot;:{&quot;IsAbs&quot;:false,&quot;Pos&quot;:0},&quot;DecorateInfoY&quot;:{&quot;IsAbs&quot;:false,&quot;Pos&quot;:2},&quot;ReferentInfo&quot;:{&quot;Id&quot;:&quot;11037a773e364295a1781b5955698418&quot;,&quot;X&quot;:{&quot;Pos&quot;:0},&quot;Y&quot;:{&quot;Pos&quot;:0}},&quot;whChangeMode&quot;:0}"/>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f294a155a0604054b6564646818f618a"/>
  <p:tag name="KSO_WM_UNIT_TEXT_FILL_FORE_SCHEMECOLOR_INDEX_BRIGHTNESS" val="0.15"/>
  <p:tag name="KSO_WM_UNIT_TEXT_FILL_FORE_SCHEMECOLOR_INDEX" val="13"/>
  <p:tag name="KSO_WM_UNIT_TEXT_FILL_TYPE" val="1"/>
  <p:tag name="KSO_WM_TEMPLATE_ASSEMBLE_XID" val="6311700ea35593066d07a429"/>
  <p:tag name="KSO_WM_TEMPLATE_ASSEMBLE_GROUPID" val="63032f00a35593066dcb4e04"/>
</p:tagLst>
</file>

<file path=ppt/tags/tag80.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Lst>
</file>

<file path=ppt/tags/tag81.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Lst>
</file>

<file path=ppt/tags/tag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6*i*1"/>
  <p:tag name="KSO_WM_BEAUTIFY_FLAG" val="#wm#"/>
  <p:tag name="KSO_WM_TAG_VERSION" val="1.0"/>
  <p:tag name="KSO_WM_CHIP_GROUPID" val="63032f00a35593066dcb4e04"/>
  <p:tag name="KSO_WM_CHIP_XID" val="63032f00a35593066dcb4e0b"/>
  <p:tag name="KSO_WM_UNIT_DEC_AREA_ID" val="7e8ef83a7a6f4587ac7a7eb958c1187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78aa7a3e8104f4a945276ad4fb4e097"/>
</p:tagLst>
</file>

<file path=ppt/tags/tag87.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8*i*1"/>
  <p:tag name="KSO_WM_BEAUTIFY_FLAG" val="#wm#"/>
  <p:tag name="KSO_WM_TAG_VERSION" val="1.0"/>
  <p:tag name="KSO_WM_CHIP_GROUPID" val="63032f00a35593066dcb4e04"/>
  <p:tag name="KSO_WM_CHIP_XID" val="63032f00a35593066dcb4e09"/>
  <p:tag name="KSO_WM_UNIT_DEC_AREA_ID" val="60e46042b0904cfaa60c2edd51eb18f0"/>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585e26bacbbe4f98a7aadc2288a49f8b"/>
</p:tagLst>
</file>

<file path=ppt/tags/tag88.xml><?xml version="1.0" encoding="utf-8"?>
<p:tagLst xmlns:p="http://schemas.openxmlformats.org/presentationml/2006/main">
  <p:tag name="KSO_WM_UNIT_SUBTYPE" val="u"/>
  <p:tag name="KSO_WM_TEMPLATE_CATEGORY" val="chip"/>
  <p:tag name="KSO_WM_TEMPLATE_INDEX" val="20227033"/>
  <p:tag name="KSO_WM_UNIT_TYPE" val="i"/>
  <p:tag name="KSO_WM_UNIT_INDEX" val="1"/>
  <p:tag name="KSO_WM_UNIT_ID" val="chip20227033_7*i*1"/>
  <p:tag name="KSO_WM_BEAUTIFY_FLAG" val="#wm#"/>
  <p:tag name="KSO_WM_TAG_VERSION" val="1.0"/>
  <p:tag name="KSO_WM_CHIP_GROUPID" val="63032f00a35593066dcb4e04"/>
  <p:tag name="KSO_WM_CHIP_XID" val="63032f00a35593066dcb4e0a"/>
  <p:tag name="KSO_WM_UNIT_DEC_AREA_ID" val="f601e1fe34c0425c9f4450684b4a4f92"/>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ccd442a4a92e40aba3be784f14ce246b"/>
</p:tagLst>
</file>

<file path=ppt/tags/tag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xml><?xml version="1.0" encoding="utf-8"?>
<p:tagLst xmlns:p="http://schemas.openxmlformats.org/presentationml/2006/main">
  <p:tag name="KSO_WM_UNIT_ISCONTENTSTITLE" val="0"/>
  <p:tag name="KSO_WM_UNIT_ISNUMDGMTITLE" val="0"/>
  <p:tag name="KSO_WM_UNIT_PRESET_TEXT" val="简约教育教学课件通用"/>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27033_1*a*1"/>
  <p:tag name="KSO_WM_TEMPLATE_CATEGORY" val="custom"/>
  <p:tag name="KSO_WM_TEMPLATE_INDEX" val="20227033"/>
  <p:tag name="KSO_WM_UNIT_LAYERLEVEL" val="1"/>
  <p:tag name="KSO_WM_TAG_VERSION" val="1.0"/>
  <p:tag name="KSO_WM_BEAUTIFY_FLAG" val="#wm#"/>
  <p:tag name="KSO_WM_UNIT_DEFAULT_FONT" val="72;74;2"/>
  <p:tag name="KSO_WM_UNIT_BLOCK" val="0"/>
  <p:tag name="KSO_WM_UNIT_DEC_AREA_ID" val="11037a773e364295a1781b5955698418"/>
  <p:tag name="KSO_WM_CHIP_GROUPID" val="619de5d456c5b5f57912a6a4"/>
  <p:tag name="KSO_WM_CHIP_XID" val="619de5d456c5b5f57912a6a1"/>
  <p:tag name="KSO_WM_CHIP_FILLAREA_FILL_RULE" val="{&quot;fill_align&quot;:&quot;lm&quot;,&quot;fill_mode&quot;:&quot;adaptive&quot;,&quot;sacle_strategy&quot;:&quot;smart&quot;}"/>
  <p:tag name="KSO_WM_ASSEMBLE_CHIP_INDEX" val="f294a155a0604054b6564646818f618a"/>
  <p:tag name="KSO_WM_UNIT_TEXT_FILL_FORE_SCHEMECOLOR_INDEX_BRIGHTNESS" val="0.15"/>
  <p:tag name="KSO_WM_UNIT_TEXT_FILL_FORE_SCHEMECOLOR_INDEX" val="13"/>
  <p:tag name="KSO_WM_UNIT_TEXT_FILL_TYPE" val="1"/>
  <p:tag name="KSO_WM_TEMPLATE_ASSEMBLE_XID" val="6311700ea35593066d07a429"/>
  <p:tag name="KSO_WM_TEMPLATE_ASSEMBLE_GROUPID" val="63032f00a35593066dcb4e04"/>
</p:tagLst>
</file>

<file path=ppt/tags/tag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UNIT_DEFAULT_FONT" val="54;60;2"/>
  <p:tag name="KSO_WM_UNIT_BLOCK" val="0"/>
  <p:tag name="KSO_WM_UNIT_DEC_AREA_ID" val="f649d630d33f44d3b98042552fba4d72"/>
  <p:tag name="KSO_WM_UNIT_ISCONTENTSTITLE" val="0"/>
  <p:tag name="KSO_WM_UNIT_ISNUMDGMTITLE" val="0"/>
  <p:tag name="KSO_WM_UNIT_PRESET_TEXT" val="感谢各位的观看"/>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7033_1*a*1"/>
  <p:tag name="KSO_WM_TEMPLATE_CATEGORY" val="custom"/>
  <p:tag name="KSO_WM_TEMPLATE_INDEX" val="20227033"/>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t&quot;,&quot;fill_mode&quot;:&quot;adaptive&quot;,&quot;sacle_strategy&quot;:&quot;smart&quot;}"/>
  <p:tag name="KSO_WM_ASSEMBLE_CHIP_INDEX" val="d1a992ce39494e9abfa6c160328f000a"/>
  <p:tag name="KSO_WM_UNIT_TEXT_FILL_FORE_SCHEMECOLOR_INDEX_BRIGHTNESS" val="0.15"/>
  <p:tag name="KSO_WM_UNIT_TEXT_FILL_FORE_SCHEMECOLOR_INDEX" val="13"/>
  <p:tag name="KSO_WM_UNIT_TEXT_FILL_TYPE" val="1"/>
  <p:tag name="KSO_WM_TEMPLATE_ASSEMBLE_XID" val="6311700fa35593066d07a4b0"/>
  <p:tag name="KSO_WM_TEMPLATE_ASSEMBLE_GROUPID" val="63032f00a35593066dcb4e04"/>
</p:tagLst>
</file>

<file path=ppt/tags/tag93.xml><?xml version="1.0" encoding="utf-8"?>
<p:tagLst xmlns:p="http://schemas.openxmlformats.org/presentationml/2006/main">
  <p:tag name="KSO_WM_UNIT_DEFAULT_FONT" val="14;16;2"/>
  <p:tag name="KSO_WM_UNIT_BLOCK" val="0"/>
  <p:tag name="KSO_WM_UNIT_DEC_AREA_ID" val="ddcbc5e5c21249d9b16b14c3311274fd"/>
  <p:tag name="KSO_WM_UNIT_SUBTYPE" val="a"/>
  <p:tag name="KSO_WM_UNIT_PRESET_TEXT" val="单击此处添加正文，文字是您思想的提炼，为了演示发布的良好效果，请言简意赅地阐述您的观点。"/>
  <p:tag name="KSO_WM_UNIT_NOCLEAR" val="0"/>
  <p:tag name="KSO_WM_UNIT_VALUE" val="124"/>
  <p:tag name="KSO_WM_UNIT_HIGHLIGHT" val="0"/>
  <p:tag name="KSO_WM_UNIT_COMPATIBLE" val="0"/>
  <p:tag name="KSO_WM_UNIT_DIAGRAM_ISNUMVISUAL" val="0"/>
  <p:tag name="KSO_WM_UNIT_DIAGRAM_ISREFERUNIT" val="0"/>
  <p:tag name="KSO_WM_UNIT_TYPE" val="f"/>
  <p:tag name="KSO_WM_UNIT_INDEX" val="2"/>
  <p:tag name="KSO_WM_UNIT_ID" val="custom20227033_1*f*2"/>
  <p:tag name="KSO_WM_TEMPLATE_CATEGORY" val="custom"/>
  <p:tag name="KSO_WM_TEMPLATE_INDEX" val="20227033"/>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t&quot;,&quot;fill_mode&quot;:&quot;adaptive&quot;,&quot;sacle_strategy&quot;:&quot;smart&quot;}"/>
  <p:tag name="KSO_WM_ASSEMBLE_CHIP_INDEX" val="d1a992ce39494e9abfa6c160328f000a"/>
  <p:tag name="KSO_WM_UNIT_TEXT_FILL_FORE_SCHEMECOLOR_INDEX_BRIGHTNESS" val="0.15"/>
  <p:tag name="KSO_WM_UNIT_TEXT_FILL_FORE_SCHEMECOLOR_INDEX" val="13"/>
  <p:tag name="KSO_WM_UNIT_TEXT_FILL_TYPE" val="1"/>
  <p:tag name="KSO_WM_TEMPLATE_ASSEMBLE_XID" val="6311700fa35593066d07a4b0"/>
  <p:tag name="KSO_WM_TEMPLATE_ASSEMBLE_GROUPID" val="63032f00a35593066dcb4e04"/>
</p:tagLst>
</file>

<file path=ppt/tags/tag94.xml><?xml version="1.0" encoding="utf-8"?>
<p:tagLst xmlns:p="http://schemas.openxmlformats.org/presentationml/2006/main">
  <p:tag name="KSO_WM_UNIT_DEFAULT_FONT" val="40;44;2"/>
  <p:tag name="KSO_WM_UNIT_BLOCK" val="0"/>
  <p:tag name="KSO_WM_UNIT_DEC_AREA_ID" val="710f2c6045074ecbbf11cc7d3b2293c1"/>
  <p:tag name="KSO_WM_UNIT_SUBTYPE" val="e"/>
  <p:tag name="KSO_WM_UNIT_PRESET_TEXT" val="20XX"/>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1"/>
  <p:tag name="KSO_WM_UNIT_ID" val="custom20227033_1*f*1"/>
  <p:tag name="KSO_WM_TEMPLATE_CATEGORY" val="custom"/>
  <p:tag name="KSO_WM_TEMPLATE_INDEX" val="20227033"/>
  <p:tag name="KSO_WM_UNIT_LAYERLEVEL" val="1"/>
  <p:tag name="KSO_WM_TAG_VERSION" val="1.0"/>
  <p:tag name="KSO_WM_BEAUTIFY_FLAG" val="#wm#"/>
  <p:tag name="KSO_WM_CHIP_GROUPID" val="624cf4268c72ca61f790a23b"/>
  <p:tag name="KSO_WM_CHIP_XID" val="624cf4268c72ca61f790a23a"/>
  <p:tag name="KSO_WM_CHIP_FILLAREA_FILL_RULE" val="{&quot;fill_align&quot;:&quot;lt&quot;,&quot;fill_mode&quot;:&quot;adaptive&quot;,&quot;sacle_strategy&quot;:&quot;smart&quot;}"/>
  <p:tag name="KSO_WM_ASSEMBLE_CHIP_INDEX" val="d1a992ce39494e9abfa6c160328f000a"/>
  <p:tag name="KSO_WM_UNIT_TEXT_FILL_FORE_SCHEMECOLOR_INDEX_BRIGHTNESS" val="0.15"/>
  <p:tag name="KSO_WM_UNIT_TEXT_FILL_FORE_SCHEMECOLOR_INDEX" val="13"/>
  <p:tag name="KSO_WM_UNIT_TEXT_FILL_TYPE" val="1"/>
  <p:tag name="KSO_WM_TEMPLATE_ASSEMBLE_XID" val="6311700fa35593066d07a4b0"/>
  <p:tag name="KSO_WM_TEMPLATE_ASSEMBLE_GROUPID" val="63032f00a35593066dcb4e04"/>
</p:tagLst>
</file>

<file path=ppt/tags/tag95.xml><?xml version="1.0" encoding="utf-8"?>
<p:tagLst xmlns:p="http://schemas.openxmlformats.org/presentationml/2006/main">
  <p:tag name="KSO_WM_UNIT_SUBTYPE" val="v"/>
  <p:tag name="KSO_WM_TEMPLATE_CATEGORY" val="chip"/>
  <p:tag name="KSO_WM_TEMPLATE_INDEX" val="20227033"/>
  <p:tag name="KSO_WM_UNIT_TYPE" val="i"/>
  <p:tag name="KSO_WM_UNIT_INDEX" val="1"/>
  <p:tag name="KSO_WM_UNIT_ID" val="chip20227033_2*i*1"/>
  <p:tag name="KSO_WM_BEAUTIFY_FLAG" val="#wm#"/>
  <p:tag name="KSO_WM_TAG_VERSION" val="1.0"/>
  <p:tag name="KSO_WM_CHIP_GROUPID" val="63032f00a35593066dcb4e04"/>
  <p:tag name="KSO_WM_CHIP_XID" val="63032f00a35593066dcb4e10"/>
  <p:tag name="KSO_WM_UNIT_DEC_AREA_ID" val="875affec92bf42a28094ab494f25189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facf37c07847e79a7406c7af311ada"/>
  <p:tag name="KSO_WM_SLIDE_BACKGROUND_TYPE" val="general"/>
</p:tagLst>
</file>

<file path=ppt/tags/tag96.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3*i*1"/>
  <p:tag name="KSO_WM_BEAUTIFY_FLAG" val="#wm#"/>
  <p:tag name="KSO_WM_TAG_VERSION" val="1.0"/>
  <p:tag name="KSO_WM_CHIP_GROUPID" val="63032f00a35593066dcb4e04"/>
  <p:tag name="KSO_WM_CHIP_XID" val="63032f00a35593066dcb4e0e"/>
  <p:tag name="KSO_WM_UNIT_DEC_AREA_ID" val="350ca58759bf42db877910ee175bb7e1"/>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b4e7e11a816430482b1b801b49230f3"/>
  <p:tag name="KSO_WM_SLIDE_BACKGROUND_TYPE" val="general"/>
</p:tagLst>
</file>

<file path=ppt/tags/tag97.xml><?xml version="1.0" encoding="utf-8"?>
<p:tagLst xmlns:p="http://schemas.openxmlformats.org/presentationml/2006/main">
  <p:tag name="KSO_WM_UNIT_SUBTYPE" val="t"/>
  <p:tag name="KSO_WM_TEMPLATE_CATEGORY" val="chip"/>
  <p:tag name="KSO_WM_TEMPLATE_INDEX" val="20227033"/>
  <p:tag name="KSO_WM_UNIT_TYPE" val="i"/>
  <p:tag name="KSO_WM_UNIT_INDEX" val="1"/>
  <p:tag name="KSO_WM_UNIT_ID" val="chip20227033_4*i*1"/>
  <p:tag name="KSO_WM_BEAUTIFY_FLAG" val="#wm#"/>
  <p:tag name="KSO_WM_TAG_VERSION" val="1.0"/>
  <p:tag name="KSO_WM_CHIP_GROUPID" val="63032f00a35593066dcb4e04"/>
  <p:tag name="KSO_WM_CHIP_XID" val="63032f00a35593066dcb4e0f"/>
  <p:tag name="KSO_WM_UNIT_DEC_AREA_ID" val="a01b7b2c0f9a45089376ea788c2de35c"/>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ba163314f19f4dc09cd1024c6c6671ca"/>
  <p:tag name="KSO_WM_SLIDE_BACKGROUND_TYPE" val="general"/>
</p:tagLst>
</file>

<file path=ppt/tags/tag98.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1_Office 主题​​">
  <a:themeElements>
    <a:clrScheme name="">
      <a:dk1>
        <a:srgbClr val="000000"/>
      </a:dk1>
      <a:lt1>
        <a:srgbClr val="FFFFFF"/>
      </a:lt1>
      <a:dk2>
        <a:srgbClr val="FBF5DA"/>
      </a:dk2>
      <a:lt2>
        <a:srgbClr val="FFFFFF"/>
      </a:lt2>
      <a:accent1>
        <a:srgbClr val="FCDD0A"/>
      </a:accent1>
      <a:accent2>
        <a:srgbClr val="FBC60A"/>
      </a:accent2>
      <a:accent3>
        <a:srgbClr val="FBAF0A"/>
      </a:accent3>
      <a:accent4>
        <a:srgbClr val="FA980B"/>
      </a:accent4>
      <a:accent5>
        <a:srgbClr val="FA810B"/>
      </a:accent5>
      <a:accent6>
        <a:srgbClr val="F96A0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2010</Words>
  <Application>WPS 演示</Application>
  <PresentationFormat>宽屏</PresentationFormat>
  <Paragraphs>176</Paragraphs>
  <Slides>38</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汉仪楷体简</vt:lpstr>
      <vt:lpstr>微软雅黑</vt:lpstr>
      <vt:lpstr>汉仪中楷简</vt:lpstr>
      <vt:lpstr>Times New Roman</vt:lpstr>
      <vt:lpstr>Dubai Medium</vt:lpstr>
      <vt:lpstr>Segoe Print</vt:lpstr>
      <vt:lpstr>汉仪中简黑简</vt:lpstr>
      <vt:lpstr>黑体</vt:lpstr>
      <vt:lpstr>Arial Unicode MS</vt:lpstr>
      <vt:lpstr>等线</vt:lpstr>
      <vt:lpstr>1_Office 主题​​</vt:lpstr>
      <vt:lpstr>本章内容：共3小节，7个知识点</vt:lpstr>
      <vt:lpstr>PowerPoint 演示文稿</vt:lpstr>
      <vt:lpstr>接口中的方法改进</vt:lpstr>
      <vt:lpstr>String join</vt:lpstr>
      <vt:lpstr>Files</vt:lpstr>
      <vt:lpstr>Lambda</vt:lpstr>
      <vt:lpstr>语法</vt:lpstr>
      <vt:lpstr>注意事项</vt:lpstr>
      <vt:lpstr>函数式接口特点</vt:lpstr>
      <vt:lpstr>函数式接口</vt:lpstr>
      <vt:lpstr>常见的函数式接口</vt:lpstr>
      <vt:lpstr>方法引用</vt:lpstr>
      <vt:lpstr>方法引用</vt:lpstr>
      <vt:lpstr>方法引用</vt:lpstr>
      <vt:lpstr>Stream</vt:lpstr>
      <vt:lpstr>Stream</vt:lpstr>
      <vt:lpstr>Stream</vt:lpstr>
      <vt:lpstr>Stream</vt:lpstr>
      <vt:lpstr>Stream</vt:lpstr>
      <vt:lpstr>Stream 使用步骤</vt:lpstr>
      <vt:lpstr>创建</vt:lpstr>
      <vt:lpstr>创建Stream</vt:lpstr>
      <vt:lpstr>stream() </vt:lpstr>
      <vt:lpstr>中间和终止操作</vt:lpstr>
      <vt:lpstr>中间操作</vt:lpstr>
      <vt:lpstr>方法</vt:lpstr>
      <vt:lpstr>归约</vt:lpstr>
      <vt:lpstr>归约</vt:lpstr>
      <vt:lpstr>统计</vt:lpstr>
      <vt:lpstr>终止</vt:lpstr>
      <vt:lpstr>分组</vt:lpstr>
      <vt:lpstr>思考</vt:lpstr>
      <vt:lpstr>思考</vt:lpstr>
      <vt:lpstr>原来的时间API</vt:lpstr>
      <vt:lpstr>新的时间API</vt:lpstr>
      <vt:lpstr>LocalDateTime</vt:lpstr>
      <vt:lpstr>日期格式化java.time.format.DateTimeFormatter</vt:lpstr>
      <vt:lpstr>其他API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灵点APP展示</dc:title>
  <dc:creator>jianwei qin</dc:creator>
  <cp:lastModifiedBy>Administrator</cp:lastModifiedBy>
  <cp:revision>768</cp:revision>
  <dcterms:created xsi:type="dcterms:W3CDTF">2019-10-26T01:42:00Z</dcterms:created>
  <dcterms:modified xsi:type="dcterms:W3CDTF">2023-11-30T09:01:03Z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9BAC70316F4A44EA93F4F49BC74F43E5</vt:lpwstr>
  </property>
</Properties>
</file>