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E25BDC-39DA-495E-9966-2DCE486D243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61EB05-BA11-4645-92E6-4335F314A0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17/03/2025 15:18:11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tality Rate by Country" id="2" name="slide2">
            <a:extLst>
              <a:ext uri="{FF2B5EF4-FFF2-40B4-BE49-F238E27FC236}">
                <a16:creationId xmlns:a16="http://schemas.microsoft.com/office/drawing/2014/main" id="{C30CA119-B198-4BB5-8A42-4FDCD6204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ountries with Highest Fatality Rate" id="3" name="slide3">
            <a:extLst>
              <a:ext uri="{FF2B5EF4-FFF2-40B4-BE49-F238E27FC236}">
                <a16:creationId xmlns:a16="http://schemas.microsoft.com/office/drawing/2014/main" id="{AEBF4A7B-E1AE-47DD-B29B-ADD17CA7B8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9"/>
            <a:ext cx="12192000" cy="68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2025-03-17T14:18:17Z</dcterms:created>
  <dcterms:modified xsi:type="dcterms:W3CDTF">2025-03-17T14:18:17Z</dcterms:modified>
</cp:coreProperties>
</file>