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6.png" ContentType="image/png"/>
  <Override PartName="/ppt/media/image4.png" ContentType="image/png"/>
  <Override PartName="/ppt/media/image3.png" ContentType="image/png"/>
  <Override PartName="/ppt/media/image5.jpeg" ContentType="image/jpe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301320"/>
            <a:ext cx="907128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3640" y="1768680"/>
            <a:ext cx="9071280" cy="2091240"/>
          </a:xfrm>
          <a:prstGeom prst="rect">
            <a:avLst/>
          </a:prstGeom>
        </p:spPr>
        <p:txBody>
          <a:bodyPr lIns="0" rIns="0" tIns="0" bIns="0"/>
          <a:p>
            <a:endParaRPr/>
          </a:p>
        </p:txBody>
      </p:sp>
      <p:sp>
        <p:nvSpPr>
          <p:cNvPr id="28" name="PlaceHolder 3"/>
          <p:cNvSpPr>
            <a:spLocks noGrp="1"/>
          </p:cNvSpPr>
          <p:nvPr>
            <p:ph type="body"/>
          </p:nvPr>
        </p:nvSpPr>
        <p:spPr>
          <a:xfrm>
            <a:off x="503640" y="4059000"/>
            <a:ext cx="907128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301320"/>
            <a:ext cx="9071280" cy="1262160"/>
          </a:xfrm>
          <a:prstGeom prst="rect">
            <a:avLst/>
          </a:prstGeom>
        </p:spPr>
        <p:txBody>
          <a:bodyPr lIns="0" rIns="0" tIns="0" bIns="0" anchor="ctr"/>
          <a:p>
            <a:pPr algn="ctr"/>
            <a:endParaRPr/>
          </a:p>
        </p:txBody>
      </p:sp>
      <p:sp>
        <p:nvSpPr>
          <p:cNvPr id="30" name="PlaceHolder 2"/>
          <p:cNvSpPr>
            <a:spLocks noGrp="1"/>
          </p:cNvSpPr>
          <p:nvPr>
            <p:ph type="body"/>
          </p:nvPr>
        </p:nvSpPr>
        <p:spPr>
          <a:xfrm>
            <a:off x="503640" y="1768680"/>
            <a:ext cx="4426560" cy="2091240"/>
          </a:xfrm>
          <a:prstGeom prst="rect">
            <a:avLst/>
          </a:prstGeom>
        </p:spPr>
        <p:txBody>
          <a:bodyPr lIns="0" rIns="0" tIns="0" bIns="0"/>
          <a:p>
            <a:endParaRPr/>
          </a:p>
        </p:txBody>
      </p:sp>
      <p:sp>
        <p:nvSpPr>
          <p:cNvPr id="31" name="PlaceHolder 3"/>
          <p:cNvSpPr>
            <a:spLocks noGrp="1"/>
          </p:cNvSpPr>
          <p:nvPr>
            <p:ph type="body"/>
          </p:nvPr>
        </p:nvSpPr>
        <p:spPr>
          <a:xfrm>
            <a:off x="5151960" y="1768680"/>
            <a:ext cx="4426560" cy="2091240"/>
          </a:xfrm>
          <a:prstGeom prst="rect">
            <a:avLst/>
          </a:prstGeom>
        </p:spPr>
        <p:txBody>
          <a:bodyPr lIns="0" rIns="0" tIns="0" bIns="0"/>
          <a:p>
            <a:endParaRPr/>
          </a:p>
        </p:txBody>
      </p:sp>
      <p:sp>
        <p:nvSpPr>
          <p:cNvPr id="32" name="PlaceHolder 4"/>
          <p:cNvSpPr>
            <a:spLocks noGrp="1"/>
          </p:cNvSpPr>
          <p:nvPr>
            <p:ph type="body"/>
          </p:nvPr>
        </p:nvSpPr>
        <p:spPr>
          <a:xfrm>
            <a:off x="5151960" y="4059000"/>
            <a:ext cx="4426560" cy="2091240"/>
          </a:xfrm>
          <a:prstGeom prst="rect">
            <a:avLst/>
          </a:prstGeom>
        </p:spPr>
        <p:txBody>
          <a:bodyPr lIns="0" rIns="0" tIns="0" bIns="0"/>
          <a:p>
            <a:endParaRPr/>
          </a:p>
        </p:txBody>
      </p:sp>
      <p:sp>
        <p:nvSpPr>
          <p:cNvPr id="33" name="PlaceHolder 5"/>
          <p:cNvSpPr>
            <a:spLocks noGrp="1"/>
          </p:cNvSpPr>
          <p:nvPr>
            <p:ph type="body"/>
          </p:nvPr>
        </p:nvSpPr>
        <p:spPr>
          <a:xfrm>
            <a:off x="503640" y="4059000"/>
            <a:ext cx="442656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301320"/>
            <a:ext cx="9071280" cy="1262160"/>
          </a:xfrm>
          <a:prstGeom prst="rect">
            <a:avLst/>
          </a:prstGeom>
        </p:spPr>
        <p:txBody>
          <a:bodyPr lIns="0" rIns="0" tIns="0" bIns="0" anchor="ctr"/>
          <a:p>
            <a:pPr algn="ctr"/>
            <a:endParaRPr/>
          </a:p>
        </p:txBody>
      </p:sp>
      <p:sp>
        <p:nvSpPr>
          <p:cNvPr id="35" name="PlaceHolder 2"/>
          <p:cNvSpPr>
            <a:spLocks noGrp="1"/>
          </p:cNvSpPr>
          <p:nvPr>
            <p:ph type="body"/>
          </p:nvPr>
        </p:nvSpPr>
        <p:spPr>
          <a:xfrm>
            <a:off x="503640" y="1768680"/>
            <a:ext cx="9071280" cy="4384440"/>
          </a:xfrm>
          <a:prstGeom prst="rect">
            <a:avLst/>
          </a:prstGeom>
        </p:spPr>
        <p:txBody>
          <a:bodyPr lIns="0" rIns="0" tIns="0" bIns="0"/>
          <a:p>
            <a:endParaRPr/>
          </a:p>
        </p:txBody>
      </p:sp>
      <p:sp>
        <p:nvSpPr>
          <p:cNvPr id="36" name="PlaceHolder 3"/>
          <p:cNvSpPr>
            <a:spLocks noGrp="1"/>
          </p:cNvSpPr>
          <p:nvPr>
            <p:ph type="body"/>
          </p:nvPr>
        </p:nvSpPr>
        <p:spPr>
          <a:xfrm>
            <a:off x="503640" y="1768680"/>
            <a:ext cx="9071280" cy="4384440"/>
          </a:xfrm>
          <a:prstGeom prst="rect">
            <a:avLst/>
          </a:prstGeom>
        </p:spPr>
        <p:txBody>
          <a:bodyPr lIns="0" rIns="0" tIns="0" bIns="0"/>
          <a:p>
            <a:endParaRPr/>
          </a:p>
        </p:txBody>
      </p:sp>
      <p:pic>
        <p:nvPicPr>
          <p:cNvPr id="37" name="" descr=""/>
          <p:cNvPicPr/>
          <p:nvPr/>
        </p:nvPicPr>
        <p:blipFill>
          <a:blip r:embed="rId2"/>
          <a:stretch>
            <a:fillRect/>
          </a:stretch>
        </p:blipFill>
        <p:spPr>
          <a:xfrm>
            <a:off x="2291760" y="1768320"/>
            <a:ext cx="5495040" cy="4384440"/>
          </a:xfrm>
          <a:prstGeom prst="rect">
            <a:avLst/>
          </a:prstGeom>
          <a:ln>
            <a:noFill/>
          </a:ln>
        </p:spPr>
      </p:pic>
      <p:pic>
        <p:nvPicPr>
          <p:cNvPr id="38" name="" descr=""/>
          <p:cNvPicPr/>
          <p:nvPr/>
        </p:nvPicPr>
        <p:blipFill>
          <a:blip r:embed="rId3"/>
          <a:stretch>
            <a:fillRect/>
          </a:stretch>
        </p:blipFill>
        <p:spPr>
          <a:xfrm>
            <a:off x="2291760" y="1768320"/>
            <a:ext cx="5495040" cy="4384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3640" y="301320"/>
            <a:ext cx="9071280" cy="1262160"/>
          </a:xfrm>
          <a:prstGeom prst="rect">
            <a:avLst/>
          </a:prstGeom>
        </p:spPr>
        <p:txBody>
          <a:bodyPr lIns="0" rIns="0" tIns="0" bIns="0" anchor="ctr"/>
          <a:p>
            <a:pPr algn="ctr"/>
            <a:endParaRPr/>
          </a:p>
        </p:txBody>
      </p:sp>
      <p:sp>
        <p:nvSpPr>
          <p:cNvPr id="45" name="PlaceHolder 2"/>
          <p:cNvSpPr>
            <a:spLocks noGrp="1"/>
          </p:cNvSpPr>
          <p:nvPr>
            <p:ph type="subTitle"/>
          </p:nvPr>
        </p:nvSpPr>
        <p:spPr>
          <a:xfrm>
            <a:off x="503640" y="1768680"/>
            <a:ext cx="9071280" cy="43848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301320"/>
            <a:ext cx="9071280" cy="1262160"/>
          </a:xfrm>
          <a:prstGeom prst="rect">
            <a:avLst/>
          </a:prstGeom>
        </p:spPr>
        <p:txBody>
          <a:bodyPr lIns="0" rIns="0" tIns="0" bIns="0" anchor="ctr"/>
          <a:p>
            <a:pPr algn="ctr"/>
            <a:endParaRPr/>
          </a:p>
        </p:txBody>
      </p:sp>
      <p:sp>
        <p:nvSpPr>
          <p:cNvPr id="47" name="PlaceHolder 2"/>
          <p:cNvSpPr>
            <a:spLocks noGrp="1"/>
          </p:cNvSpPr>
          <p:nvPr>
            <p:ph type="body"/>
          </p:nvPr>
        </p:nvSpPr>
        <p:spPr>
          <a:xfrm>
            <a:off x="503640" y="1768680"/>
            <a:ext cx="9071280" cy="43844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301320"/>
            <a:ext cx="9071280" cy="1262160"/>
          </a:xfrm>
          <a:prstGeom prst="rect">
            <a:avLst/>
          </a:prstGeom>
        </p:spPr>
        <p:txBody>
          <a:bodyPr lIns="0" rIns="0" tIns="0" bIns="0" anchor="ctr"/>
          <a:p>
            <a:pPr algn="ctr"/>
            <a:endParaRPr/>
          </a:p>
        </p:txBody>
      </p:sp>
      <p:sp>
        <p:nvSpPr>
          <p:cNvPr id="49" name="PlaceHolder 2"/>
          <p:cNvSpPr>
            <a:spLocks noGrp="1"/>
          </p:cNvSpPr>
          <p:nvPr>
            <p:ph type="body"/>
          </p:nvPr>
        </p:nvSpPr>
        <p:spPr>
          <a:xfrm>
            <a:off x="503640" y="1768680"/>
            <a:ext cx="4426560" cy="4384440"/>
          </a:xfrm>
          <a:prstGeom prst="rect">
            <a:avLst/>
          </a:prstGeom>
        </p:spPr>
        <p:txBody>
          <a:bodyPr lIns="0" rIns="0" tIns="0" bIns="0"/>
          <a:p>
            <a:endParaRPr/>
          </a:p>
        </p:txBody>
      </p:sp>
      <p:sp>
        <p:nvSpPr>
          <p:cNvPr id="50" name="PlaceHolder 3"/>
          <p:cNvSpPr>
            <a:spLocks noGrp="1"/>
          </p:cNvSpPr>
          <p:nvPr>
            <p:ph type="body"/>
          </p:nvPr>
        </p:nvSpPr>
        <p:spPr>
          <a:xfrm>
            <a:off x="5151960" y="1768680"/>
            <a:ext cx="4426560" cy="43844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3640" y="301320"/>
            <a:ext cx="9071280" cy="1262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3640" y="301320"/>
            <a:ext cx="9071280" cy="58507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301320"/>
            <a:ext cx="9071280" cy="1262160"/>
          </a:xfrm>
          <a:prstGeom prst="rect">
            <a:avLst/>
          </a:prstGeom>
        </p:spPr>
        <p:txBody>
          <a:bodyPr lIns="0" rIns="0" tIns="0" bIns="0" anchor="ctr"/>
          <a:p>
            <a:pPr algn="ctr"/>
            <a:endParaRPr/>
          </a:p>
        </p:txBody>
      </p:sp>
      <p:sp>
        <p:nvSpPr>
          <p:cNvPr id="54" name="PlaceHolder 2"/>
          <p:cNvSpPr>
            <a:spLocks noGrp="1"/>
          </p:cNvSpPr>
          <p:nvPr>
            <p:ph type="body"/>
          </p:nvPr>
        </p:nvSpPr>
        <p:spPr>
          <a:xfrm>
            <a:off x="503640" y="1768680"/>
            <a:ext cx="4426560" cy="2091240"/>
          </a:xfrm>
          <a:prstGeom prst="rect">
            <a:avLst/>
          </a:prstGeom>
        </p:spPr>
        <p:txBody>
          <a:bodyPr lIns="0" rIns="0" tIns="0" bIns="0"/>
          <a:p>
            <a:endParaRPr/>
          </a:p>
        </p:txBody>
      </p:sp>
      <p:sp>
        <p:nvSpPr>
          <p:cNvPr id="55" name="PlaceHolder 3"/>
          <p:cNvSpPr>
            <a:spLocks noGrp="1"/>
          </p:cNvSpPr>
          <p:nvPr>
            <p:ph type="body"/>
          </p:nvPr>
        </p:nvSpPr>
        <p:spPr>
          <a:xfrm>
            <a:off x="503640" y="4059000"/>
            <a:ext cx="4426560" cy="2091240"/>
          </a:xfrm>
          <a:prstGeom prst="rect">
            <a:avLst/>
          </a:prstGeom>
        </p:spPr>
        <p:txBody>
          <a:bodyPr lIns="0" rIns="0" tIns="0" bIns="0"/>
          <a:p>
            <a:endParaRPr/>
          </a:p>
        </p:txBody>
      </p:sp>
      <p:sp>
        <p:nvSpPr>
          <p:cNvPr id="56" name="PlaceHolder 4"/>
          <p:cNvSpPr>
            <a:spLocks noGrp="1"/>
          </p:cNvSpPr>
          <p:nvPr>
            <p:ph type="body"/>
          </p:nvPr>
        </p:nvSpPr>
        <p:spPr>
          <a:xfrm>
            <a:off x="5151960" y="1768680"/>
            <a:ext cx="4426560" cy="43844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301320"/>
            <a:ext cx="9071280" cy="1262160"/>
          </a:xfrm>
          <a:prstGeom prst="rect">
            <a:avLst/>
          </a:prstGeom>
        </p:spPr>
        <p:txBody>
          <a:bodyPr lIns="0" rIns="0" tIns="0" bIns="0" anchor="ctr"/>
          <a:p>
            <a:pPr algn="ctr"/>
            <a:endParaRPr/>
          </a:p>
        </p:txBody>
      </p:sp>
      <p:sp>
        <p:nvSpPr>
          <p:cNvPr id="6" name="PlaceHolder 2"/>
          <p:cNvSpPr>
            <a:spLocks noGrp="1"/>
          </p:cNvSpPr>
          <p:nvPr>
            <p:ph type="subTitle"/>
          </p:nvPr>
        </p:nvSpPr>
        <p:spPr>
          <a:xfrm>
            <a:off x="503640" y="1768680"/>
            <a:ext cx="9071280" cy="43848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640" y="301320"/>
            <a:ext cx="9071280" cy="1262160"/>
          </a:xfrm>
          <a:prstGeom prst="rect">
            <a:avLst/>
          </a:prstGeom>
        </p:spPr>
        <p:txBody>
          <a:bodyPr lIns="0" rIns="0" tIns="0" bIns="0" anchor="ctr"/>
          <a:p>
            <a:pPr algn="ctr"/>
            <a:endParaRPr/>
          </a:p>
        </p:txBody>
      </p:sp>
      <p:sp>
        <p:nvSpPr>
          <p:cNvPr id="58" name="PlaceHolder 2"/>
          <p:cNvSpPr>
            <a:spLocks noGrp="1"/>
          </p:cNvSpPr>
          <p:nvPr>
            <p:ph type="body"/>
          </p:nvPr>
        </p:nvSpPr>
        <p:spPr>
          <a:xfrm>
            <a:off x="503640" y="1768680"/>
            <a:ext cx="4426560" cy="4384440"/>
          </a:xfrm>
          <a:prstGeom prst="rect">
            <a:avLst/>
          </a:prstGeom>
        </p:spPr>
        <p:txBody>
          <a:bodyPr lIns="0" rIns="0" tIns="0" bIns="0"/>
          <a:p>
            <a:endParaRPr/>
          </a:p>
        </p:txBody>
      </p:sp>
      <p:sp>
        <p:nvSpPr>
          <p:cNvPr id="59" name="PlaceHolder 3"/>
          <p:cNvSpPr>
            <a:spLocks noGrp="1"/>
          </p:cNvSpPr>
          <p:nvPr>
            <p:ph type="body"/>
          </p:nvPr>
        </p:nvSpPr>
        <p:spPr>
          <a:xfrm>
            <a:off x="5151960" y="1768680"/>
            <a:ext cx="4426560" cy="2091240"/>
          </a:xfrm>
          <a:prstGeom prst="rect">
            <a:avLst/>
          </a:prstGeom>
        </p:spPr>
        <p:txBody>
          <a:bodyPr lIns="0" rIns="0" tIns="0" bIns="0"/>
          <a:p>
            <a:endParaRPr/>
          </a:p>
        </p:txBody>
      </p:sp>
      <p:sp>
        <p:nvSpPr>
          <p:cNvPr id="60" name="PlaceHolder 4"/>
          <p:cNvSpPr>
            <a:spLocks noGrp="1"/>
          </p:cNvSpPr>
          <p:nvPr>
            <p:ph type="body"/>
          </p:nvPr>
        </p:nvSpPr>
        <p:spPr>
          <a:xfrm>
            <a:off x="5151960" y="4059000"/>
            <a:ext cx="4426560" cy="20912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640" y="301320"/>
            <a:ext cx="9071280" cy="1262160"/>
          </a:xfrm>
          <a:prstGeom prst="rect">
            <a:avLst/>
          </a:prstGeom>
        </p:spPr>
        <p:txBody>
          <a:bodyPr lIns="0" rIns="0" tIns="0" bIns="0" anchor="ctr"/>
          <a:p>
            <a:pPr algn="ctr"/>
            <a:endParaRPr/>
          </a:p>
        </p:txBody>
      </p:sp>
      <p:sp>
        <p:nvSpPr>
          <p:cNvPr id="62" name="PlaceHolder 2"/>
          <p:cNvSpPr>
            <a:spLocks noGrp="1"/>
          </p:cNvSpPr>
          <p:nvPr>
            <p:ph type="body"/>
          </p:nvPr>
        </p:nvSpPr>
        <p:spPr>
          <a:xfrm>
            <a:off x="503640" y="1768680"/>
            <a:ext cx="4426560" cy="2091240"/>
          </a:xfrm>
          <a:prstGeom prst="rect">
            <a:avLst/>
          </a:prstGeom>
        </p:spPr>
        <p:txBody>
          <a:bodyPr lIns="0" rIns="0" tIns="0" bIns="0"/>
          <a:p>
            <a:endParaRPr/>
          </a:p>
        </p:txBody>
      </p:sp>
      <p:sp>
        <p:nvSpPr>
          <p:cNvPr id="63" name="PlaceHolder 3"/>
          <p:cNvSpPr>
            <a:spLocks noGrp="1"/>
          </p:cNvSpPr>
          <p:nvPr>
            <p:ph type="body"/>
          </p:nvPr>
        </p:nvSpPr>
        <p:spPr>
          <a:xfrm>
            <a:off x="5151960" y="1768680"/>
            <a:ext cx="4426560" cy="2091240"/>
          </a:xfrm>
          <a:prstGeom prst="rect">
            <a:avLst/>
          </a:prstGeom>
        </p:spPr>
        <p:txBody>
          <a:bodyPr lIns="0" rIns="0" tIns="0" bIns="0"/>
          <a:p>
            <a:endParaRPr/>
          </a:p>
        </p:txBody>
      </p:sp>
      <p:sp>
        <p:nvSpPr>
          <p:cNvPr id="64" name="PlaceHolder 4"/>
          <p:cNvSpPr>
            <a:spLocks noGrp="1"/>
          </p:cNvSpPr>
          <p:nvPr>
            <p:ph type="body"/>
          </p:nvPr>
        </p:nvSpPr>
        <p:spPr>
          <a:xfrm>
            <a:off x="503640" y="4059000"/>
            <a:ext cx="9071280" cy="20912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640" y="301320"/>
            <a:ext cx="9071280" cy="1262160"/>
          </a:xfrm>
          <a:prstGeom prst="rect">
            <a:avLst/>
          </a:prstGeom>
        </p:spPr>
        <p:txBody>
          <a:bodyPr lIns="0" rIns="0" tIns="0" bIns="0" anchor="ctr"/>
          <a:p>
            <a:pPr algn="ctr"/>
            <a:endParaRPr/>
          </a:p>
        </p:txBody>
      </p:sp>
      <p:sp>
        <p:nvSpPr>
          <p:cNvPr id="66" name="PlaceHolder 2"/>
          <p:cNvSpPr>
            <a:spLocks noGrp="1"/>
          </p:cNvSpPr>
          <p:nvPr>
            <p:ph type="body"/>
          </p:nvPr>
        </p:nvSpPr>
        <p:spPr>
          <a:xfrm>
            <a:off x="503640" y="1768680"/>
            <a:ext cx="9071280" cy="2091240"/>
          </a:xfrm>
          <a:prstGeom prst="rect">
            <a:avLst/>
          </a:prstGeom>
        </p:spPr>
        <p:txBody>
          <a:bodyPr lIns="0" rIns="0" tIns="0" bIns="0"/>
          <a:p>
            <a:endParaRPr/>
          </a:p>
        </p:txBody>
      </p:sp>
      <p:sp>
        <p:nvSpPr>
          <p:cNvPr id="67" name="PlaceHolder 3"/>
          <p:cNvSpPr>
            <a:spLocks noGrp="1"/>
          </p:cNvSpPr>
          <p:nvPr>
            <p:ph type="body"/>
          </p:nvPr>
        </p:nvSpPr>
        <p:spPr>
          <a:xfrm>
            <a:off x="503640" y="4059000"/>
            <a:ext cx="9071280" cy="20912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3640" y="301320"/>
            <a:ext cx="9071280" cy="1262160"/>
          </a:xfrm>
          <a:prstGeom prst="rect">
            <a:avLst/>
          </a:prstGeom>
        </p:spPr>
        <p:txBody>
          <a:bodyPr lIns="0" rIns="0" tIns="0" bIns="0" anchor="ctr"/>
          <a:p>
            <a:pPr algn="ctr"/>
            <a:endParaRPr/>
          </a:p>
        </p:txBody>
      </p:sp>
      <p:sp>
        <p:nvSpPr>
          <p:cNvPr id="69" name="PlaceHolder 2"/>
          <p:cNvSpPr>
            <a:spLocks noGrp="1"/>
          </p:cNvSpPr>
          <p:nvPr>
            <p:ph type="body"/>
          </p:nvPr>
        </p:nvSpPr>
        <p:spPr>
          <a:xfrm>
            <a:off x="503640" y="1768680"/>
            <a:ext cx="4426560" cy="2091240"/>
          </a:xfrm>
          <a:prstGeom prst="rect">
            <a:avLst/>
          </a:prstGeom>
        </p:spPr>
        <p:txBody>
          <a:bodyPr lIns="0" rIns="0" tIns="0" bIns="0"/>
          <a:p>
            <a:endParaRPr/>
          </a:p>
        </p:txBody>
      </p:sp>
      <p:sp>
        <p:nvSpPr>
          <p:cNvPr id="70" name="PlaceHolder 3"/>
          <p:cNvSpPr>
            <a:spLocks noGrp="1"/>
          </p:cNvSpPr>
          <p:nvPr>
            <p:ph type="body"/>
          </p:nvPr>
        </p:nvSpPr>
        <p:spPr>
          <a:xfrm>
            <a:off x="5151960" y="1768680"/>
            <a:ext cx="4426560" cy="2091240"/>
          </a:xfrm>
          <a:prstGeom prst="rect">
            <a:avLst/>
          </a:prstGeom>
        </p:spPr>
        <p:txBody>
          <a:bodyPr lIns="0" rIns="0" tIns="0" bIns="0"/>
          <a:p>
            <a:endParaRPr/>
          </a:p>
        </p:txBody>
      </p:sp>
      <p:sp>
        <p:nvSpPr>
          <p:cNvPr id="71" name="PlaceHolder 4"/>
          <p:cNvSpPr>
            <a:spLocks noGrp="1"/>
          </p:cNvSpPr>
          <p:nvPr>
            <p:ph type="body"/>
          </p:nvPr>
        </p:nvSpPr>
        <p:spPr>
          <a:xfrm>
            <a:off x="5151960" y="4059000"/>
            <a:ext cx="4426560" cy="2091240"/>
          </a:xfrm>
          <a:prstGeom prst="rect">
            <a:avLst/>
          </a:prstGeom>
        </p:spPr>
        <p:txBody>
          <a:bodyPr lIns="0" rIns="0" tIns="0" bIns="0"/>
          <a:p>
            <a:endParaRPr/>
          </a:p>
        </p:txBody>
      </p:sp>
      <p:sp>
        <p:nvSpPr>
          <p:cNvPr id="72" name="PlaceHolder 5"/>
          <p:cNvSpPr>
            <a:spLocks noGrp="1"/>
          </p:cNvSpPr>
          <p:nvPr>
            <p:ph type="body"/>
          </p:nvPr>
        </p:nvSpPr>
        <p:spPr>
          <a:xfrm>
            <a:off x="503640" y="4059000"/>
            <a:ext cx="4426560" cy="20912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3640" y="301320"/>
            <a:ext cx="9071280" cy="1262160"/>
          </a:xfrm>
          <a:prstGeom prst="rect">
            <a:avLst/>
          </a:prstGeom>
        </p:spPr>
        <p:txBody>
          <a:bodyPr lIns="0" rIns="0" tIns="0" bIns="0" anchor="ctr"/>
          <a:p>
            <a:pPr algn="ctr"/>
            <a:endParaRPr/>
          </a:p>
        </p:txBody>
      </p:sp>
      <p:sp>
        <p:nvSpPr>
          <p:cNvPr id="74" name="PlaceHolder 2"/>
          <p:cNvSpPr>
            <a:spLocks noGrp="1"/>
          </p:cNvSpPr>
          <p:nvPr>
            <p:ph type="body"/>
          </p:nvPr>
        </p:nvSpPr>
        <p:spPr>
          <a:xfrm>
            <a:off x="503640" y="1768680"/>
            <a:ext cx="9071280" cy="4384440"/>
          </a:xfrm>
          <a:prstGeom prst="rect">
            <a:avLst/>
          </a:prstGeom>
        </p:spPr>
        <p:txBody>
          <a:bodyPr lIns="0" rIns="0" tIns="0" bIns="0"/>
          <a:p>
            <a:endParaRPr/>
          </a:p>
        </p:txBody>
      </p:sp>
      <p:sp>
        <p:nvSpPr>
          <p:cNvPr id="75" name="PlaceHolder 3"/>
          <p:cNvSpPr>
            <a:spLocks noGrp="1"/>
          </p:cNvSpPr>
          <p:nvPr>
            <p:ph type="body"/>
          </p:nvPr>
        </p:nvSpPr>
        <p:spPr>
          <a:xfrm>
            <a:off x="503640" y="1768680"/>
            <a:ext cx="9071280" cy="4384440"/>
          </a:xfrm>
          <a:prstGeom prst="rect">
            <a:avLst/>
          </a:prstGeom>
        </p:spPr>
        <p:txBody>
          <a:bodyPr lIns="0" rIns="0" tIns="0" bIns="0"/>
          <a:p>
            <a:endParaRPr/>
          </a:p>
        </p:txBody>
      </p:sp>
      <p:pic>
        <p:nvPicPr>
          <p:cNvPr id="76" name="" descr=""/>
          <p:cNvPicPr/>
          <p:nvPr/>
        </p:nvPicPr>
        <p:blipFill>
          <a:blip r:embed="rId2"/>
          <a:stretch>
            <a:fillRect/>
          </a:stretch>
        </p:blipFill>
        <p:spPr>
          <a:xfrm>
            <a:off x="2291760" y="1768320"/>
            <a:ext cx="5495040" cy="4384440"/>
          </a:xfrm>
          <a:prstGeom prst="rect">
            <a:avLst/>
          </a:prstGeom>
          <a:ln>
            <a:noFill/>
          </a:ln>
        </p:spPr>
      </p:pic>
      <p:pic>
        <p:nvPicPr>
          <p:cNvPr id="77" name="" descr=""/>
          <p:cNvPicPr/>
          <p:nvPr/>
        </p:nvPicPr>
        <p:blipFill>
          <a:blip r:embed="rId3"/>
          <a:stretch>
            <a:fillRect/>
          </a:stretch>
        </p:blipFill>
        <p:spPr>
          <a:xfrm>
            <a:off x="2291760" y="1768320"/>
            <a:ext cx="5495040" cy="4384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301320"/>
            <a:ext cx="9071280" cy="1262160"/>
          </a:xfrm>
          <a:prstGeom prst="rect">
            <a:avLst/>
          </a:prstGeom>
        </p:spPr>
        <p:txBody>
          <a:bodyPr lIns="0" rIns="0" tIns="0" bIns="0" anchor="ctr"/>
          <a:p>
            <a:pPr algn="ctr"/>
            <a:endParaRPr/>
          </a:p>
        </p:txBody>
      </p:sp>
      <p:sp>
        <p:nvSpPr>
          <p:cNvPr id="8" name="PlaceHolder 2"/>
          <p:cNvSpPr>
            <a:spLocks noGrp="1"/>
          </p:cNvSpPr>
          <p:nvPr>
            <p:ph type="body"/>
          </p:nvPr>
        </p:nvSpPr>
        <p:spPr>
          <a:xfrm>
            <a:off x="503640" y="1768680"/>
            <a:ext cx="907128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301320"/>
            <a:ext cx="9071280" cy="1262160"/>
          </a:xfrm>
          <a:prstGeom prst="rect">
            <a:avLst/>
          </a:prstGeom>
        </p:spPr>
        <p:txBody>
          <a:bodyPr lIns="0" rIns="0" tIns="0" bIns="0" anchor="ctr"/>
          <a:p>
            <a:pPr algn="ctr"/>
            <a:endParaRPr/>
          </a:p>
        </p:txBody>
      </p:sp>
      <p:sp>
        <p:nvSpPr>
          <p:cNvPr id="10" name="PlaceHolder 2"/>
          <p:cNvSpPr>
            <a:spLocks noGrp="1"/>
          </p:cNvSpPr>
          <p:nvPr>
            <p:ph type="body"/>
          </p:nvPr>
        </p:nvSpPr>
        <p:spPr>
          <a:xfrm>
            <a:off x="503640" y="1768680"/>
            <a:ext cx="4426560" cy="4384440"/>
          </a:xfrm>
          <a:prstGeom prst="rect">
            <a:avLst/>
          </a:prstGeom>
        </p:spPr>
        <p:txBody>
          <a:bodyPr lIns="0" rIns="0" tIns="0" bIns="0"/>
          <a:p>
            <a:endParaRPr/>
          </a:p>
        </p:txBody>
      </p:sp>
      <p:sp>
        <p:nvSpPr>
          <p:cNvPr id="11" name="PlaceHolder 3"/>
          <p:cNvSpPr>
            <a:spLocks noGrp="1"/>
          </p:cNvSpPr>
          <p:nvPr>
            <p:ph type="body"/>
          </p:nvPr>
        </p:nvSpPr>
        <p:spPr>
          <a:xfrm>
            <a:off x="5151960" y="1768680"/>
            <a:ext cx="442656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301320"/>
            <a:ext cx="907128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640" y="301320"/>
            <a:ext cx="9071280" cy="58507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301320"/>
            <a:ext cx="9071280" cy="1262160"/>
          </a:xfrm>
          <a:prstGeom prst="rect">
            <a:avLst/>
          </a:prstGeom>
        </p:spPr>
        <p:txBody>
          <a:bodyPr lIns="0" rIns="0" tIns="0" bIns="0" anchor="ctr"/>
          <a:p>
            <a:pPr algn="ctr"/>
            <a:endParaRPr/>
          </a:p>
        </p:txBody>
      </p:sp>
      <p:sp>
        <p:nvSpPr>
          <p:cNvPr id="15" name="PlaceHolder 2"/>
          <p:cNvSpPr>
            <a:spLocks noGrp="1"/>
          </p:cNvSpPr>
          <p:nvPr>
            <p:ph type="body"/>
          </p:nvPr>
        </p:nvSpPr>
        <p:spPr>
          <a:xfrm>
            <a:off x="503640" y="1768680"/>
            <a:ext cx="4426560" cy="2091240"/>
          </a:xfrm>
          <a:prstGeom prst="rect">
            <a:avLst/>
          </a:prstGeom>
        </p:spPr>
        <p:txBody>
          <a:bodyPr lIns="0" rIns="0" tIns="0" bIns="0"/>
          <a:p>
            <a:endParaRPr/>
          </a:p>
        </p:txBody>
      </p:sp>
      <p:sp>
        <p:nvSpPr>
          <p:cNvPr id="16" name="PlaceHolder 3"/>
          <p:cNvSpPr>
            <a:spLocks noGrp="1"/>
          </p:cNvSpPr>
          <p:nvPr>
            <p:ph type="body"/>
          </p:nvPr>
        </p:nvSpPr>
        <p:spPr>
          <a:xfrm>
            <a:off x="503640" y="4059000"/>
            <a:ext cx="4426560" cy="2091240"/>
          </a:xfrm>
          <a:prstGeom prst="rect">
            <a:avLst/>
          </a:prstGeom>
        </p:spPr>
        <p:txBody>
          <a:bodyPr lIns="0" rIns="0" tIns="0" bIns="0"/>
          <a:p>
            <a:endParaRPr/>
          </a:p>
        </p:txBody>
      </p:sp>
      <p:sp>
        <p:nvSpPr>
          <p:cNvPr id="17" name="PlaceHolder 4"/>
          <p:cNvSpPr>
            <a:spLocks noGrp="1"/>
          </p:cNvSpPr>
          <p:nvPr>
            <p:ph type="body"/>
          </p:nvPr>
        </p:nvSpPr>
        <p:spPr>
          <a:xfrm>
            <a:off x="5151960" y="1768680"/>
            <a:ext cx="442656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301320"/>
            <a:ext cx="9071280" cy="1262160"/>
          </a:xfrm>
          <a:prstGeom prst="rect">
            <a:avLst/>
          </a:prstGeom>
        </p:spPr>
        <p:txBody>
          <a:bodyPr lIns="0" rIns="0" tIns="0" bIns="0" anchor="ctr"/>
          <a:p>
            <a:pPr algn="ctr"/>
            <a:endParaRPr/>
          </a:p>
        </p:txBody>
      </p:sp>
      <p:sp>
        <p:nvSpPr>
          <p:cNvPr id="19" name="PlaceHolder 2"/>
          <p:cNvSpPr>
            <a:spLocks noGrp="1"/>
          </p:cNvSpPr>
          <p:nvPr>
            <p:ph type="body"/>
          </p:nvPr>
        </p:nvSpPr>
        <p:spPr>
          <a:xfrm>
            <a:off x="503640" y="1768680"/>
            <a:ext cx="4426560" cy="4384440"/>
          </a:xfrm>
          <a:prstGeom prst="rect">
            <a:avLst/>
          </a:prstGeom>
        </p:spPr>
        <p:txBody>
          <a:bodyPr lIns="0" rIns="0" tIns="0" bIns="0"/>
          <a:p>
            <a:endParaRPr/>
          </a:p>
        </p:txBody>
      </p:sp>
      <p:sp>
        <p:nvSpPr>
          <p:cNvPr id="20" name="PlaceHolder 3"/>
          <p:cNvSpPr>
            <a:spLocks noGrp="1"/>
          </p:cNvSpPr>
          <p:nvPr>
            <p:ph type="body"/>
          </p:nvPr>
        </p:nvSpPr>
        <p:spPr>
          <a:xfrm>
            <a:off x="5151960" y="1768680"/>
            <a:ext cx="4426560" cy="2091240"/>
          </a:xfrm>
          <a:prstGeom prst="rect">
            <a:avLst/>
          </a:prstGeom>
        </p:spPr>
        <p:txBody>
          <a:bodyPr lIns="0" rIns="0" tIns="0" bIns="0"/>
          <a:p>
            <a:endParaRPr/>
          </a:p>
        </p:txBody>
      </p:sp>
      <p:sp>
        <p:nvSpPr>
          <p:cNvPr id="21" name="PlaceHolder 4"/>
          <p:cNvSpPr>
            <a:spLocks noGrp="1"/>
          </p:cNvSpPr>
          <p:nvPr>
            <p:ph type="body"/>
          </p:nvPr>
        </p:nvSpPr>
        <p:spPr>
          <a:xfrm>
            <a:off x="5151960" y="4059000"/>
            <a:ext cx="442656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301320"/>
            <a:ext cx="9071280" cy="1262160"/>
          </a:xfrm>
          <a:prstGeom prst="rect">
            <a:avLst/>
          </a:prstGeom>
        </p:spPr>
        <p:txBody>
          <a:bodyPr lIns="0" rIns="0" tIns="0" bIns="0" anchor="ctr"/>
          <a:p>
            <a:pPr algn="ctr"/>
            <a:endParaRPr/>
          </a:p>
        </p:txBody>
      </p:sp>
      <p:sp>
        <p:nvSpPr>
          <p:cNvPr id="23" name="PlaceHolder 2"/>
          <p:cNvSpPr>
            <a:spLocks noGrp="1"/>
          </p:cNvSpPr>
          <p:nvPr>
            <p:ph type="body"/>
          </p:nvPr>
        </p:nvSpPr>
        <p:spPr>
          <a:xfrm>
            <a:off x="503640" y="1768680"/>
            <a:ext cx="4426560" cy="2091240"/>
          </a:xfrm>
          <a:prstGeom prst="rect">
            <a:avLst/>
          </a:prstGeom>
        </p:spPr>
        <p:txBody>
          <a:bodyPr lIns="0" rIns="0" tIns="0" bIns="0"/>
          <a:p>
            <a:endParaRPr/>
          </a:p>
        </p:txBody>
      </p:sp>
      <p:sp>
        <p:nvSpPr>
          <p:cNvPr id="24" name="PlaceHolder 3"/>
          <p:cNvSpPr>
            <a:spLocks noGrp="1"/>
          </p:cNvSpPr>
          <p:nvPr>
            <p:ph type="body"/>
          </p:nvPr>
        </p:nvSpPr>
        <p:spPr>
          <a:xfrm>
            <a:off x="5151960" y="1768680"/>
            <a:ext cx="4426560" cy="2091240"/>
          </a:xfrm>
          <a:prstGeom prst="rect">
            <a:avLst/>
          </a:prstGeom>
        </p:spPr>
        <p:txBody>
          <a:bodyPr lIns="0" rIns="0" tIns="0" bIns="0"/>
          <a:p>
            <a:endParaRPr/>
          </a:p>
        </p:txBody>
      </p:sp>
      <p:sp>
        <p:nvSpPr>
          <p:cNvPr id="25" name="PlaceHolder 4"/>
          <p:cNvSpPr>
            <a:spLocks noGrp="1"/>
          </p:cNvSpPr>
          <p:nvPr>
            <p:ph type="body"/>
          </p:nvPr>
        </p:nvSpPr>
        <p:spPr>
          <a:xfrm>
            <a:off x="503640" y="4059000"/>
            <a:ext cx="907128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9CF8B5E1-9878-410F-9B49-A93216A407C8}"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503640" y="301320"/>
            <a:ext cx="9071280" cy="1261800"/>
          </a:xfrm>
          <a:prstGeom prst="rect">
            <a:avLst/>
          </a:prstGeom>
        </p:spPr>
        <p:txBody>
          <a:bodyPr lIns="0" rIns="0" tIns="0" bIns="0" anchor="ctr"/>
          <a:p>
            <a:pPr algn="ctr"/>
            <a:r>
              <a:rPr lang="en-US" sz="4400">
                <a:latin typeface="Arial"/>
              </a:rPr>
              <a:t>Click to edit the title text format</a:t>
            </a:r>
            <a:endParaRPr/>
          </a:p>
        </p:txBody>
      </p:sp>
      <p:sp>
        <p:nvSpPr>
          <p:cNvPr id="40" name="PlaceHolder 2"/>
          <p:cNvSpPr>
            <a:spLocks noGrp="1"/>
          </p:cNvSpPr>
          <p:nvPr>
            <p:ph type="body"/>
          </p:nvPr>
        </p:nvSpPr>
        <p:spPr>
          <a:xfrm>
            <a:off x="503640" y="1768680"/>
            <a:ext cx="907128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41" name="PlaceHolder 3"/>
          <p:cNvSpPr>
            <a:spLocks noGrp="1"/>
          </p:cNvSpPr>
          <p:nvPr>
            <p:ph type="dt"/>
          </p:nvPr>
        </p:nvSpPr>
        <p:spPr>
          <a:xfrm>
            <a:off x="503640" y="6886800"/>
            <a:ext cx="2348280" cy="520920"/>
          </a:xfrm>
          <a:prstGeom prst="rect">
            <a:avLst/>
          </a:prstGeom>
        </p:spPr>
        <p:txBody>
          <a:bodyPr lIns="0" rIns="0" tIns="0" bIns="0"/>
          <a:p>
            <a:r>
              <a:rPr lang="en-US" sz="1400">
                <a:latin typeface="Times New Roman"/>
              </a:rPr>
              <a:t>&lt;date/time&gt;</a:t>
            </a:r>
            <a:endParaRPr/>
          </a:p>
        </p:txBody>
      </p:sp>
      <p:sp>
        <p:nvSpPr>
          <p:cNvPr id="42" name="PlaceHolder 4"/>
          <p:cNvSpPr>
            <a:spLocks noGrp="1"/>
          </p:cNvSpPr>
          <p:nvPr>
            <p:ph type="ftr"/>
          </p:nvPr>
        </p:nvSpPr>
        <p:spPr>
          <a:xfrm>
            <a:off x="3447000" y="6886800"/>
            <a:ext cx="3194640" cy="520920"/>
          </a:xfrm>
          <a:prstGeom prst="rect">
            <a:avLst/>
          </a:prstGeom>
        </p:spPr>
        <p:txBody>
          <a:bodyPr lIns="0" rIns="0" tIns="0" bIns="0"/>
          <a:p>
            <a:pPr algn="ctr"/>
            <a:r>
              <a:rPr lang="en-US" sz="1400">
                <a:latin typeface="Times New Roman"/>
              </a:rPr>
              <a:t>&lt;footer&gt;</a:t>
            </a:r>
            <a:endParaRPr/>
          </a:p>
        </p:txBody>
      </p:sp>
      <p:sp>
        <p:nvSpPr>
          <p:cNvPr id="43" name="PlaceHolder 5"/>
          <p:cNvSpPr>
            <a:spLocks noGrp="1"/>
          </p:cNvSpPr>
          <p:nvPr>
            <p:ph type="sldNum"/>
          </p:nvPr>
        </p:nvSpPr>
        <p:spPr>
          <a:xfrm>
            <a:off x="7227000" y="6886800"/>
            <a:ext cx="2348280" cy="520920"/>
          </a:xfrm>
          <a:prstGeom prst="rect">
            <a:avLst/>
          </a:prstGeom>
        </p:spPr>
        <p:txBody>
          <a:bodyPr lIns="0" rIns="0" tIns="0" bIns="0"/>
          <a:p>
            <a:pPr algn="r"/>
            <a:fld id="{450B9D2E-BEDF-4D11-BB63-F0021E27A759}"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CustomShape 1"/>
          <p:cNvSpPr/>
          <p:nvPr/>
        </p:nvSpPr>
        <p:spPr>
          <a:xfrm>
            <a:off x="529200" y="640080"/>
            <a:ext cx="9069840" cy="1444320"/>
          </a:xfrm>
          <a:prstGeom prst="rect">
            <a:avLst/>
          </a:prstGeom>
          <a:noFill/>
          <a:ln>
            <a:noFill/>
          </a:ln>
        </p:spPr>
        <p:txBody>
          <a:bodyPr lIns="0" rIns="0" tIns="0" bIns="0" anchor="ctr"/>
          <a:p>
            <a:pPr algn="ctr">
              <a:lnSpc>
                <a:spcPct val="100000"/>
              </a:lnSpc>
            </a:pPr>
            <a:r>
              <a:rPr lang="en-US" sz="4400">
                <a:latin typeface="Century Schoolbook L"/>
              </a:rPr>
              <a:t>Big Data Architecture and Cluster Optimization with Python</a:t>
            </a:r>
            <a:endParaRPr/>
          </a:p>
        </p:txBody>
      </p:sp>
      <p:sp>
        <p:nvSpPr>
          <p:cNvPr id="79" name="CustomShape 2"/>
          <p:cNvSpPr/>
          <p:nvPr/>
        </p:nvSpPr>
        <p:spPr>
          <a:xfrm>
            <a:off x="639720" y="4297680"/>
            <a:ext cx="9069840" cy="1379520"/>
          </a:xfrm>
          <a:prstGeom prst="rect">
            <a:avLst/>
          </a:prstGeom>
          <a:noFill/>
          <a:ln>
            <a:noFill/>
          </a:ln>
        </p:spPr>
        <p:txBody>
          <a:bodyPr lIns="0" rIns="0" tIns="0" bIns="0" anchor="ctr"/>
          <a:p>
            <a:pPr algn="ctr">
              <a:lnSpc>
                <a:spcPct val="100000"/>
              </a:lnSpc>
            </a:pPr>
            <a:r>
              <a:rPr lang="en-US" sz="3200">
                <a:latin typeface="Century Schoolbook L"/>
              </a:rPr>
              <a:t>By: Chetan Khatri</a:t>
            </a:r>
            <a:endParaRPr/>
          </a:p>
          <a:p>
            <a:pPr algn="ctr">
              <a:lnSpc>
                <a:spcPct val="100000"/>
              </a:lnSpc>
            </a:pPr>
            <a:endParaRPr/>
          </a:p>
          <a:p>
            <a:pPr algn="ctr">
              <a:lnSpc>
                <a:spcPct val="100000"/>
              </a:lnSpc>
            </a:pPr>
            <a:r>
              <a:rPr lang="en-US" sz="2600">
                <a:latin typeface="Century Schoolbook L"/>
              </a:rPr>
              <a:t>Principal Big Data Engineer, Nazara Technologies.</a:t>
            </a:r>
            <a:endParaRPr/>
          </a:p>
          <a:p>
            <a:pPr algn="ctr">
              <a:lnSpc>
                <a:spcPct val="100000"/>
              </a:lnSpc>
            </a:pPr>
            <a:r>
              <a:rPr lang="en-US" sz="2600">
                <a:latin typeface="Century Schoolbook L"/>
              </a:rPr>
              <a:t>Data Science &amp; Machine Learning Curricula Advisor, University of Kachchh, Gujarat.</a:t>
            </a:r>
            <a:endParaRPr/>
          </a:p>
        </p:txBody>
      </p:sp>
      <p:sp>
        <p:nvSpPr>
          <p:cNvPr id="80" name="CustomShape 3"/>
          <p:cNvSpPr/>
          <p:nvPr/>
        </p:nvSpPr>
        <p:spPr>
          <a:xfrm>
            <a:off x="360" y="6766560"/>
            <a:ext cx="10078200" cy="792360"/>
          </a:xfrm>
          <a:prstGeom prst="rect">
            <a:avLst/>
          </a:prstGeom>
          <a:solidFill>
            <a:srgbClr val="4b1f6f"/>
          </a:solidFill>
          <a:ln>
            <a:solidFill>
              <a:srgbClr val="3465a4"/>
            </a:solidFill>
          </a:ln>
        </p:spPr>
        <p:txBody>
          <a:bodyPr wrap="none" lIns="90000" rIns="90000" tIns="45000" bIns="45000" anchor="ctr"/>
          <a:p>
            <a:pPr algn="ctr">
              <a:lnSpc>
                <a:spcPct val="100000"/>
              </a:lnSpc>
            </a:pPr>
            <a:r>
              <a:rPr b="1" lang="en-US">
                <a:solidFill>
                  <a:srgbClr val="ffffff"/>
                </a:solidFill>
                <a:latin typeface="Arial"/>
              </a:rPr>
              <a:t>Pycon India 2016</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503640" y="301320"/>
            <a:ext cx="9071280" cy="1261800"/>
          </a:xfrm>
          <a:prstGeom prst="rect">
            <a:avLst/>
          </a:prstGeom>
        </p:spPr>
        <p:txBody>
          <a:bodyPr lIns="0" rIns="0" tIns="0" bIns="0" anchor="ctr"/>
          <a:p>
            <a:pPr algn="ctr"/>
            <a:r>
              <a:rPr lang="en-US" sz="4000">
                <a:latin typeface="Century Schoolbook L"/>
              </a:rPr>
              <a:t>Big Data Optimization: </a:t>
            </a:r>
            <a:r>
              <a:rPr lang="en-US" sz="2800">
                <a:latin typeface="Century Schoolbook L"/>
              </a:rPr>
              <a:t>Tune kafka Cluster</a:t>
            </a:r>
            <a:endParaRPr/>
          </a:p>
        </p:txBody>
      </p:sp>
      <p:sp>
        <p:nvSpPr>
          <p:cNvPr id="99" name="TextShape 2"/>
          <p:cNvSpPr txBox="1"/>
          <p:nvPr/>
        </p:nvSpPr>
        <p:spPr>
          <a:xfrm>
            <a:off x="503640" y="1768680"/>
            <a:ext cx="9071280" cy="4384440"/>
          </a:xfrm>
          <a:prstGeom prst="rect">
            <a:avLst/>
          </a:prstGeom>
        </p:spPr>
        <p:txBody>
          <a:bodyPr lIns="0" rIns="0" tIns="0" bIns="0"/>
          <a:p>
            <a:pPr>
              <a:buSzPct val="45000"/>
              <a:buFont typeface="StarSymbol"/>
              <a:buChar char=""/>
            </a:pPr>
            <a:r>
              <a:rPr lang="en-US" sz="3200">
                <a:latin typeface="Courier 10 Pitch"/>
              </a:rPr>
              <a:t>buffer.memory: default</a:t>
            </a:r>
            <a:endParaRPr/>
          </a:p>
          <a:p>
            <a:pPr>
              <a:buSzPct val="45000"/>
              <a:buFont typeface="StarSymbol"/>
              <a:buChar char=""/>
            </a:pPr>
            <a:r>
              <a:rPr lang="en-US" sz="3200">
                <a:latin typeface="Courier 10 Pitch"/>
              </a:rPr>
              <a:t>batch.size: "655357"</a:t>
            </a:r>
            <a:endParaRPr/>
          </a:p>
          <a:p>
            <a:pPr>
              <a:buSzPct val="45000"/>
              <a:buFont typeface="StarSymbol"/>
              <a:buChar char=""/>
            </a:pPr>
            <a:r>
              <a:rPr lang="en-US" sz="3200">
                <a:latin typeface="Courier 10 Pitch"/>
              </a:rPr>
              <a:t>linger.ms: "5"</a:t>
            </a:r>
            <a:endParaRPr/>
          </a:p>
          <a:p>
            <a:pPr>
              <a:buSzPct val="45000"/>
              <a:buFont typeface="StarSymbol"/>
              <a:buChar char=""/>
            </a:pPr>
            <a:r>
              <a:rPr lang="en-US" sz="3200">
                <a:latin typeface="Courier 10 Pitch"/>
              </a:rPr>
              <a:t>compression.type: lz4</a:t>
            </a:r>
            <a:endParaRPr/>
          </a:p>
          <a:p>
            <a:pPr>
              <a:buSzPct val="45000"/>
              <a:buFont typeface="StarSymbol"/>
              <a:buChar char=""/>
            </a:pPr>
            <a:r>
              <a:rPr lang="en-US" sz="3200">
                <a:latin typeface="Courier 10 Pitch"/>
              </a:rPr>
              <a:t>retries: default</a:t>
            </a:r>
            <a:endParaRPr/>
          </a:p>
          <a:p>
            <a:pPr>
              <a:buSzPct val="45000"/>
              <a:buFont typeface="StarSymbol"/>
              <a:buChar char=""/>
            </a:pPr>
            <a:r>
              <a:rPr lang="en-US" sz="3200">
                <a:latin typeface="Courier 10 Pitch"/>
              </a:rPr>
              <a:t>send.buffer.bytes: default</a:t>
            </a:r>
            <a:endParaRPr/>
          </a:p>
          <a:p>
            <a:pPr>
              <a:buSzPct val="45000"/>
              <a:buFont typeface="StarSymbol"/>
              <a:buChar char=""/>
            </a:pPr>
            <a:r>
              <a:rPr lang="en-US" sz="3200">
                <a:latin typeface="Courier 10 Pitch"/>
              </a:rPr>
              <a:t>connections.max.idle.ms: default</a:t>
            </a:r>
            <a:endParaRPr/>
          </a:p>
          <a:p>
            <a:pPr>
              <a:buSzPct val="45000"/>
              <a:buFont typeface="StarSymbol"/>
              <a:buChar char=""/>
            </a:pPr>
            <a:endParaRPr/>
          </a:p>
          <a:p>
            <a:pPr>
              <a:buSzPct val="45000"/>
              <a:buFont typeface="StarSymbol"/>
              <a:buChar char=""/>
            </a:pPr>
            <a:r>
              <a:rPr lang="en-US" sz="3200">
                <a:solidFill>
                  <a:srgbClr val="3333ff"/>
                </a:solidFill>
                <a:latin typeface="Courier 10 Pitch"/>
              </a:rPr>
              <a:t>bootstrap.servers</a:t>
            </a:r>
            <a:endParaRPr/>
          </a:p>
          <a:p>
            <a:pPr>
              <a:buSzPct val="45000"/>
              <a:buFont typeface="StarSymbol"/>
              <a:buChar char=""/>
            </a:pPr>
            <a:r>
              <a:rPr lang="en-US" sz="3200">
                <a:solidFill>
                  <a:srgbClr val="3333ff"/>
                </a:solidFill>
                <a:latin typeface="Courier 10 Pitch"/>
              </a:rPr>
              <a:t>batch.size</a:t>
            </a:r>
            <a:endParaRPr/>
          </a:p>
          <a:p>
            <a:pPr>
              <a:buSzPct val="45000"/>
              <a:buFont typeface="StarSymbol"/>
              <a:buChar char=""/>
            </a:pPr>
            <a:r>
              <a:rPr lang="en-US" sz="3200">
                <a:solidFill>
                  <a:srgbClr val="3333ff"/>
                </a:solidFill>
                <a:latin typeface="Courier 10 Pitch"/>
              </a:rPr>
              <a:t>linger.ms</a:t>
            </a:r>
            <a:endParaRPr/>
          </a:p>
          <a:p>
            <a:pPr>
              <a:buSzPct val="45000"/>
              <a:buFont typeface="StarSymbol"/>
              <a:buChar char=""/>
            </a:pPr>
            <a:r>
              <a:rPr lang="en-US" sz="3200">
                <a:solidFill>
                  <a:srgbClr val="3333ff"/>
                </a:solidFill>
                <a:latin typeface="Courier 10 Pitch"/>
              </a:rPr>
              <a:t>connections.max.idle.ms = 10000</a:t>
            </a:r>
            <a:endParaRPr/>
          </a:p>
          <a:p>
            <a:pPr>
              <a:buSzPct val="45000"/>
              <a:buFont typeface="StarSymbol"/>
              <a:buChar char=""/>
            </a:pPr>
            <a:r>
              <a:rPr lang="en-US" sz="3200">
                <a:solidFill>
                  <a:srgbClr val="3333ff"/>
                </a:solidFill>
                <a:latin typeface="Courier 10 Pitch"/>
              </a:rPr>
              <a:t>compression.type</a:t>
            </a:r>
            <a:endParaRPr/>
          </a:p>
          <a:p>
            <a:pPr>
              <a:buSzPct val="45000"/>
              <a:buFont typeface="StarSymbol"/>
              <a:buChar char=""/>
            </a:pPr>
            <a:r>
              <a:rPr lang="en-US" sz="3200">
                <a:solidFill>
                  <a:srgbClr val="3333ff"/>
                </a:solidFill>
                <a:latin typeface="Courier 10 Pitch"/>
              </a:rPr>
              <a:t>retries</a:t>
            </a:r>
            <a:endParaRPr/>
          </a:p>
          <a:p>
            <a:pPr>
              <a:buSzPct val="45000"/>
              <a:buFont typeface="StarSymbol"/>
              <a:buChar char=""/>
            </a:pP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503640" y="276480"/>
            <a:ext cx="9071280" cy="1311480"/>
          </a:xfrm>
          <a:prstGeom prst="rect">
            <a:avLst/>
          </a:prstGeom>
        </p:spPr>
        <p:txBody>
          <a:bodyPr lIns="0" rIns="0" tIns="0" bIns="0" anchor="ctr"/>
          <a:p>
            <a:pPr algn="ctr"/>
            <a:r>
              <a:rPr lang="en-US" sz="4000">
                <a:latin typeface="Century Schoolbook L"/>
              </a:rPr>
              <a:t>Spark Cluster Hyper parameter Tuning</a:t>
            </a:r>
            <a:endParaRPr/>
          </a:p>
        </p:txBody>
      </p:sp>
      <p:sp>
        <p:nvSpPr>
          <p:cNvPr id="101" name="TextShape 2"/>
          <p:cNvSpPr txBox="1"/>
          <p:nvPr/>
        </p:nvSpPr>
        <p:spPr>
          <a:xfrm>
            <a:off x="503640" y="1768680"/>
            <a:ext cx="9071280" cy="5272200"/>
          </a:xfrm>
          <a:prstGeom prst="rect">
            <a:avLst/>
          </a:prstGeom>
        </p:spPr>
        <p:txBody>
          <a:bodyPr lIns="0" rIns="0" tIns="0" bIns="0"/>
          <a:p>
            <a:pPr>
              <a:buSzPct val="45000"/>
              <a:buFont typeface="StarSymbol"/>
              <a:buChar char=""/>
            </a:pPr>
            <a:r>
              <a:rPr b="1" lang="en-US">
                <a:latin typeface="Courier 10 Pitch"/>
              </a:rPr>
              <a:t>1) ./spark-shell --conf</a:t>
            </a:r>
            <a:endParaRPr/>
          </a:p>
          <a:p>
            <a:pPr>
              <a:buSzPct val="45000"/>
              <a:buFont typeface="StarSymbol"/>
              <a:buChar char=""/>
            </a:pPr>
            <a:r>
              <a:rPr lang="en-US">
                <a:latin typeface="Courier 10 Pitch"/>
              </a:rPr>
              <a:t>--conf spark.executor.memory=50g</a:t>
            </a:r>
            <a:endParaRPr/>
          </a:p>
          <a:p>
            <a:pPr>
              <a:buSzPct val="45000"/>
              <a:buFont typeface="StarSymbol"/>
              <a:buChar char=""/>
            </a:pPr>
            <a:r>
              <a:rPr lang="en-US">
                <a:latin typeface="Courier 10 Pitch"/>
              </a:rPr>
              <a:t>--conf spark.driver.memory=150g</a:t>
            </a:r>
            <a:endParaRPr/>
          </a:p>
          <a:p>
            <a:pPr>
              <a:buSzPct val="45000"/>
              <a:buFont typeface="StarSymbol"/>
              <a:buChar char=""/>
            </a:pPr>
            <a:r>
              <a:rPr lang="en-US">
                <a:latin typeface="Courier 10 Pitch"/>
              </a:rPr>
              <a:t>--conf spark.kryoserializer.buffer.max=256 </a:t>
            </a:r>
            <a:endParaRPr/>
          </a:p>
          <a:p>
            <a:pPr>
              <a:buSzPct val="45000"/>
              <a:buFont typeface="StarSymbol"/>
              <a:buChar char=""/>
            </a:pPr>
            <a:r>
              <a:rPr lang="en-US">
                <a:latin typeface="Courier 10 Pitch"/>
              </a:rPr>
              <a:t>--conf spark.driver.maxResultSize=1g </a:t>
            </a:r>
            <a:endParaRPr/>
          </a:p>
          <a:p>
            <a:pPr>
              <a:buSzPct val="45000"/>
              <a:buFont typeface="StarSymbol"/>
              <a:buChar char=""/>
            </a:pPr>
            <a:r>
              <a:rPr lang="en-US">
                <a:latin typeface="Courier 10 Pitch"/>
              </a:rPr>
              <a:t>--conf spark.dynamicAllocation.enabled=true </a:t>
            </a:r>
            <a:endParaRPr/>
          </a:p>
          <a:p>
            <a:pPr>
              <a:buSzPct val="45000"/>
              <a:buFont typeface="StarSymbol"/>
              <a:buChar char=""/>
            </a:pPr>
            <a:r>
              <a:rPr lang="en-US">
                <a:latin typeface="Courier 10 Pitch"/>
              </a:rPr>
              <a:t>--conf spark.shuffle.service.enabled=true </a:t>
            </a:r>
            <a:endParaRPr/>
          </a:p>
          <a:p>
            <a:pPr>
              <a:buSzPct val="45000"/>
              <a:buFont typeface="StarSymbol"/>
              <a:buChar char=""/>
            </a:pPr>
            <a:r>
              <a:rPr lang="en-US">
                <a:latin typeface="Courier 10 Pitch"/>
              </a:rPr>
              <a:t>--conf spark.rpc.askTimeout=300s </a:t>
            </a:r>
            <a:endParaRPr/>
          </a:p>
          <a:p>
            <a:pPr>
              <a:buSzPct val="45000"/>
              <a:buFont typeface="StarSymbol"/>
              <a:buChar char=""/>
            </a:pPr>
            <a:r>
              <a:rPr lang="en-US">
                <a:latin typeface="Courier 10 Pitch"/>
              </a:rPr>
              <a:t>--conf spark.dynamicAllocation.minExecutors=5 </a:t>
            </a:r>
            <a:endParaRPr/>
          </a:p>
          <a:p>
            <a:pPr>
              <a:buSzPct val="45000"/>
              <a:buFont typeface="StarSymbol"/>
              <a:buChar char=""/>
            </a:pPr>
            <a:r>
              <a:rPr lang="en-US">
                <a:latin typeface="Courier 10 Pitch"/>
              </a:rPr>
              <a:t>--conf spark.sql.shuffle.partitions=1024</a:t>
            </a:r>
            <a:endParaRPr/>
          </a:p>
          <a:p>
            <a:pPr>
              <a:buSzPct val="45000"/>
              <a:buFont typeface="StarSymbol"/>
              <a:buChar char=""/>
            </a:pPr>
            <a:endParaRPr/>
          </a:p>
          <a:p>
            <a:pPr>
              <a:buSzPct val="45000"/>
              <a:buFont typeface="StarSymbol"/>
              <a:buChar char=""/>
            </a:pP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503640" y="276480"/>
            <a:ext cx="9071280" cy="1311480"/>
          </a:xfrm>
          <a:prstGeom prst="rect">
            <a:avLst/>
          </a:prstGeom>
        </p:spPr>
        <p:txBody>
          <a:bodyPr lIns="0" rIns="0" tIns="0" bIns="0" anchor="ctr"/>
          <a:p>
            <a:pPr algn="ctr"/>
            <a:r>
              <a:rPr lang="en-US" sz="4000">
                <a:latin typeface="Century Schoolbook L"/>
              </a:rPr>
              <a:t>Spark Cluster Hyper parameter Tuning</a:t>
            </a:r>
            <a:endParaRPr/>
          </a:p>
        </p:txBody>
      </p:sp>
      <p:sp>
        <p:nvSpPr>
          <p:cNvPr id="103" name="TextShape 2"/>
          <p:cNvSpPr txBox="1"/>
          <p:nvPr/>
        </p:nvSpPr>
        <p:spPr>
          <a:xfrm>
            <a:off x="503640" y="1768680"/>
            <a:ext cx="9071280" cy="4384440"/>
          </a:xfrm>
          <a:prstGeom prst="rect">
            <a:avLst/>
          </a:prstGeom>
        </p:spPr>
        <p:txBody>
          <a:bodyPr lIns="0" rIns="0" tIns="0" bIns="0"/>
          <a:p>
            <a:pPr>
              <a:buSzPct val="45000"/>
              <a:buFont typeface="StarSymbol"/>
              <a:buChar char=""/>
            </a:pPr>
            <a:r>
              <a:rPr lang="en-US">
                <a:latin typeface="Century Schoolbook L"/>
              </a:rPr>
              <a:t>2) Configuration in </a:t>
            </a:r>
            <a:r>
              <a:rPr b="1" lang="en-US">
                <a:latin typeface="Century Schoolbook L"/>
              </a:rPr>
              <a:t>spark-defaults.conf </a:t>
            </a:r>
            <a:r>
              <a:rPr lang="en-US">
                <a:latin typeface="Century Schoolbook L"/>
              </a:rPr>
              <a:t>at /usr/local/spark-1.6.1/conf</a:t>
            </a:r>
            <a:endParaRPr/>
          </a:p>
        </p:txBody>
      </p:sp>
      <p:pic>
        <p:nvPicPr>
          <p:cNvPr id="104" name="" descr=""/>
          <p:cNvPicPr/>
          <p:nvPr/>
        </p:nvPicPr>
        <p:blipFill>
          <a:blip r:embed="rId1"/>
          <a:stretch>
            <a:fillRect/>
          </a:stretch>
        </p:blipFill>
        <p:spPr>
          <a:xfrm>
            <a:off x="508320" y="2286000"/>
            <a:ext cx="9092880" cy="518256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503640" y="276480"/>
            <a:ext cx="9071280" cy="1311480"/>
          </a:xfrm>
          <a:prstGeom prst="rect">
            <a:avLst/>
          </a:prstGeom>
        </p:spPr>
        <p:txBody>
          <a:bodyPr lIns="0" rIns="0" tIns="0" bIns="0" anchor="ctr"/>
          <a:p>
            <a:pPr algn="ctr"/>
            <a:r>
              <a:rPr lang="en-US" sz="4000">
                <a:latin typeface="Century Schoolbook L"/>
              </a:rPr>
              <a:t>Spark Cluster Hyper parameter Tuning</a:t>
            </a:r>
            <a:endParaRPr/>
          </a:p>
        </p:txBody>
      </p:sp>
      <p:sp>
        <p:nvSpPr>
          <p:cNvPr id="106" name="TextShape 2"/>
          <p:cNvSpPr txBox="1"/>
          <p:nvPr/>
        </p:nvSpPr>
        <p:spPr>
          <a:xfrm>
            <a:off x="503640" y="1768680"/>
            <a:ext cx="9071280" cy="4384440"/>
          </a:xfrm>
          <a:prstGeom prst="rect">
            <a:avLst/>
          </a:prstGeom>
        </p:spPr>
        <p:txBody>
          <a:bodyPr lIns="0" rIns="0" tIns="0" bIns="0"/>
          <a:p>
            <a:pPr>
              <a:buSzPct val="45000"/>
              <a:buFont typeface="StarSymbol"/>
              <a:buChar char=""/>
            </a:pPr>
            <a:r>
              <a:rPr lang="en-US">
                <a:latin typeface="Courier 10 Pitch"/>
              </a:rPr>
              <a:t>spark.master                     spark://master.prod.chetan.com:7077</a:t>
            </a:r>
            <a:endParaRPr/>
          </a:p>
          <a:p>
            <a:pPr>
              <a:buSzPct val="45000"/>
              <a:buFont typeface="StarSymbol"/>
              <a:buChar char=""/>
            </a:pPr>
            <a:r>
              <a:rPr lang="en-US">
                <a:latin typeface="Courier 10 Pitch"/>
              </a:rPr>
              <a:t>spark.serializer                 org.apache.spark.serializer.KryoSerializer</a:t>
            </a:r>
            <a:endParaRPr/>
          </a:p>
          <a:p>
            <a:pPr>
              <a:buSzPct val="45000"/>
              <a:buFont typeface="StarSymbol"/>
              <a:buChar char=""/>
            </a:pPr>
            <a:r>
              <a:rPr lang="en-US">
                <a:latin typeface="Courier 10 Pitch"/>
              </a:rPr>
              <a:t>spark.eventLog.enabled           true</a:t>
            </a:r>
            <a:endParaRPr/>
          </a:p>
          <a:p>
            <a:pPr>
              <a:buSzPct val="45000"/>
              <a:buFont typeface="StarSymbol"/>
              <a:buChar char=""/>
            </a:pPr>
            <a:r>
              <a:rPr lang="en-US">
                <a:latin typeface="Courier 10 Pitch"/>
              </a:rPr>
              <a:t>spark.history.fs.logDirectory    file:/data/tmp/spark-events</a:t>
            </a:r>
            <a:endParaRPr/>
          </a:p>
          <a:p>
            <a:pPr>
              <a:buSzPct val="45000"/>
              <a:buFont typeface="StarSymbol"/>
              <a:buChar char=""/>
            </a:pPr>
            <a:r>
              <a:rPr lang="en-US">
                <a:solidFill>
                  <a:srgbClr val="3333ff"/>
                </a:solidFill>
                <a:latin typeface="Courier 10 Pitch"/>
              </a:rPr>
              <a:t>#spark.eventLog.dir=hdfs://namenode_host:namenode_port/user/spark/applicationHistory4</a:t>
            </a:r>
            <a:endParaRPr/>
          </a:p>
          <a:p>
            <a:pPr>
              <a:buSzPct val="45000"/>
              <a:buFont typeface="StarSymbol"/>
              <a:buChar char=""/>
            </a:pPr>
            <a:r>
              <a:rPr lang="en-US">
                <a:latin typeface="Courier 10 Pitch"/>
              </a:rPr>
              <a:t>spark.eventLog.dir file:/data/tmp/spark-events</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503640" y="301320"/>
            <a:ext cx="9071280" cy="1261800"/>
          </a:xfrm>
          <a:prstGeom prst="rect">
            <a:avLst/>
          </a:prstGeom>
        </p:spPr>
        <p:txBody>
          <a:bodyPr lIns="0" rIns="0" tIns="0" bIns="0" anchor="ctr"/>
          <a:p>
            <a:pPr algn="ctr"/>
            <a:endParaRPr/>
          </a:p>
        </p:txBody>
      </p:sp>
      <p:sp>
        <p:nvSpPr>
          <p:cNvPr id="108" name="TextShape 2"/>
          <p:cNvSpPr txBox="1"/>
          <p:nvPr/>
        </p:nvSpPr>
        <p:spPr>
          <a:xfrm>
            <a:off x="503640" y="1768680"/>
            <a:ext cx="9071280" cy="4384440"/>
          </a:xfrm>
          <a:prstGeom prst="rect">
            <a:avLst/>
          </a:prstGeom>
        </p:spPr>
        <p:txBody>
          <a:bodyPr lIns="0" rIns="0" tIns="0" bIns="0"/>
          <a:p>
            <a:pPr>
              <a:buSzPct val="45000"/>
              <a:buFont typeface="StarSymbol"/>
              <a:buChar char=""/>
            </a:pPr>
            <a:endParaRPr/>
          </a:p>
          <a:p>
            <a:pPr>
              <a:buSzPct val="45000"/>
              <a:buFont typeface="StarSymbol"/>
              <a:buChar char=""/>
            </a:pPr>
            <a:endParaRPr/>
          </a:p>
          <a:p>
            <a:pPr>
              <a:buSzPct val="45000"/>
              <a:buFont typeface="StarSymbol"/>
              <a:buChar char=""/>
            </a:pPr>
            <a:r>
              <a:rPr lang="en-US" sz="5400">
                <a:latin typeface="Arial"/>
              </a:rPr>
              <a:t>PySpark with Hadoop Demo</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503640" y="301320"/>
            <a:ext cx="9071280" cy="1261800"/>
          </a:xfrm>
          <a:prstGeom prst="rect">
            <a:avLst/>
          </a:prstGeom>
        </p:spPr>
        <p:txBody>
          <a:bodyPr lIns="0" rIns="0" tIns="0" bIns="0" anchor="ctr"/>
          <a:p>
            <a:pPr algn="ctr"/>
            <a:r>
              <a:rPr lang="en-US" sz="3200">
                <a:latin typeface="Arial"/>
              </a:rPr>
              <a:t>PySpark with Hadoop Demo- MapReduce with wordcount </a:t>
            </a:r>
            <a:endParaRPr/>
          </a:p>
        </p:txBody>
      </p:sp>
      <p:sp>
        <p:nvSpPr>
          <p:cNvPr id="110" name="TextShape 2"/>
          <p:cNvSpPr txBox="1"/>
          <p:nvPr/>
        </p:nvSpPr>
        <p:spPr>
          <a:xfrm>
            <a:off x="503640" y="2452680"/>
            <a:ext cx="9071280" cy="4384440"/>
          </a:xfrm>
          <a:prstGeom prst="rect">
            <a:avLst/>
          </a:prstGeom>
        </p:spPr>
        <p:txBody>
          <a:bodyPr lIns="0" rIns="0" tIns="0" bIns="0"/>
          <a:p>
            <a:pPr>
              <a:buSzPct val="45000"/>
              <a:buFont typeface="StarSymbol"/>
              <a:buChar char=""/>
            </a:pPr>
            <a:r>
              <a:rPr lang="en-US" sz="2200">
                <a:latin typeface="Century Schoolbook L"/>
              </a:rPr>
              <a:t>&gt;&gt;&gt; textFile = sc.textFile("file:///home/chetan306/inputfile.txt")</a:t>
            </a:r>
            <a:endParaRPr/>
          </a:p>
          <a:p>
            <a:pPr>
              <a:buSzPct val="45000"/>
              <a:buFont typeface="StarSymbol"/>
              <a:buChar char=""/>
            </a:pPr>
            <a:r>
              <a:rPr lang="en-US" sz="2200">
                <a:latin typeface="Century Schoolbook L"/>
              </a:rPr>
              <a:t>&gt;&gt;&gt; textFile.count()</a:t>
            </a:r>
            <a:endParaRPr/>
          </a:p>
          <a:p>
            <a:pPr>
              <a:buSzPct val="45000"/>
              <a:buFont typeface="StarSymbol"/>
              <a:buChar char=""/>
            </a:pPr>
            <a:r>
              <a:rPr lang="en-US" sz="2200">
                <a:latin typeface="Century Schoolbook L"/>
              </a:rPr>
              <a:t>&gt;&gt;&gt; textFile.first()</a:t>
            </a:r>
            <a:endParaRPr/>
          </a:p>
          <a:p>
            <a:pPr>
              <a:buSzPct val="45000"/>
              <a:buFont typeface="StarSymbol"/>
              <a:buChar char=""/>
            </a:pPr>
            <a:r>
              <a:rPr lang="en-US" sz="2200">
                <a:latin typeface="Century Schoolbook L"/>
              </a:rPr>
              <a:t>&gt;&gt;&gt; wordCounts = textFile.flatMap(lambda line: line.split()).map(lambda word: (word, 1)).reduceByKey(lambda a, b: a+b)</a:t>
            </a:r>
            <a:endParaRPr/>
          </a:p>
          <a:p>
            <a:pPr>
              <a:buSzPct val="45000"/>
              <a:buFont typeface="StarSymbol"/>
              <a:buChar char=""/>
            </a:pPr>
            <a:r>
              <a:rPr lang="en-US" sz="2200">
                <a:latin typeface="Century Schoolbook L"/>
              </a:rPr>
              <a:t>&gt;&gt;&gt; wordCounts.collect()</a:t>
            </a:r>
            <a:endParaRPr/>
          </a:p>
          <a:p>
            <a:pPr>
              <a:buSzPct val="45000"/>
              <a:buFont typeface="StarSymbol"/>
              <a:buChar char=""/>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503640" y="301320"/>
            <a:ext cx="9071280" cy="1261800"/>
          </a:xfrm>
          <a:prstGeom prst="rect">
            <a:avLst/>
          </a:prstGeom>
        </p:spPr>
        <p:txBody>
          <a:bodyPr lIns="0" rIns="0" tIns="0" bIns="0" anchor="ctr"/>
          <a:p>
            <a:pPr algn="ctr"/>
            <a:r>
              <a:rPr lang="en-US" sz="4000">
                <a:latin typeface="Century Schoolbook L"/>
              </a:rPr>
              <a:t>Questions ?</a:t>
            </a:r>
            <a:endParaRPr/>
          </a:p>
        </p:txBody>
      </p:sp>
      <p:sp>
        <p:nvSpPr>
          <p:cNvPr id="112" name="TextShape 2"/>
          <p:cNvSpPr txBox="1"/>
          <p:nvPr/>
        </p:nvSpPr>
        <p:spPr>
          <a:xfrm>
            <a:off x="503640" y="1768680"/>
            <a:ext cx="9071280" cy="4384440"/>
          </a:xfrm>
          <a:prstGeom prst="rect">
            <a:avLst/>
          </a:prstGeom>
        </p:spPr>
        <p:txBody>
          <a:bodyPr lIns="0" rIns="0" tIns="0" bIns="0"/>
          <a:p>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503640" y="301320"/>
            <a:ext cx="9071280" cy="1261800"/>
          </a:xfrm>
          <a:prstGeom prst="rect">
            <a:avLst/>
          </a:prstGeom>
        </p:spPr>
        <p:txBody>
          <a:bodyPr lIns="0" rIns="0" tIns="0" bIns="0" anchor="ctr"/>
          <a:p>
            <a:pPr algn="ctr"/>
            <a:r>
              <a:rPr lang="en-US" sz="4000">
                <a:latin typeface="Century Schoolbook L"/>
              </a:rPr>
              <a:t>Resources</a:t>
            </a:r>
            <a:endParaRPr/>
          </a:p>
        </p:txBody>
      </p:sp>
      <p:sp>
        <p:nvSpPr>
          <p:cNvPr id="114" name="TextShape 2"/>
          <p:cNvSpPr txBox="1"/>
          <p:nvPr/>
        </p:nvSpPr>
        <p:spPr>
          <a:xfrm>
            <a:off x="503640" y="1768680"/>
            <a:ext cx="9071280" cy="4384440"/>
          </a:xfrm>
          <a:prstGeom prst="rect">
            <a:avLst/>
          </a:prstGeom>
        </p:spPr>
        <p:txBody>
          <a:bodyPr lIns="0" rIns="0" tIns="0" bIns="0"/>
          <a:p>
            <a:pPr algn="ctr">
              <a:lnSpc>
                <a:spcPct val="100000"/>
              </a:lnSpc>
            </a:pPr>
            <a:r>
              <a:rPr lang="en-US" sz="2600">
                <a:latin typeface="Century Schoolbook L"/>
              </a:rPr>
              <a:t>https://github.com/dskskv/pycon-india-2016</a:t>
            </a:r>
            <a:endParaRPr/>
          </a:p>
          <a:p>
            <a:pPr algn="ctr">
              <a:lnSpc>
                <a:spcPct val="100000"/>
              </a:lnSpc>
            </a:pPr>
            <a:r>
              <a:rPr lang="en-US" sz="2600">
                <a:latin typeface="Century Schoolbook L"/>
              </a:rPr>
              <a:t>chetan@kutchuni.edu.in</a:t>
            </a:r>
            <a:endParaRPr/>
          </a:p>
          <a:p>
            <a:pPr algn="ctr">
              <a:lnSpc>
                <a:spcPct val="100000"/>
              </a:lnSpc>
            </a:pPr>
            <a:r>
              <a:rPr lang="en-US" sz="2600">
                <a:latin typeface="Century Schoolbook L"/>
              </a:rPr>
              <a:t>Twitter: @khatri_chetan</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503640" y="301320"/>
            <a:ext cx="9071280" cy="1261800"/>
          </a:xfrm>
          <a:prstGeom prst="rect">
            <a:avLst/>
          </a:prstGeom>
        </p:spPr>
        <p:txBody>
          <a:bodyPr lIns="0" rIns="0" tIns="0" bIns="0" anchor="ctr"/>
          <a:p>
            <a:pPr algn="ctr"/>
            <a:r>
              <a:rPr lang="en-US" sz="4000">
                <a:latin typeface="Century Schoolbook L"/>
              </a:rPr>
              <a:t>Data Analytics Cycle</a:t>
            </a:r>
            <a:endParaRPr/>
          </a:p>
        </p:txBody>
      </p:sp>
      <p:sp>
        <p:nvSpPr>
          <p:cNvPr id="82" name="TextShape 2"/>
          <p:cNvSpPr txBox="1"/>
          <p:nvPr/>
        </p:nvSpPr>
        <p:spPr>
          <a:xfrm>
            <a:off x="503640" y="1768680"/>
            <a:ext cx="9071280" cy="4384440"/>
          </a:xfrm>
          <a:prstGeom prst="rect">
            <a:avLst/>
          </a:prstGeom>
        </p:spPr>
        <p:txBody>
          <a:bodyPr lIns="0" rIns="0" tIns="0" bIns="0"/>
          <a:p>
            <a:pPr>
              <a:buSzPct val="45000"/>
              <a:buFont typeface="StarSymbol"/>
              <a:buChar char=""/>
            </a:pPr>
            <a:r>
              <a:rPr lang="en-US" sz="4400">
                <a:latin typeface="Century Schoolbook L"/>
              </a:rPr>
              <a:t> </a:t>
            </a:r>
            <a:r>
              <a:rPr lang="en-US" sz="4400">
                <a:latin typeface="Century Schoolbook L"/>
              </a:rPr>
              <a:t>Understand the Business</a:t>
            </a:r>
            <a:endParaRPr/>
          </a:p>
          <a:p>
            <a:pPr>
              <a:buSzPct val="45000"/>
              <a:buFont typeface="StarSymbol"/>
              <a:buChar char=""/>
            </a:pPr>
            <a:r>
              <a:rPr lang="en-US" sz="4400">
                <a:latin typeface="Century Schoolbook L"/>
              </a:rPr>
              <a:t> </a:t>
            </a:r>
            <a:r>
              <a:rPr lang="en-US" sz="4400">
                <a:latin typeface="Century Schoolbook L"/>
              </a:rPr>
              <a:t>Understand the Data</a:t>
            </a:r>
            <a:endParaRPr/>
          </a:p>
          <a:p>
            <a:pPr>
              <a:buSzPct val="45000"/>
              <a:buFont typeface="StarSymbol"/>
              <a:buChar char=""/>
            </a:pPr>
            <a:r>
              <a:rPr lang="en-US" sz="4400">
                <a:latin typeface="Century Schoolbook L"/>
              </a:rPr>
              <a:t> </a:t>
            </a:r>
            <a:r>
              <a:rPr lang="en-US" sz="4400">
                <a:latin typeface="Century Schoolbook L"/>
              </a:rPr>
              <a:t>Cleanse the Data</a:t>
            </a:r>
            <a:endParaRPr/>
          </a:p>
          <a:p>
            <a:pPr>
              <a:buSzPct val="45000"/>
              <a:buFont typeface="StarSymbol"/>
              <a:buChar char=""/>
            </a:pPr>
            <a:r>
              <a:rPr lang="en-US" sz="4400">
                <a:latin typeface="Century Schoolbook L"/>
              </a:rPr>
              <a:t> </a:t>
            </a:r>
            <a:r>
              <a:rPr lang="en-US" sz="4400">
                <a:latin typeface="Century Schoolbook L"/>
              </a:rPr>
              <a:t>Do Analytics the Data</a:t>
            </a:r>
            <a:endParaRPr/>
          </a:p>
          <a:p>
            <a:pPr>
              <a:buSzPct val="45000"/>
              <a:buFont typeface="StarSymbol"/>
              <a:buChar char=""/>
            </a:pPr>
            <a:r>
              <a:rPr lang="en-US" sz="4400">
                <a:latin typeface="Century Schoolbook L"/>
              </a:rPr>
              <a:t> </a:t>
            </a:r>
            <a:r>
              <a:rPr lang="en-US" sz="4400">
                <a:latin typeface="Century Schoolbook L"/>
              </a:rPr>
              <a:t>Predict the Data</a:t>
            </a:r>
            <a:endParaRPr/>
          </a:p>
          <a:p>
            <a:pPr>
              <a:buSzPct val="45000"/>
              <a:buFont typeface="StarSymbol"/>
              <a:buChar char=""/>
            </a:pPr>
            <a:r>
              <a:rPr lang="en-US" sz="4400">
                <a:latin typeface="Century Schoolbook L"/>
              </a:rPr>
              <a:t> </a:t>
            </a:r>
            <a:r>
              <a:rPr lang="en-US" sz="4400">
                <a:latin typeface="Century Schoolbook L"/>
              </a:rPr>
              <a:t>Visualize the data</a:t>
            </a:r>
            <a:endParaRPr/>
          </a:p>
          <a:p>
            <a:pPr>
              <a:buSzPct val="45000"/>
              <a:buFont typeface="StarSymbol"/>
              <a:buChar char=""/>
            </a:pPr>
            <a:r>
              <a:rPr lang="en-US" sz="4400">
                <a:latin typeface="Century Schoolbook L"/>
              </a:rPr>
              <a:t> </a:t>
            </a:r>
            <a:r>
              <a:rPr lang="en-US" sz="4400">
                <a:latin typeface="Century Schoolbook L"/>
              </a:rPr>
              <a:t>Build Insight that helps to grow Business Revenue</a:t>
            </a:r>
            <a:endParaRPr/>
          </a:p>
          <a:p>
            <a:pPr>
              <a:buSzPct val="45000"/>
              <a:buFont typeface="StarSymbol"/>
              <a:buChar char=""/>
            </a:pPr>
            <a:r>
              <a:rPr lang="en-US" sz="4400">
                <a:latin typeface="Century Schoolbook L"/>
              </a:rPr>
              <a:t> </a:t>
            </a:r>
            <a:r>
              <a:rPr lang="en-US" sz="4400">
                <a:latin typeface="Century Schoolbook L"/>
              </a:rPr>
              <a:t>Explain to Executive (CxO)</a:t>
            </a:r>
            <a:endParaRPr/>
          </a:p>
          <a:p>
            <a:pPr>
              <a:buSzPct val="45000"/>
              <a:buFont typeface="StarSymbol"/>
              <a:buChar char=""/>
            </a:pPr>
            <a:r>
              <a:rPr lang="en-US" sz="4400">
                <a:latin typeface="Century Schoolbook L"/>
              </a:rPr>
              <a:t> </a:t>
            </a:r>
            <a:r>
              <a:rPr lang="en-US" sz="4400">
                <a:latin typeface="Century Schoolbook L"/>
              </a:rPr>
              <a:t>Take Decision</a:t>
            </a:r>
            <a:endParaRPr/>
          </a:p>
          <a:p>
            <a:pPr>
              <a:buSzPct val="45000"/>
              <a:buFont typeface="StarSymbol"/>
              <a:buChar char=""/>
            </a:pPr>
            <a:r>
              <a:rPr lang="en-US" sz="4400">
                <a:latin typeface="Century Schoolbook L"/>
              </a:rPr>
              <a:t> </a:t>
            </a:r>
            <a:r>
              <a:rPr lang="en-US" sz="4400">
                <a:latin typeface="Century Schoolbook L"/>
              </a:rPr>
              <a:t>Increase Revenue</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503640" y="301320"/>
            <a:ext cx="9071280" cy="1261800"/>
          </a:xfrm>
          <a:prstGeom prst="rect">
            <a:avLst/>
          </a:prstGeom>
        </p:spPr>
        <p:txBody>
          <a:bodyPr lIns="0" rIns="0" tIns="0" bIns="0" anchor="ctr"/>
          <a:p>
            <a:pPr algn="ctr"/>
            <a:r>
              <a:rPr lang="en-US" sz="3600">
                <a:latin typeface="Century Schoolbook L"/>
              </a:rPr>
              <a:t>Capacity Planning (Cluster Sizing)</a:t>
            </a:r>
            <a:endParaRPr/>
          </a:p>
        </p:txBody>
      </p:sp>
      <p:sp>
        <p:nvSpPr>
          <p:cNvPr id="84" name="TextShape 2"/>
          <p:cNvSpPr txBox="1"/>
          <p:nvPr/>
        </p:nvSpPr>
        <p:spPr>
          <a:xfrm>
            <a:off x="503640" y="1768680"/>
            <a:ext cx="9071280" cy="4384440"/>
          </a:xfrm>
          <a:prstGeom prst="rect">
            <a:avLst/>
          </a:prstGeom>
        </p:spPr>
        <p:txBody>
          <a:bodyPr lIns="0" rIns="0" tIns="0" bIns="0"/>
          <a:p>
            <a:pPr>
              <a:buSzPct val="45000"/>
              <a:buFont typeface="StarSymbol"/>
              <a:buChar char=""/>
            </a:pPr>
            <a:r>
              <a:rPr lang="en-US" sz="3200">
                <a:latin typeface="Arial"/>
              </a:rPr>
              <a:t>Telecom Business:</a:t>
            </a:r>
            <a:endParaRPr/>
          </a:p>
          <a:p>
            <a:pPr lvl="1">
              <a:buSzPct val="75000"/>
              <a:buFont typeface="StarSymbol"/>
              <a:buChar char=""/>
            </a:pPr>
            <a:r>
              <a:rPr lang="en-US" sz="2800">
                <a:latin typeface="Arial"/>
              </a:rPr>
              <a:t>122 Operators , 4 Region(INDIA, Africa, ME, Latin America.</a:t>
            </a:r>
            <a:endParaRPr/>
          </a:p>
          <a:p>
            <a:pPr lvl="1">
              <a:buSzPct val="75000"/>
              <a:buFont typeface="StarSymbol"/>
              <a:buChar char=""/>
            </a:pPr>
            <a:r>
              <a:rPr lang="en-US" sz="2800">
                <a:latin typeface="Arial"/>
              </a:rPr>
              <a:t>12 TB of Data per Year</a:t>
            </a:r>
            <a:endParaRPr/>
          </a:p>
          <a:p>
            <a:pPr lvl="1">
              <a:buSzPct val="75000"/>
              <a:buFont typeface="StarSymbol"/>
              <a:buChar char=""/>
            </a:pPr>
            <a:r>
              <a:rPr lang="en-US" sz="2800">
                <a:latin typeface="Arial"/>
              </a:rPr>
              <a:t>11,00,000 Transactions per day.</a:t>
            </a:r>
            <a:endParaRPr/>
          </a:p>
          <a:p>
            <a:pPr>
              <a:buSzPct val="45000"/>
              <a:buFont typeface="StarSymbol"/>
              <a:buChar char=""/>
            </a:pPr>
            <a:r>
              <a:rPr lang="en-US" sz="3200">
                <a:latin typeface="Arial"/>
              </a:rPr>
              <a:t>Gaming Business:</a:t>
            </a:r>
            <a:endParaRPr/>
          </a:p>
          <a:p>
            <a:pPr lvl="1">
              <a:buSzPct val="75000"/>
              <a:buFont typeface="StarSymbol"/>
              <a:buChar char=""/>
            </a:pPr>
            <a:r>
              <a:rPr lang="en-US" sz="2800">
                <a:latin typeface="Arial"/>
              </a:rPr>
              <a:t>6 Billion events per month = (near by) 15 TB of Data per year.</a:t>
            </a:r>
            <a:endParaRPr/>
          </a:p>
          <a:p>
            <a:pPr>
              <a:buSzPct val="45000"/>
              <a:buFont typeface="StarSymbol"/>
              <a:buChar char=""/>
            </a:pPr>
            <a:r>
              <a:rPr lang="en-US" sz="3200">
                <a:latin typeface="Arial"/>
              </a:rPr>
              <a:t>Total: 27 TB of Data per year</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503640" y="301320"/>
            <a:ext cx="9071280" cy="1261800"/>
          </a:xfrm>
          <a:prstGeom prst="rect">
            <a:avLst/>
          </a:prstGeom>
        </p:spPr>
        <p:txBody>
          <a:bodyPr lIns="0" rIns="0" tIns="0" bIns="0" anchor="ctr"/>
          <a:p>
            <a:pPr algn="ctr"/>
            <a:endParaRPr/>
          </a:p>
        </p:txBody>
      </p:sp>
      <p:sp>
        <p:nvSpPr>
          <p:cNvPr id="86" name="TextShape 2"/>
          <p:cNvSpPr txBox="1"/>
          <p:nvPr/>
        </p:nvSpPr>
        <p:spPr>
          <a:xfrm>
            <a:off x="503640" y="1768680"/>
            <a:ext cx="9071280" cy="4384440"/>
          </a:xfrm>
          <a:prstGeom prst="rect">
            <a:avLst/>
          </a:prstGeom>
        </p:spPr>
        <p:txBody>
          <a:bodyPr lIns="0" rIns="0" tIns="0" bIns="0"/>
          <a:p>
            <a:endParaRPr/>
          </a:p>
        </p:txBody>
      </p:sp>
      <p:pic>
        <p:nvPicPr>
          <p:cNvPr id="87" name="" descr=""/>
          <p:cNvPicPr/>
          <p:nvPr/>
        </p:nvPicPr>
        <p:blipFill>
          <a:blip r:embed="rId1"/>
          <a:stretch>
            <a:fillRect/>
          </a:stretch>
        </p:blipFill>
        <p:spPr>
          <a:xfrm>
            <a:off x="19080" y="0"/>
            <a:ext cx="10222200" cy="756000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503640" y="301320"/>
            <a:ext cx="9071280" cy="1261800"/>
          </a:xfrm>
          <a:prstGeom prst="rect">
            <a:avLst/>
          </a:prstGeom>
        </p:spPr>
        <p:txBody>
          <a:bodyPr lIns="0" rIns="0" tIns="0" bIns="0" anchor="ctr"/>
          <a:p>
            <a:pPr algn="ctr"/>
            <a:r>
              <a:rPr lang="en-US" sz="4000">
                <a:latin typeface="Century Schoolbook L"/>
              </a:rPr>
              <a:t>Predictive</a:t>
            </a:r>
            <a:r>
              <a:rPr lang="en-US" sz="4400">
                <a:latin typeface="Arial"/>
              </a:rPr>
              <a:t> </a:t>
            </a:r>
            <a:r>
              <a:rPr lang="en-US" sz="4000">
                <a:latin typeface="Century Schoolbook L"/>
              </a:rPr>
              <a:t>Modeling Cycle</a:t>
            </a:r>
            <a:endParaRPr/>
          </a:p>
        </p:txBody>
      </p:sp>
      <p:sp>
        <p:nvSpPr>
          <p:cNvPr id="89" name="TextShape 2"/>
          <p:cNvSpPr txBox="1"/>
          <p:nvPr/>
        </p:nvSpPr>
        <p:spPr>
          <a:xfrm>
            <a:off x="365760" y="1768680"/>
            <a:ext cx="9071280" cy="5272200"/>
          </a:xfrm>
          <a:prstGeom prst="rect">
            <a:avLst/>
          </a:prstGeom>
        </p:spPr>
        <p:txBody>
          <a:bodyPr lIns="0" rIns="0" tIns="0" bIns="0"/>
          <a:p>
            <a:pPr>
              <a:buSzPct val="45000"/>
              <a:buFont typeface="StarSymbol"/>
              <a:buChar char=""/>
            </a:pPr>
            <a:r>
              <a:rPr lang="en-US" sz="2400">
                <a:latin typeface="Century Schoolbook L"/>
              </a:rPr>
              <a:t>1. Data Quality (Removing Noisy, Missing Data)</a:t>
            </a:r>
            <a:endParaRPr/>
          </a:p>
          <a:p>
            <a:pPr>
              <a:buSzPct val="45000"/>
              <a:buFont typeface="StarSymbol"/>
              <a:buChar char=""/>
            </a:pPr>
            <a:r>
              <a:rPr lang="en-US" sz="2400">
                <a:latin typeface="Century Schoolbook L"/>
              </a:rPr>
              <a:t>2. Feature Engineering</a:t>
            </a:r>
            <a:endParaRPr/>
          </a:p>
          <a:p>
            <a:pPr>
              <a:buSzPct val="45000"/>
              <a:buFont typeface="StarSymbol"/>
              <a:buChar char=""/>
            </a:pPr>
            <a:r>
              <a:rPr lang="en-US" sz="2400">
                <a:latin typeface="Century Schoolbook L"/>
              </a:rPr>
              <a:t>3. Choosing Best Model: " based on culture of Data, For ex. If continues data-points go with Linear Regression , If categorical binomial prediction requires then go with Logistic Regression, For Random sample of data(Feature randomization) and have better generalization performance. other like Gradient Boosting Trees for optimal linear combination of trees and weighted sum of predictions of individual trees."</a:t>
            </a:r>
            <a:endParaRPr/>
          </a:p>
          <a:p>
            <a:pPr>
              <a:buSzPct val="45000"/>
              <a:buFont typeface="StarSymbol"/>
              <a:buChar char=""/>
            </a:pPr>
            <a:r>
              <a:rPr lang="en-US" sz="2400">
                <a:latin typeface="Century Schoolbook L"/>
              </a:rPr>
              <a:t>Try from Linear Regression to Deep Learning (RNN, CNN)</a:t>
            </a:r>
            <a:endParaRPr/>
          </a:p>
          <a:p>
            <a:pPr>
              <a:buSzPct val="45000"/>
              <a:buFont typeface="StarSymbol"/>
              <a:buChar char=""/>
            </a:pPr>
            <a:r>
              <a:rPr lang="en-US" sz="2400">
                <a:latin typeface="Century Schoolbook L"/>
              </a:rPr>
              <a:t>4. Ensemble Model (Regression + Random Forest + XGBoost)</a:t>
            </a:r>
            <a:endParaRPr/>
          </a:p>
          <a:p>
            <a:pPr>
              <a:buSzPct val="45000"/>
              <a:buFont typeface="StarSymbol"/>
              <a:buChar char=""/>
            </a:pPr>
            <a:r>
              <a:rPr lang="en-US" sz="2400">
                <a:latin typeface="Century Schoolbook L"/>
              </a:rPr>
              <a:t>5. Tune Hyper-parameters(For ex in Deep Neural Network, Needs to tune mini-batch size, learning rate, epoch, hidden layers)</a:t>
            </a:r>
            <a:endParaRPr/>
          </a:p>
          <a:p>
            <a:pPr>
              <a:buSzPct val="45000"/>
              <a:buFont typeface="StarSymbol"/>
              <a:buChar char=""/>
            </a:pPr>
            <a:r>
              <a:rPr lang="en-US" sz="2400">
                <a:latin typeface="Century Schoolbook L"/>
              </a:rPr>
              <a:t>6. Model Compression - Port model to embedded / mobile devices using Compress matrices(Sparsify, Shrink, Break, Quantize)</a:t>
            </a:r>
            <a:endParaRPr/>
          </a:p>
          <a:p>
            <a:pPr>
              <a:buSzPct val="45000"/>
              <a:buFont typeface="StarSymbol"/>
              <a:buChar char=""/>
            </a:pPr>
            <a:r>
              <a:rPr lang="en-US" sz="2400">
                <a:latin typeface="Century Schoolbook L"/>
              </a:rPr>
              <a:t>7. Run on smart-phone</a:t>
            </a:r>
            <a:endParaRPr/>
          </a:p>
          <a:p>
            <a:pPr>
              <a:buSzPct val="45000"/>
              <a:buFont typeface="StarSymbol"/>
              <a:buChar char=""/>
            </a:pP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503640" y="301320"/>
            <a:ext cx="9071280" cy="1261800"/>
          </a:xfrm>
          <a:prstGeom prst="rect">
            <a:avLst/>
          </a:prstGeom>
        </p:spPr>
        <p:txBody>
          <a:bodyPr lIns="0" rIns="0" tIns="0" bIns="0" anchor="ctr"/>
          <a:p>
            <a:pPr algn="ctr"/>
            <a:r>
              <a:rPr lang="en-US" sz="4000">
                <a:latin typeface="Century Schoolbook L"/>
              </a:rPr>
              <a:t>Big Data Cluster Tuning – </a:t>
            </a:r>
            <a:r>
              <a:rPr lang="en-US" sz="2800">
                <a:latin typeface="Century Schoolbook L"/>
              </a:rPr>
              <a:t>OS Parameters</a:t>
            </a:r>
            <a:endParaRPr/>
          </a:p>
        </p:txBody>
      </p:sp>
      <p:sp>
        <p:nvSpPr>
          <p:cNvPr id="91" name="TextShape 2"/>
          <p:cNvSpPr txBox="1"/>
          <p:nvPr/>
        </p:nvSpPr>
        <p:spPr>
          <a:xfrm>
            <a:off x="503640" y="1768680"/>
            <a:ext cx="9071280" cy="5363640"/>
          </a:xfrm>
          <a:prstGeom prst="rect">
            <a:avLst/>
          </a:prstGeom>
        </p:spPr>
        <p:txBody>
          <a:bodyPr lIns="0" rIns="0" tIns="0" bIns="0"/>
          <a:p>
            <a:r>
              <a:rPr lang="en-US" sz="3200">
                <a:latin typeface="Courier 10 Pitch"/>
              </a:rPr>
              <a:t>TPS (Transaction Per Second) - throughput for every Jobs.</a:t>
            </a:r>
            <a:endParaRPr/>
          </a:p>
          <a:p>
            <a:endParaRPr/>
          </a:p>
          <a:p>
            <a:r>
              <a:rPr lang="en-US" sz="3200">
                <a:latin typeface="Courier 10 Pitch"/>
              </a:rPr>
              <a:t>Time Wait Interval - TCP - For ex. 4 min</a:t>
            </a:r>
            <a:endParaRPr/>
          </a:p>
          <a:p>
            <a:endParaRPr/>
          </a:p>
          <a:p>
            <a:r>
              <a:rPr lang="en-US" sz="3200">
                <a:latin typeface="Courier 10 Pitch"/>
              </a:rPr>
              <a:t>Max.port</a:t>
            </a:r>
            <a:endParaRPr/>
          </a:p>
          <a:p>
            <a:r>
              <a:rPr lang="en-US" sz="3200">
                <a:latin typeface="Courier 10 Pitch"/>
              </a:rPr>
              <a:t>max.connection</a:t>
            </a:r>
            <a:endParaRPr/>
          </a:p>
          <a:p>
            <a:endParaRPr/>
          </a:p>
          <a:p>
            <a:r>
              <a:rPr lang="en-US" sz="3200">
                <a:latin typeface="Courier 10 Pitch"/>
              </a:rPr>
              <a:t>sysctl net.ipv4.ip_local_port_range</a:t>
            </a:r>
            <a:endParaRPr/>
          </a:p>
          <a:p>
            <a:r>
              <a:rPr lang="en-US" sz="3200">
                <a:latin typeface="Courier 10 Pitch"/>
              </a:rPr>
              <a:t>sysctl net.ipv4.tcp_fin_timeout</a:t>
            </a:r>
            <a:endParaRPr/>
          </a:p>
          <a:p>
            <a:endParaRPr/>
          </a:p>
          <a:p>
            <a:r>
              <a:rPr lang="en-US" sz="3200">
                <a:latin typeface="Courier 10 Pitch"/>
              </a:rPr>
              <a:t>Max Thread - sysctl -a | grep threads_max</a:t>
            </a:r>
            <a:endParaRPr/>
          </a:p>
          <a:p>
            <a:r>
              <a:rPr lang="en-US" sz="3200">
                <a:latin typeface="Courier 10 Pitch"/>
              </a:rPr>
              <a:t>echo 120000 &gt; /proc/sys/kernal/threads_max</a:t>
            </a:r>
            <a:endParaRPr/>
          </a:p>
          <a:p>
            <a:r>
              <a:rPr lang="en-US" sz="3200">
                <a:latin typeface="Courier 10 Pitch"/>
              </a:rPr>
              <a:t>echo 600000 &gt; /proc/sys</a:t>
            </a:r>
            <a:endParaRPr/>
          </a:p>
          <a:p>
            <a:endParaRPr/>
          </a:p>
          <a:p>
            <a:r>
              <a:rPr lang="en-US" sz="3200">
                <a:latin typeface="Courier 10 Pitch"/>
              </a:rPr>
              <a:t>cat /proc/sys/kernal/threads_max</a:t>
            </a:r>
            <a:endParaRPr/>
          </a:p>
          <a:p>
            <a:endParaRPr/>
          </a:p>
          <a:p>
            <a:r>
              <a:rPr lang="en-US" sz="3200">
                <a:latin typeface="Courier 10 Pitch"/>
              </a:rPr>
              <a:t>Number of Thread = Total Virtual Memory / (Stacksize * 1024 * 2024)</a:t>
            </a:r>
            <a:endParaRPr/>
          </a:p>
          <a:p>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503640" y="276480"/>
            <a:ext cx="9071280" cy="1311480"/>
          </a:xfrm>
          <a:prstGeom prst="rect">
            <a:avLst/>
          </a:prstGeom>
        </p:spPr>
        <p:txBody>
          <a:bodyPr lIns="0" rIns="0" tIns="0" bIns="0" anchor="ctr"/>
          <a:p>
            <a:pPr algn="ctr"/>
            <a:r>
              <a:rPr lang="en-US" sz="4000">
                <a:latin typeface="Century Schoolbook L"/>
              </a:rPr>
              <a:t>java.lang.OutOfMemoryError: Java heap space !</a:t>
            </a:r>
            <a:endParaRPr/>
          </a:p>
        </p:txBody>
      </p:sp>
      <p:sp>
        <p:nvSpPr>
          <p:cNvPr id="93" name="TextShape 2"/>
          <p:cNvSpPr txBox="1"/>
          <p:nvPr/>
        </p:nvSpPr>
        <p:spPr>
          <a:xfrm>
            <a:off x="503640" y="1984680"/>
            <a:ext cx="9071280" cy="4384440"/>
          </a:xfrm>
          <a:prstGeom prst="rect">
            <a:avLst/>
          </a:prstGeom>
        </p:spPr>
        <p:txBody>
          <a:bodyPr lIns="0" rIns="0" tIns="0" bIns="0"/>
          <a:p>
            <a:pPr>
              <a:buSzPct val="45000"/>
              <a:buFont typeface="StarSymbol"/>
              <a:buChar char=""/>
            </a:pPr>
            <a:r>
              <a:rPr lang="en-US">
                <a:latin typeface="Courier 10 Pitch"/>
              </a:rPr>
              <a:t>List Ram: free -m</a:t>
            </a:r>
            <a:endParaRPr/>
          </a:p>
          <a:p>
            <a:pPr>
              <a:buSzPct val="45000"/>
              <a:buFont typeface="StarSymbol"/>
              <a:buChar char=""/>
            </a:pPr>
            <a:r>
              <a:rPr lang="en-US">
                <a:latin typeface="Courier 10 Pitch"/>
              </a:rPr>
              <a:t>Storage: df -h</a:t>
            </a:r>
            <a:endParaRPr/>
          </a:p>
          <a:p>
            <a:pPr>
              <a:buSzPct val="45000"/>
              <a:buFont typeface="StarSymbol"/>
              <a:buChar char=""/>
            </a:pPr>
            <a:endParaRPr/>
          </a:p>
          <a:p>
            <a:pPr>
              <a:buSzPct val="45000"/>
              <a:buFont typeface="StarSymbol"/>
              <a:buChar char=""/>
            </a:pPr>
            <a:r>
              <a:rPr lang="en-US">
                <a:latin typeface="Courier 10 Pitch"/>
              </a:rPr>
              <a:t>ulimit -s  // Stack memory</a:t>
            </a:r>
            <a:endParaRPr/>
          </a:p>
          <a:p>
            <a:pPr>
              <a:buSzPct val="45000"/>
              <a:buFont typeface="StarSymbol"/>
              <a:buChar char=""/>
            </a:pPr>
            <a:r>
              <a:rPr lang="en-US">
                <a:latin typeface="Courier 10 Pitch"/>
              </a:rPr>
              <a:t>ulimit -v  // Virtual Memory</a:t>
            </a:r>
            <a:endParaRPr/>
          </a:p>
          <a:p>
            <a:pPr>
              <a:buSzPct val="45000"/>
              <a:buFont typeface="StarSymbol"/>
              <a:buChar char=""/>
            </a:pPr>
            <a:endParaRPr/>
          </a:p>
          <a:p>
            <a:pPr>
              <a:buSzPct val="45000"/>
              <a:buFont typeface="StarSymbol"/>
              <a:buChar char=""/>
            </a:pPr>
            <a:r>
              <a:rPr lang="en-US">
                <a:latin typeface="Courier 10 Pitch"/>
              </a:rPr>
              <a:t>echo 120000 &gt; /proc/sys/kernal/threads_max</a:t>
            </a:r>
            <a:endParaRPr/>
          </a:p>
          <a:p>
            <a:pPr>
              <a:buSzPct val="45000"/>
              <a:buFont typeface="StarSymbol"/>
              <a:buChar char=""/>
            </a:pPr>
            <a:r>
              <a:rPr lang="en-US">
                <a:latin typeface="Courier 10 Pitch"/>
              </a:rPr>
              <a:t>echo 600000 &gt; /proc/sys/kernal/max_map_count</a:t>
            </a:r>
            <a:endParaRPr/>
          </a:p>
          <a:p>
            <a:pPr>
              <a:buSzPct val="45000"/>
              <a:buFont typeface="StarSymbol"/>
              <a:buChar char=""/>
            </a:pPr>
            <a:r>
              <a:rPr lang="en-US">
                <a:latin typeface="Courier 10 Pitch"/>
              </a:rPr>
              <a:t>echo 200000 &gt; /proc/sys/kernal/pid_max</a:t>
            </a:r>
            <a:endParaRPr/>
          </a:p>
          <a:p>
            <a:pPr>
              <a:buSzPct val="45000"/>
              <a:buFont typeface="StarSymbol"/>
              <a:buChar char=""/>
            </a:pP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503640" y="276480"/>
            <a:ext cx="9071280" cy="1311480"/>
          </a:xfrm>
          <a:prstGeom prst="rect">
            <a:avLst/>
          </a:prstGeom>
        </p:spPr>
        <p:txBody>
          <a:bodyPr lIns="0" rIns="0" tIns="0" bIns="0" anchor="ctr"/>
          <a:p>
            <a:pPr algn="ctr"/>
            <a:r>
              <a:rPr lang="en-US" sz="4000">
                <a:latin typeface="Century Schoolbook L"/>
              </a:rPr>
              <a:t>Virtual Memory Configuration – </a:t>
            </a:r>
            <a:r>
              <a:rPr lang="en-US" sz="2800">
                <a:latin typeface="Century Schoolbook L"/>
              </a:rPr>
              <a:t>swap configuration</a:t>
            </a:r>
            <a:r>
              <a:rPr lang="en-US" sz="4000">
                <a:latin typeface="Century Schoolbook L"/>
              </a:rPr>
              <a:t> </a:t>
            </a:r>
            <a:endParaRPr/>
          </a:p>
        </p:txBody>
      </p:sp>
      <p:sp>
        <p:nvSpPr>
          <p:cNvPr id="95" name="TextShape 2"/>
          <p:cNvSpPr txBox="1"/>
          <p:nvPr/>
        </p:nvSpPr>
        <p:spPr>
          <a:xfrm>
            <a:off x="529920" y="2194560"/>
            <a:ext cx="9071280" cy="4384440"/>
          </a:xfrm>
          <a:prstGeom prst="rect">
            <a:avLst/>
          </a:prstGeom>
        </p:spPr>
        <p:txBody>
          <a:bodyPr lIns="0" rIns="0" tIns="0" bIns="0"/>
          <a:p>
            <a:pPr>
              <a:buSzPct val="45000"/>
              <a:buFont typeface="StarSymbol"/>
              <a:buChar char=""/>
            </a:pPr>
            <a:r>
              <a:rPr lang="en-US">
                <a:latin typeface="Courier 10 Pitch"/>
              </a:rPr>
              <a:t>sudo fallocate -l 20G /swapfile</a:t>
            </a:r>
            <a:endParaRPr/>
          </a:p>
          <a:p>
            <a:pPr>
              <a:buSzPct val="45000"/>
              <a:buFont typeface="StarSymbol"/>
              <a:buChar char=""/>
            </a:pPr>
            <a:r>
              <a:rPr lang="en-US">
                <a:latin typeface="Courier 10 Pitch"/>
              </a:rPr>
              <a:t>sudo chmod 600 /swapfile</a:t>
            </a:r>
            <a:endParaRPr/>
          </a:p>
          <a:p>
            <a:pPr>
              <a:buSzPct val="45000"/>
              <a:buFont typeface="StarSymbol"/>
              <a:buChar char=""/>
            </a:pPr>
            <a:r>
              <a:rPr lang="en-US">
                <a:latin typeface="Courier 10 Pitch"/>
              </a:rPr>
              <a:t>sudo mkswap /swapfile</a:t>
            </a:r>
            <a:endParaRPr/>
          </a:p>
          <a:p>
            <a:pPr>
              <a:buSzPct val="45000"/>
              <a:buFont typeface="StarSymbol"/>
              <a:buChar char=""/>
            </a:pPr>
            <a:r>
              <a:rPr lang="en-US">
                <a:latin typeface="Courier 10 Pitch"/>
              </a:rPr>
              <a:t>sudo swapon /swapfile</a:t>
            </a:r>
            <a:endParaRPr/>
          </a:p>
          <a:p>
            <a:pPr>
              <a:buSzPct val="45000"/>
              <a:buFont typeface="StarSymbol"/>
              <a:buChar char=""/>
            </a:pPr>
            <a:r>
              <a:rPr lang="en-US">
                <a:latin typeface="Courier 10 Pitch"/>
              </a:rPr>
              <a:t>sudo swapon -s</a:t>
            </a:r>
            <a:endParaRPr/>
          </a:p>
          <a:p>
            <a:pPr>
              <a:buSzPct val="45000"/>
              <a:buFont typeface="StarSymbol"/>
              <a:buChar char=""/>
            </a:pPr>
            <a:r>
              <a:rPr lang="en-US">
                <a:latin typeface="Courier 10 Pitch"/>
              </a:rPr>
              <a:t>sudo nano /etc/fstab</a:t>
            </a:r>
            <a:endParaRPr/>
          </a:p>
          <a:p>
            <a:pPr>
              <a:buSzPct val="45000"/>
              <a:buFont typeface="StarSymbol"/>
              <a:buChar char=""/>
            </a:pPr>
            <a:r>
              <a:rPr lang="en-US">
                <a:latin typeface="Courier 10 Pitch"/>
              </a:rPr>
              <a:t>/swapfile   none    swap    sw    0   0</a:t>
            </a:r>
            <a:endParaRPr/>
          </a:p>
          <a:p>
            <a:pPr>
              <a:buSzPct val="45000"/>
              <a:buFont typeface="StarSymbol"/>
              <a:buChar char=""/>
            </a:pP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503640" y="301320"/>
            <a:ext cx="9071280" cy="1261800"/>
          </a:xfrm>
          <a:prstGeom prst="rect">
            <a:avLst/>
          </a:prstGeom>
        </p:spPr>
        <p:txBody>
          <a:bodyPr lIns="0" rIns="0" tIns="0" bIns="0" anchor="ctr"/>
          <a:p>
            <a:pPr algn="ctr"/>
            <a:r>
              <a:rPr lang="en-US" sz="4000">
                <a:latin typeface="Century Schoolbook L"/>
              </a:rPr>
              <a:t>Maximum number of open files</a:t>
            </a:r>
            <a:endParaRPr/>
          </a:p>
        </p:txBody>
      </p:sp>
      <p:sp>
        <p:nvSpPr>
          <p:cNvPr id="97" name="TextShape 2"/>
          <p:cNvSpPr txBox="1"/>
          <p:nvPr/>
        </p:nvSpPr>
        <p:spPr>
          <a:xfrm>
            <a:off x="503640" y="1768680"/>
            <a:ext cx="9071280" cy="4384440"/>
          </a:xfrm>
          <a:prstGeom prst="rect">
            <a:avLst/>
          </a:prstGeom>
        </p:spPr>
        <p:txBody>
          <a:bodyPr lIns="0" rIns="0" tIns="0" bIns="0"/>
          <a:p>
            <a:pPr>
              <a:buSzPct val="45000"/>
              <a:buFont typeface="StarSymbol"/>
              <a:buChar char=""/>
            </a:pPr>
            <a:r>
              <a:rPr lang="en-US">
                <a:latin typeface="Courier 10 Pitch"/>
              </a:rPr>
              <a:t>ulimit -n</a:t>
            </a:r>
            <a:endParaRPr/>
          </a:p>
          <a:p>
            <a:pPr>
              <a:buSzPct val="45000"/>
              <a:buFont typeface="StarSymbol"/>
              <a:buChar char=""/>
            </a:pPr>
            <a:endParaRPr/>
          </a:p>
          <a:p>
            <a:pPr>
              <a:buSzPct val="45000"/>
              <a:buFont typeface="StarSymbol"/>
              <a:buChar char=""/>
            </a:pPr>
            <a:r>
              <a:rPr lang="en-US">
                <a:latin typeface="Courier 10 Pitch"/>
              </a:rPr>
              <a:t>sudo nano /etc/security/limits.conf</a:t>
            </a:r>
            <a:endParaRPr/>
          </a:p>
          <a:p>
            <a:pPr>
              <a:buSzPct val="45000"/>
              <a:buFont typeface="StarSymbol"/>
              <a:buChar char=""/>
            </a:pPr>
            <a:r>
              <a:rPr lang="en-US">
                <a:latin typeface="Courier 10 Pitch"/>
              </a:rPr>
              <a:t>*    soft nofile 64000</a:t>
            </a:r>
            <a:endParaRPr/>
          </a:p>
          <a:p>
            <a:pPr>
              <a:buSzPct val="45000"/>
              <a:buFont typeface="StarSymbol"/>
              <a:buChar char=""/>
            </a:pPr>
            <a:r>
              <a:rPr lang="en-US">
                <a:latin typeface="Courier 10 Pitch"/>
              </a:rPr>
              <a:t>*    hard nofile 64000</a:t>
            </a:r>
            <a:endParaRPr/>
          </a:p>
          <a:p>
            <a:pPr>
              <a:buSzPct val="45000"/>
              <a:buFont typeface="StarSymbol"/>
              <a:buChar char=""/>
            </a:pPr>
            <a:r>
              <a:rPr lang="en-US">
                <a:latin typeface="Courier 10 Pitch"/>
              </a:rPr>
              <a:t>root soft nofile 64000</a:t>
            </a:r>
            <a:endParaRPr/>
          </a:p>
          <a:p>
            <a:pPr>
              <a:buSzPct val="45000"/>
              <a:buFont typeface="StarSymbol"/>
              <a:buChar char=""/>
            </a:pPr>
            <a:r>
              <a:rPr lang="en-US">
                <a:latin typeface="Courier 10 Pitch"/>
              </a:rPr>
              <a:t>root hard nofile 64000</a:t>
            </a:r>
            <a:endParaRPr/>
          </a:p>
          <a:p>
            <a:pPr>
              <a:buSzPct val="45000"/>
              <a:buFont typeface="StarSymbol"/>
              <a:buChar char=""/>
            </a:pPr>
            <a:endParaRPr/>
          </a:p>
          <a:p>
            <a:pPr>
              <a:buSzPct val="45000"/>
              <a:buFont typeface="StarSymbol"/>
              <a:buChar char=""/>
            </a:pPr>
            <a:r>
              <a:rPr lang="en-US">
                <a:latin typeface="Courier 10 Pitch"/>
              </a:rPr>
              <a:t>sudo nano /etc/pam.d/common-session</a:t>
            </a:r>
            <a:endParaRPr/>
          </a:p>
          <a:p>
            <a:pPr>
              <a:buSzPct val="45000"/>
              <a:buFont typeface="StarSymbol"/>
              <a:buChar char=""/>
            </a:pPr>
            <a:r>
              <a:rPr lang="en-US">
                <a:latin typeface="Courier 10 Pitch"/>
              </a:rPr>
              <a:t>session required        pam_limits.so</a:t>
            </a:r>
            <a:endParaRPr/>
          </a:p>
          <a:p>
            <a:pPr>
              <a:buSzPct val="45000"/>
              <a:buFont typeface="StarSymbol"/>
              <a:buChar char=""/>
            </a:pPr>
            <a:r>
              <a:rPr lang="en-US">
                <a:latin typeface="Courier 10 Pitch"/>
              </a:rPr>
              <a:t>sudo nano /etc/pam.d/common-session-noninteractive</a:t>
            </a:r>
            <a:endParaRPr/>
          </a:p>
          <a:p>
            <a:pPr>
              <a:buSzPct val="45000"/>
              <a:buFont typeface="StarSymbol"/>
              <a:buChar char=""/>
            </a:pPr>
            <a:r>
              <a:rPr lang="en-US">
                <a:latin typeface="Courier 10 Pitch"/>
              </a:rPr>
              <a:t>session required        pam_limits.so</a:t>
            </a:r>
            <a:endParaRPr/>
          </a:p>
          <a:p>
            <a:pPr>
              <a:buSzPct val="45000"/>
              <a:buFont typeface="StarSymbol"/>
              <a:buChar char=""/>
            </a:pP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