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1"/>
  </p:notesMasterIdLst>
  <p:sldIdLst>
    <p:sldId id="346" r:id="rId2"/>
    <p:sldId id="347" r:id="rId3"/>
    <p:sldId id="348" r:id="rId4"/>
    <p:sldId id="349" r:id="rId5"/>
    <p:sldId id="350" r:id="rId6"/>
    <p:sldId id="351" r:id="rId7"/>
    <p:sldId id="293" r:id="rId8"/>
    <p:sldId id="378" r:id="rId9"/>
    <p:sldId id="379" r:id="rId10"/>
    <p:sldId id="345" r:id="rId11"/>
    <p:sldId id="298" r:id="rId12"/>
    <p:sldId id="299" r:id="rId13"/>
    <p:sldId id="300" r:id="rId14"/>
    <p:sldId id="295" r:id="rId15"/>
    <p:sldId id="306" r:id="rId16"/>
    <p:sldId id="307" r:id="rId17"/>
    <p:sldId id="308" r:id="rId18"/>
    <p:sldId id="309" r:id="rId19"/>
    <p:sldId id="310" r:id="rId20"/>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5" autoAdjust="0"/>
    <p:restoredTop sz="94660"/>
  </p:normalViewPr>
  <p:slideViewPr>
    <p:cSldViewPr>
      <p:cViewPr varScale="1">
        <p:scale>
          <a:sx n="72" d="100"/>
          <a:sy n="72" d="100"/>
        </p:scale>
        <p:origin x="1350" y="54"/>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8-26T00:33:34.607"/>
    </inkml:context>
    <inkml:brush xml:id="br0">
      <inkml:brushProperty name="width" value="0.05292" units="cm"/>
      <inkml:brushProperty name="height" value="0.05292" units="cm"/>
      <inkml:brushProperty name="color" value="#FF0000"/>
    </inkml:brush>
  </inkml:definitions>
  <inkml:trace contextRef="#ctx0" brushRef="#br0">3909 14967 540 0,'0'0'80'0,"0"0"-52"16,0 0-12-16,0 0 6 15,0 0 67-15,-4 0 88 16,4 0-65-16,-3 0-45 15,3 0 5-15,0 0 11 16,-2 0-11-16,2 0-21 16,0 0-19-16,-2 0 4 0,2 0-12 15,-2 0 12 1,2 0 2-16,0 0-9 0,0 0 6 16,0 0 3-16,0 0-2 15,0 0-5-15,-2 0-6 16,2 0 4-16,0 0 4 15,0 0 10-15,0 0 8 16,0 0 9-16,0 0 16 16,0 0 21-16,0 0 10 15,0-10 8-15,0-8-51 16,0-10-30-16,0-8-3 16,0-5-8-16,4-5-8 15,5-5-2-15,2-6-12 16,0-3 0-16,2-5 0 15,1 4-1-15,-4-1-10 0,-1 9 9 16,1 11-33-16,-3 10 28 16,-5 11 4-16,0 7 2 15,-2 9-1-15,0 5-10 16,0 0-16-16,0 0 8 16,0 5 7-16,0 9 12 15,0 7 6-15,0 6 1 16,0-2-7-16,0 4 0 15,0 0 0-15,0 6 1 16,0-2-1-16,0 1-6 16,0 1-62-16,9-7-101 15,15 6-35-15,-1-12-114 0,-3-6-311 16</inkml:trace>
  <inkml:trace contextRef="#ctx0" brushRef="#br0" timeOffset="284.62">4307 14555 730 0,'0'0'680'0,"0"0"-396"16,0 0-125-16,0 0-59 15,0 0 15-15,0 0-25 16,0 0-65-16,0 0-16 0,0 49 3 15,0-20-2 1,0 6 0-16,0-3-8 0,0-2-1 16,0 1 0-1,0-4-1-15,3-4-1 0,2-4-34 16,2-3-76-16,-2-5-75 16,7-7-74-16,0-4-95 15,-2 0-439-15</inkml:trace>
  <inkml:trace contextRef="#ctx0" brushRef="#br0" timeOffset="995.52">4473 14386 74 0,'0'0'904'0,"0"0"-645"16,0 0-190-16,0 0-2 15,0 0 61-15,0 0-31 16,34 134-37-16,-14-93-25 16,-1-2-6-16,3-3-6 15,1 0 1-15,2-5-7 16,-5-4-5-16,-2 0-11 15,-4-8 19-15,-1 0-1 0,-7-7-13 16,-2-7-4-16,-4-1 5 16,0 1 5-16,-2-1 51 15,-14-4-3-15,-1 0 14 16,-6 0-10-16,1-6-31 16,0-6-12-16,0 0-3 15,1-4-8-15,3 3 6 16,3-1-5-16,2 1-4 15,1 4-1-15,4-3-4 16,1 6-2-16,2-3 0 16,5-3-27-16,0 0 4 15,0-8 23-15,7-1 6 16,14-3 13-16,5-6-19 16,3 0 20-16,0 0-6 15,-2 1-5-15,-1 0 9 16,1-1 4-16,-4-2-3 15,-6 5-4-15,-5-3-6 0,-8 4 9 16,-4 2 3-16,0 2 8 16,0 0-6-16,-7 2-22 15,-6 4 0-15,-2-1 7 16,1 6 15-16,1 1-17 16,-1 2-6-16,2 2 1 15,2 2 14-15,0 2-8 16,0 2-7-16,-4 0-19 15,-3 0-12-15,-4 0-22 16,-3 14-26-16,-2 4-11 16,-2 8-43-16,-4 18-49 0,4-6-156 15,7 0-362-15</inkml:trace>
  <inkml:trace contextRef="#ctx0" brushRef="#br0" timeOffset="6061.06">11493 10208 628 0,'0'0'56'15,"0"0"-27"-15,0 0 332 16,0 0-141-16,0 0-81 16,0 0-8-16,0 0-17 15,0 0 2-15,0 0-10 16,0 0-20-16,0 0-5 0,0 0-22 16,0 2-15-1,0-2-24-15,0 0-11 0,0 0-1 16,4 0-8-1,10 0 6-15,13 0 32 0,10-12-5 16,12-1 11-16,9-6-11 16,10 0-6-16,7-1 17 15,7-3 5-15,8-1-18 16,20-4-2-16,27-8-13 16,18-4-10-16,5-2 6 15,-27 10-12-15,-33 11 1 16,-37 5 5-16,-7 7-6 15,4-3 0-15,2 0-7 16,-3 1 1-16,-11 1 4 16,-15 5-5-16,-10 2 6 0,-12 1-6 15,-6 2-2-15,-5 0-36 16,0 0 20-16,0 0-18 16,0 0 12-16,-5 0-35 15,-13 5-71-15,-24 8-97 16,1 1-163-16,2 0-233 15</inkml:trace>
  <inkml:trace contextRef="#ctx0" brushRef="#br0" timeOffset="6565.12">11917 10337 918 0,'0'0'401'0,"0"0"-231"15,0 0-65-15,0 0-18 16,0 0 20-16,0 0-9 16,0 0-40-16,-3 0-24 15,3 0-13-15,0 0-10 16,0 0-10-16,15 0 0 15,8 0 0-15,12 0 35 16,19-12 17-16,15-6 0 16,32-10-16-16,34-8-13 15,31-9-13-15,-15 6-2 0,-28 8-3 16,-39 9-6-16,-26 8 0 16,10-2 0-16,0-3-2 15,6 2-7-15,-16 1 3 16,-12 3 6-16,-16 4 0 15,-13 4 1-15,-7 5-1 16,-8 0 0-16,-2 0 3 16,0 0-2-16,0 0 11 15,0 0 8-15,0 0-11 16,0 0-9-16,0 0-6 16,0 0 5-16,0 0-7 15,0 0-65-15,0 0-54 16,0 0-46-16,-10 7-79 15,-1 3-77-15,1-2-690 0</inkml:trace>
  <inkml:trace contextRef="#ctx0" brushRef="#br0" timeOffset="8026.77">14689 14337 1113 0,'0'0'403'15,"0"0"-270"-15,0 0-83 16,0 0-8-16,0 0 23 15,0 0-4-15,0 0-32 16,27 0 21-16,4-5-18 16,12-6-21-16,5-1 2 15,15 0-13-15,9-6 6 16,13 2 2-16,7-2 4 16,7 2-10-16,1-1-1 15,-6 0 0-15,-6 1-1 0,-9 2-1 16,-8 0-10-16,-8 4 9 15,-12-4 1-15,-7 2-5 16,-13 4-10-16,-9 2-6 16,-8 1 7-16,-11 5-17 15,-3 0-10-15,0 0-37 16,-31 0-101-16,-3 0-112 16,-2 0-370-16</inkml:trace>
  <inkml:trace contextRef="#ctx0" brushRef="#br0" timeOffset="8410.34">14722 14633 871 0,'0'0'499'0,"0"0"-332"15,0 0-67-15,0 0-17 16,0 0-18-16,0 0-21 16,0 0 10-16,58-37-34 15,-8 19-8-15,12-2 0 16,14-2 4-16,10 2-7 16,8-6 20-16,3 2-6 15,-2-1-8-15,-4 2-4 16,-5 0-10-16,-12 5 0 0,-4-4 0 15,-10 4 1-15,-11 2-1 16,-9 2-1-16,-13 6 1 16,-9 0 5-16,-9 6-5 15,-7 0 0-15,-2-1-1 16,0 3-9-16,0 0-29 16,0 0-78-16,-11 0-160 15,0 0-341-15</inkml:trace>
  <inkml:trace contextRef="#ctx0" brushRef="#br0" timeOffset="14695.04">13579 10778 1318 0,'0'0'391'16,"0"0"-230"-16,0 0-66 15,0 0-16-15,0 0 8 16,0 0-3-16,-5 0-16 16,5-4-12-16,0-2 1 15,0-4 17-15,0-1-15 16,5-4-7-16,2-5-25 15,6-3-9-15,1-4-8 16,6-7 1-16,2-2-10 0,2-5 7 16,3 1-8-1,0-2 1-15,0-2-1 0,-2 0-9 16,1 0 2-16,-4 1-14 16,-1 12-3-16,-9 4 14 15,0 10-1-15,-5 5-1 16,-3 5-2-16,-4 3 12 15,0 4-4-15,0 0-25 16,0 0-15-16,0 2 3 16,-2 12 35-16,-10 9 8 15,1 7 24-15,-4 6-6 16,-1 2-17-16,3 2 1 16,1-1-2-16,4-4-9 15,2-5-71-15,6-2-47 16,0-4-11-16,4-8-48 0,12-3-131 15,-1-12-287-15</inkml:trace>
  <inkml:trace contextRef="#ctx0" brushRef="#br0" timeOffset="15245.87">14199 10135 578 0,'0'0'731'0,"0"0"-530"0,0 0-111 16,0 0 4-16,0 0 24 15,0 0-2-15,0 0-30 16,-67 126-14-16,63-96-18 15,2-2-8-15,2-4 4 16,0-4-5-16,0-4 8 16,0-6-13-16,12-2-3 15,6-2-7-15,5-4-19 16,3 0 25-16,3-2-35 16,2 0 28-16,-2 0-28 15,-2 2 13-15,-4 4-14 16,-5 2-9-16,-5 6-12 15,-7 2 20-15,-3 4 2 0,-3 4 25 16,0-2 2-16,0 1 4 16,-11-4 3-16,0-2 3 15,-1-1 0-15,-3-4-3 16,-1 0-4-16,-1-4 2 16,-4-3-9-16,-1-3-2 15,-1-2-1-15,2 0 3 16,-4-2-14-16,5-11-10 15,2-1-21-15,1 0-45 16,8-1-25-16,-3 4-83 16,-1-3-210-16,4 3-257 15,0 1-775-15</inkml:trace>
  <inkml:trace contextRef="#ctx0" brushRef="#br0" timeOffset="15491.19">14130 10212 1468 0,'0'0'514'16,"0"0"-355"-16,0 0 2 16,0 0-75-16,0 0-14 15,0 0 1-15,109-118-31 16,-81 98-20-16,1 3-4 0,-2 6-11 15,2-3-5 1,3 2-1-16,0 0-1 0,9-4 0 16,2 0-57-16,13-10-148 15,-9 6-127-15,-12 0-269 0</inkml:trace>
  <inkml:trace contextRef="#ctx0" brushRef="#br0" timeOffset="20943.22">15180 15200 990 0,'0'0'285'0,"0"0"-201"16,0 0-38 0,0 0 79-16,0 0 54 0,0 0-31 15,0 0-53-15,-12 4-24 16,12-4 6-16,0 0 4 15,0 0 11-15,0 0-2 16,0-10-8-16,9-14-2 16,9-14-49-16,7-16-9 15,8-13 8-15,4-11-12 16,7-4-11-16,-2-3-5 16,0 5-2-16,-4 8-1 15,-3 4-9-15,-3 12-9 16,-7 12-20-16,-6 11 31 15,-7 15-5-15,-5 6 12 16,-5 12-5-16,-2 0-13 0,0 17 11 16,0 19 8-16,-7 6 23 15,-7 9-10-15,-2 7 3 16,-1 5-6-16,2-9-9 16,-3 0 4-16,5-5-5 15,1-5 0-15,7-14-7 16,5-7-134-16,5-23-160 15,15 0-270-15,5-9-249 0</inkml:trace>
  <inkml:trace contextRef="#ctx0" brushRef="#br0" timeOffset="21328.33">15889 14500 595 0,'0'0'842'0,"0"0"-611"15,0 0-117-15,0 0-21 16,0 0 7-16,17 101 10 16,-1-80 5-16,4-1-40 15,2 0-11-15,1 4-12 16,1 2 20-16,1 1-3 15,-6 0-20-15,2 0-19 16,-5 1 4-16,-3-3-9 16,-2 4 11-16,-4-3 3 0,-6-4-2 15,-1-4-10-15,0-2-6 16,0-6 9-16,-6-6 5 16,-12-4-20-16,-4 0-3 15,-3-4-12-15,-2-18-15 16,1-8-77-16,-1-2-98 15,-4-14-157-15,9 6-135 16,4 4-240-16</inkml:trace>
  <inkml:trace contextRef="#ctx0" brushRef="#br0" timeOffset="21528.11">15880 14471 1386 0,'0'0'396'0,"0"0"-195"15,0 0-15-15,0 0 32 16,123-128-55-16,-90 101-74 16,0-2-59-16,1 5-21 15,-5 8-9-15,-2 4-1 16,-6 8-62-16,-1 4-152 16,7 8-115-16,-6 11-277 15,-6-2-230-15</inkml:trace>
  <inkml:trace contextRef="#ctx0" brushRef="#br0" timeOffset="21831.41">16512 14955 620 0,'0'0'880'0,"0"0"-664"16,0 0-132-16,0 0 7 15,0 0 28-15,0 0 13 16,0 0-38-16,-27 146-24 16,19-97 19-16,1 5-40 15,1-4-32-15,2-6-5 16,4-10-12-16,0-15-2 15,0-10-36-15,19-19-266 0,-1-15-76 16,3-14-642-16</inkml:trace>
  <inkml:trace contextRef="#ctx0" brushRef="#br0" timeOffset="22339.33">16640 14377 1388 0,'0'0'399'0,"0"0"-285"16,0 0-57-16,0 0 12 15,0 0 40-15,0 0-6 16,107 123-30-16,-78-97 23 16,0 3-25-16,-2 3-17 15,-5-1 10-15,-2 1-23 16,-2-3-6-16,-7 0-6 0,-4-5-2 15,-3 1-7 1,1-3-1-16,-3-4 15 0,-2-3-4 16,2-2-9-16,-2-4 0 15,0-2-2-15,0-2 10 16,0 0 7-16,-17 1 0 16,-2 2-11-16,-7-3-13 15,-3 2-11-15,2-3 0 16,0-2-1-16,2-2-26 15,6 0-83-15,0-6-118 16,4-25-274-16,4 6-152 16,2-1-412-16</inkml:trace>
  <inkml:trace contextRef="#ctx0" brushRef="#br0" timeOffset="22560.62">16653 14485 952 0,'0'0'694'0,"0"0"-458"16,0 0-48-16,0 0 20 16,0 0 18-16,71-108-69 15,-37 86-63-15,6 4-45 16,6-8-21-16,4 4-17 16,-1-2-6-16,-2 2-5 15,-8 2-28-15,-4-3-50 0,2-6-104 16,-8 3-210-16,-6 1-382 15</inkml:trace>
  <inkml:trace contextRef="#ctx0" brushRef="#br0" timeOffset="29738.95">16769 15302 1005 0,'0'0'544'0,"0"0"-361"16,0 0-70-16,0 0-5 15,0 0 87-15,0 0 19 16,-64-30-44-16,62 28-66 15,2-1-43-15,0 2-22 16,0 1-18-16,0-3-9 16,0 2-12-16,2-11 0 15,17-6 0-15,18-9 9 16,7-5-9-16,12-5 0 16,4-4 4-16,2 1-3 15,-2 0-2-15,-6 1-17 16,-8 8-18-16,-8-1 15 15,-7 7-4-15,-6 6-12 16,-5 5-33-16,-5 5-68 0,-1 4-76 16,-3 5-37-16,-3 0-266 15,-6 10 13-15</inkml:trace>
  <inkml:trace contextRef="#ctx0" brushRef="#br0" timeOffset="30020.43">16811 15408 155 0,'0'0'910'15,"0"0"-653"-15,0 0-101 16,0 0-16-16,0 0 9 16,0 0 16-16,0 0-13 0,-77 1-34 15,77-18-44 1,8-5 9-16,19-6-13 0,15-2-20 15,37-15-19-15,38-13-8 16,42-14-7-16,15-4-8 16,-25 6-8-16,-40 18-26 15,-40 22-121-15,-15-2-23 16,22-8 0-16,-11 3-49 16,-12 3-438-16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8-26T00:34:28.257"/>
    </inkml:context>
    <inkml:brush xml:id="br0">
      <inkml:brushProperty name="width" value="0.05292" units="cm"/>
      <inkml:brushProperty name="height" value="0.05292" units="cm"/>
      <inkml:brushProperty name="color" value="#FF0000"/>
    </inkml:brush>
  </inkml:definitions>
  <inkml:trace contextRef="#ctx0" brushRef="#br0">15523 8029 49 0,'0'0'524'16,"0"0"-439"-16,0 0 308 16,0 0-175-16,0 0-80 15,0 0-14-15,-20-23-31 16,18 20 16-16,2-1-8 16,0 2-34-16,0-2-23 15,0 1-23-15,0-2-8 0,0 1 5 16,0-3-1-16,0 0-8 15,0-3 7-15,0 0 1 16,0-1 11-16,0 0 2 16,0 0-1-16,0 0 2 15,0-2-15-15,0 4-7 16,4-2-7-16,0 6 4 16,2-2-5-16,0 3-1 15,0 0 1-15,3 3-1 16,1 1 0-16,0 0-1 0,1 0-13 15,1 19 14 1,0 8 2-16,0 6 14 0,0 8 5 16,-2-2 4-16,2 4-15 15,1-5 5-15,3-3-5 16,-1-6-1-16,1 0 0 16,2-8 0-16,-2-3-6 15,-1-4 4-15,1-4-1 16,-1-3-5-16,-1-6 5 15,-3-1 0-15,-1 0 16 16,4 0 16-16,1-10 43 16,2-10 5-16,0-4-40 15,0-5-22-15,2-2 1 0,-6-1-14 16,0-2 0 0,-3-4-9-16,1-4-2 0,-3-2 0 15,4-1-19-15,-3 1-40 16,-1 8-11-16,-3 7 6 15,0 6-19-15,-3 9-3 16,0 10 18-16,0 4-12 16,3 0-31-16,1 0-25 15,0 14-1-15,4 4 23 16,1 3-13-16,3 0-21 16,-1-3 31-16,3 1-14 15,-1-6 46-15,-1-1 50 16,-2-2 35-16,2 1 5 15,-2-1 64-15,-4 1 70 16,1 4-27-16,-5-1 15 0,4-3-15 16,-4 3 9-16,2-1-29 15,1-1-14-15,0 2-23 16,0-4-3-16,-3 0-20 16,3 0-10-16,-3-4-11 15,0-2 3-15,-2-3 3 16,4 2 4-16,-4-1-2 15,0-2-3-15,0 0-8 16,0 0 5-16,-2 0-3 16,0 0 4-16,0 0 0 15,0 0 8-15,0 0 41 16,0 0-6-16,-8 0-39 16,-8-5-6-16,0-3-24 15,-2 5 31-15,2-1-13 16,3 0 28-16,0 4-34 0,1 0 5 15,2 0-5-15,1 8 19 16,-3 12-7-16,6 2-12 16,1 3-1-16,3 0-12 15,2-1 13-15,0-1-2 16,2-3-5-16,11-5 7 16,1-2-1-16,4-3 0 15,0-6-12-15,-1-3 13 16,6-1 26-16,-2 0-15 15,5-15-9-15,1-10-2 0,-4-5-8 16,4-6-9 0,-2-2-12-16,0-2 2 0,-5-1-4 15,0 3 17-15,-6 6 14 16,-2 9 1-16,-3 5-1 16,-4 5 6-16,0 9 0 15,-3 3-6-15,-1 1 0 16,4 0-12-16,0 0 1 15,1 10 11-15,4 9 1 16,-2 7 7-16,1 5 4 16,1 0-6-16,-3 6-5 15,5-5 0-15,2-2 10 16,0-6-10-16,3-6-1 16,3-8 0-16,0-6-1 15,2-4 1-15,3 0 10 0,-1-14 8 16,-2-8-9-16,1-4 0 15,-8-2-8-15,-3-2 8 16,-6 2-7-16,-3-2-1 16,-1 4 5-16,-2 4-6 15,0 5 1-15,0 10 0 16,0 3-1-16,0 4-13 16,0 0-34-16,0 14 13 15,6 9 34-15,2 4 7 16,0 1-6-16,0-2 5 15,1-1-6-15,2-4 2 16,3-3 4-16,-2-4 0 16,-1-4 2-16,-3-4-8 0,2-6-8 15,-4 0-25 1,5 0-77-16,1-14-75 0,10-22-111 16,-4 2-101-16,-3 0-906 0</inkml:trace>
  <inkml:trace contextRef="#ctx0" brushRef="#br0" timeOffset="451.93">17137 7840 709 0,'0'0'358'0,"0"0"-174"16,0 0-19-16,0 0 19 16,0 0-22-16,0 0-5 0,0 0-31 15,47 87 14 1,-43-65-53-16,-4 1-41 0,0-2-2 15,0-3-16-15,0-4-13 16,0-4-8-16,0-6-5 16,0-2-1-16,0-2 10 15,0 0-2-15,0 0 9 16,0 0-18-16,-7-10-13 16,-2-1 13-16,-1 4 0 15,-2 0 6-15,1 0 3 16,0 7 9-16,-1 0 0 15,2 0-5-15,-6 7-4 16,1 12-3-16,-4 7-5 16,4 1-1-16,3 2 1 0,8 0-1 15,4-6-8-15,0 0-1 16,1-10-4-16,20-3 4 16,2-4 6-16,6-6 3 15,7 0 1-15,1-12 26 16,6-10-27-16,-3-8-62 15,-2-6-34-15,-5-4-88 16,-6-2-23-16,-4-25-140 16,-8 12-151-16,-7 2-194 0</inkml:trace>
  <inkml:trace contextRef="#ctx0" brushRef="#br0" timeOffset="1213.79">17420 7586 603 0,'0'0'222'0,"0"0"-50"16,0 0 49-16,0 0-22 0,0 0-20 15,0 0 16-15,0 0-41 16,14 112-28-16,-19-66-7 16,-6 3 1-16,1-3-15 15,0-4-34-15,0-9-23 16,4-4-10-16,2-10-9 16,2-9-19-16,2-3-10 15,0-5-15-15,2-2 7 16,13 0 8-16,5-4 15 15,7-11-15-15,4 2-31 16,0 0 6-16,5 4 19 16,-3 5 5-16,1 4 0 0,0 0-6 15,-6 2-2 1,-3 16 8-16,-3 1 1 0,-4 4-1 16,-5 0 1-16,-8 4-11 15,-5-4 2-15,0 0 9 16,-13-3 12-16,-14 1 13 15,-4-2-10-15,-8-3-13 16,1-3-2-16,-1-4-14 16,3-5-17-16,1-4 10 15,6 0 20-15,4 0 1 16,7-4-1-16,6-4-6 16,6-2 5-16,3 5-5 15,3-2 7-15,0 5-16 16,8 2 16-16,14 0 12 15,4 0-12-15,3 0 0 0,6 6-1 16,-5 0 0-16,2-4 0 16,-1-2-11-16,0 0-13 15,-2-5-5-15,2-18 14 16,-4-9-9-16,-1-5-41 16,-1-10-15-16,-3-5-29 15,-3-5-72-15,-9-1-39 16,-3-4-10-16,-3 0-17 15,-2-2-17-15,1 1 2 16,0 10 263-16,-3 10 3 16,0 14 179-16,0 10 91 15,0 16 71-15,0 3-143 16,0 9-137-16,-6 22 37 0,1 10 77 16,2 9-54-16,1 7-43 15,2 1-13-15,0 0-19 16,0 0-25-16,0-4-9 15,2-1-5-15,6-3-10 16,4-4-102-16,3 6-139 16,-3-14-13-16,-1-9-552 0</inkml:trace>
  <inkml:trace contextRef="#ctx0" brushRef="#br0" timeOffset="1579.61">17997 8124 68 0,'0'0'1136'16,"0"0"-804"-16,0 0-144 15,0 0-30-15,0 0-8 16,0 0-27-16,0 0-16 16,56-37-31-16,-40 21-38 0,6-2-15 15,2-6-15-15,5-5-6 16,0 0-2-16,-1-3 0 16,-4 4-1-16,-8-1-10 15,-3 1 3-15,-9 4 7 16,-4 2-11-16,0 4 11 15,-2 2 1-15,-13 3 67 16,1 6-6-16,-26 5 62 16,16 2-94-1,-1 22-16-15,2 8-4 16,2 5-3-16,5 4 0 16,3 1 1-16,5-1-7 0,6-2 0 15,2 0-1-15,0-7 1 16,2-4-13-16,14-3 1 15,-1-6-50-15,6-5-98 16,-1-6-23-16,16-6 12 16,-5 0-65-16,-2-9-421 0</inkml:trace>
  <inkml:trace contextRef="#ctx0" brushRef="#br0" timeOffset="1980.26">18570 7814 897 0,'0'0'836'16,"0"0"-643"-16,0 0-73 15,0 0 13-15,0 0 19 16,0 0-38-16,0 0-37 16,-120 109-35-16,112-87-18 15,7 0-24-15,1-3 0 16,0 2-12-16,1-3 12 15,16-4 14-15,3 0 7 16,4-2-8-16,1-2-4 16,2 0-7-16,0-2-1 15,-1 2 0-15,-2-2 5 16,-1 3 3-16,-7-2 0 16,-5 1-1-16,-10 0-1 15,-1 2 5-15,-6-2 27 16,-18 2 22-16,-12-3-24 0,-1-2-10 15,-6-5 13-15,5-2-11 16,0 0-19-16,7 0-10 16,6 0-14-16,5-9-77 15,7-10-101-15,3 1-409 16,6 2-345-16</inkml:trace>
  <inkml:trace contextRef="#ctx0" brushRef="#br0" timeOffset="3383.32">19101 7686 895 0,'0'0'400'15,"0"0"-157"-15,0 0-49 16,0 0-4-16,0 0 2 15,0 0-3-15,0 0-41 0,-29-46-49 16,25 31-27-16,-2 0-12 16,4-3-17-16,-2-4-8 15,2-2-6-15,0-5-8 16,2-5-4-16,-2-4-2 16,-1-1-14-16,1-7 7 15,0-3-1-15,0-4-6 16,-2 2-1-16,-2-2 9 15,4 5-9-15,-3 6 1 16,-1 6-1-16,2 7 1 16,0 2-1-16,-1 8 0 15,0 7 0-15,3 3 2 0,0 5 4 16,2 0-6 0,0 1 1-16,0 3 4 0,-2 0-5 15,2 0-2-15,0 0 1 16,0 0-11-16,0 0 1 15,0 0-2-15,0 0-4 16,0 0 7-16,0 0 9 16,0 0 1-16,0 0 1 15,0 0 6-15,0 0-5 16,0 0-1-16,0 0-1 16,0 0 1-16,0 0 5 15,0 0-5-15,0 0 4 16,0 0-5-16,0 0-1 0,0 0-5 15,0 0 5-15,0 0-6 16,0 0 6-16,0 3 1 16,6 0 1-16,4-2 1 15,0-1-2-15,7 0 0 16,0 0 9-16,3 0-9 16,5 0 1-16,-1 0 0 15,5 0 0-15,2-4 0 16,0-2 0-16,0 0 6 15,-1 1-7-15,0 2 0 16,-5-1 1-16,-2-1-1 16,-1 5 1-16,-2-5 4 15,0 3-5-15,0-3-1 0,0 2 1 16,-2-2 0-16,-3 2 0 16,-3-1 0-16,-6 1 0 15,-3 1 1-15,-1 2-1 16,-2 0 1-16,2 0 5 15,-2 0-6-15,0 0 0 16,0 0-9-16,0 0-9 16,0 0-25-16,0 0-38 15,2 0-15-15,-2 0 0 16,0 0-9-16,0 0-45 16,0 0-8-16,-2 0-38 15,-9 0-290-15,-5 0-44 0</inkml:trace>
  <inkml:trace contextRef="#ctx0" brushRef="#br0" timeOffset="3979.48">19500 6717 1136 0,'0'0'495'15,"0"0"-317"-15,0 0-1 16,0 0 18-16,0 0-35 15,0 0-68-15,0 0-40 16,0-2-27-16,2 2-25 16,5 0-13-16,3 0 13 15,4 0 16-15,5 5-4 16,-2 3-2-16,3 2-2 16,3-1 1-16,0 1 4 15,2 0 0-15,0 1-1 16,-3-1-4-16,-2 0-7 15,-6-1 0-15,-6 1 5 16,-3-2 0-16,-5 3 0 16,0 0 3-16,0 2 24 0,0-1 11 15,-9 2 4-15,-2-2-18 16,0-1-15-16,2 0-3 16,-2-1-11-16,2 0 1 15,-2 0 4-15,2 2-6 16,-3 0 0-16,2 2 0 15,3-2-6-15,-1-1-5 16,6-2-2-16,0-4-11 16,2 1-24-16,0-5-43 15,0 4-71-15,0-4-113 0,0 3-45 16,2-1-316-16</inkml:trace>
  <inkml:trace contextRef="#ctx0" brushRef="#br0" timeOffset="5945.1">19050 8528 702 0,'0'0'371'0,"0"0"-184"0,0 0-76 15,0 0 40 1,0 0-12-16,0 0-30 0,0 0-36 16,4 0-17-16,0 0 10 15,0 6 4-15,2 8-10 16,0 10 9-16,-1 5 7 15,-1 8-2-15,2 6-20 16,-1 2-25-16,0 4-9 16,-1-1-3-16,1 1-5 15,-1-3-1-15,-1 0-5 16,2 0 0-16,1 0-6 16,-2-1 0-16,-2 2 12 15,3-6 0-15,-1 0-4 0,-2-7 3 16,2-8-10-1,-1-6 5-15,1-4-5 0,1-6 10 16,-3 0-1-16,0-3 5 16,0-4-5-16,1 1 1 15,-3-1-10-15,0-3 6 16,2 2-1-16,-2-2-5 16,0 0 8-16,0 0-8 15,0 0-1-15,0 2 1 16,0-1 0-16,0 1 7 15,0 2 14-15,0-1-13 16,0 1 6-16,0-4-14 16,0 1 11-16,0-1-11 15,0 0 0-15,0 3 0 16,0-3 0-16,0 1 0 0,0-1 0 16,0 2 0-16,0-2-1 15,0 0 1-15,0 0 0 16,0 0 5-16,0 0-5 15,0 0-1-15,0 0 2 16,0 0-1-16,0 0-1 16,0 0 1-16,0 2 1 15,0-2-1-15,0 0 1 16,0 0-1-16,0 4 0 16,0 2 8-16,-2 3-7 15,-1-4 7-15,3-1-9 16,-2 1 0-16,2-3 0 0,0-1 0 15,0-1 0 1,0 0 1-16,0 0-1 0,0 0 6 16,0 0 0-16,0 0-5 15,0 0 7-15,0 0-1 16,0 0-7-16,0 0 1 16,0 0-1-16,0 0 1 15,0 0-1-15,0 0-19 16,0 0 19-16,9 0 2 15,9 0 11-15,0-8-11 16,0 3-1-16,1-4 5 16,-1 4-6-16,3-4 1 15,0 4-1-15,4-2 1 16,4-1-1-16,2 3 1 16,1-4-1-16,-1 4 5 0,-4-2-5 15,-1 2 0-15,-3-2 1 16,-4 1 0-16,0 2-1 15,-10 1-1-15,2-2 1 16,-5 3 1-16,-2 2 0 16,-1-2-1-16,-1 2 0 15,0 0 0-15,3 0 0 16,-2 0-1-16,-1 0-5 16,1 0 4-16,0 0-8 15,0 0 4-15,-1 0 4 16,0 0-13-16,-2 0-4 15,0 0-30-15,0 0-139 16,-7 2-173-16,-9 2-219 0,1-1-719 16</inkml:trace>
  <inkml:trace contextRef="#ctx0" brushRef="#br0" timeOffset="6547.7">19609 9110 1189 0,'0'0'408'0,"0"0"-207"16,0 0-86-1,0 0-24-15,0 0-4 0,0 0-12 16,0 0-15-16,0-6-27 16,0 6 13-16,8 4 23 15,4 3-12-15,2 2-14 16,0 0 12-16,5 3 0 16,1 0-24-16,4-1-10 15,3 1-5-15,4-1-1 16,1 1 24-16,-4 0-9 15,-1 3-12-15,-4-1-6 16,-6 0-2-16,-5-2 0 16,-3 0-8-16,-7-1 7 0,0-4 6 15,-2 0-2-15,0 2 4 16,0-1-2-16,0-2-2 16,-6 4 4-16,-1 1-7 15,-3 1-4-15,0-1 3 16,1 3-9-16,-1 0 6 15,0 0-5-15,0-4 7 16,1 0 1-16,1-2 4 16,3-4-7-16,-1 1-5 15,0-1 7-15,-4 1-2 16,-1 4 0-16,-5-1-6 0,3 2 0 16,-1 0-1-1,6-3-13-15,3 0-29 0,1-3-63 16,4-3-107-16,0-1-146 15,0 0-123-15,0-1-297 0</inkml:trace>
  <inkml:trace contextRef="#ctx0" brushRef="#br0" timeOffset="13310.44">19936 6534 484 0,'0'0'364'0,"0"0"-233"16,0 0-63-16,0 0 71 15,0 0 9-15,0 0-37 16,0 0-29-16,-4 0-17 16,4 0-12-16,0 0-7 15,0 0-12-15,0 0-8 0,0 0-1 16,0 0 1-16,0 0 8 15,0 0 11-15,0 0 1 16,0 0 12-16,0 0 6 16,0 0-18-16,0 0-8 15,0 0-14-15,0 0-12 16,0 0-3-16,0 0-3 16,0 0-5-16,0 0 6 15,0 0-7-15,0 0 1 16,4 0 8-16,1 0-1 0,3-3 5 15,1-5-3 1,3-2 4-16,0 0-1 16,1-5-7-16,3-1 0 0,-1 1-5 15,3-5-1-15,-1 1 0 16,1 1-9-16,-5 4-7 16,1 2 7-16,-7 5 0 15,-3 3 9-15,-2 4-2 16,-2 0-4-16,0 0-20 15,0 9 4-15,2 15 22 16,1 12 31-16,-1 8 4 16,1 9 5-16,-3 1 4 15,2 4-1-15,-2 0-13 16,0 2 1-16,0 3-3 16,0-2 7-16,0 4 0 15,-10 1 4-15,-3-3-21 16,0-8-8-16,2-9-2 0,2-9-1 15,5-14 1-15,2-11 5 16,2-6 14-16,0-6 19 16,0 0 5-16,0 0-2 15,0-13 23-15,2-6-35 16,6-2-21-16,-1-5-7 16,2 2-9-16,-5 3 0 15,1 4 0-15,-3 2-1 16,-2 5 0-16,2 4 0 15,-2 0-8-15,0 2 8 16,0 0-10-16,0 3 11 16,0-2 0-16,0 3 0 15,0-2 1-15,0 2 0 0,0-2-1 16,0 0 1-16,0 1-1 16,0-1 0-16,0-1 0 15,3 1 0-15,-1-2-2 16,2 1 2-16,0-5-1 15,1-4 1-15,0 1 0 16,-1-1-1-16,-2 2 1 16,3-3 0-16,-3 4 0 15,-2 1 0-15,2-1 5 16,-2 0-5-16,0-3-1 16,2 1 1-16,3-1-1 15,-3 3 1-15,3-1-1 16,-1 0-5-16,3 0 0 0,-1 1-8 15,-1 2-12-15,2 0 7 16,-6 4 17-16,2-1 1 16,0 0 0-16,-1 2-8 15,2-3 3-15,-2 1 4 16,2 1-5-16,-1 1 6 16,-3 2 0-16,2 0 1 15,-2 0 0-15,0 0 0 16,0 0 0-16,0 0-2 15,0 0-5-15,0 0 5 16,0 0 1-16,0 0-7 16,0 0 8-16,0 0 0 15,0 0 1-15,0 0-1 16,0 0-1-16,0 0 0 0,0 0 1 16,0 0 0-16,0 0 1 15,0 0 0-15,0 0 1 16,0 0 4-16,0 0-6 15,0 0 7-15,0 0-7 16,0 0-6-16,0 0 5 16,0 0-14-16,0 0-10 15,0 0 2-15,0 0 11 16,0 0 11-16,0 0 0 16,0 0 0-16,0 0 0 15,0 0 1-15,0 0 0 16,0 0 0-16,0 0 0 15,0 0 1-15,0 0-1 0,0 0 0 16,0 0-1 0,0 0 2-16,0 0-1 0,0 0 0 15,0 0 0-15,0 0 0 16,0 0 1-16,0 0 0 16,0 0 0-16,0 0 1 15,0 0 5-15,0 0-7 16,0 0 1-16,0 0-1 15,0 0 0-15,0 0 0 16,0 0 0-16,0 0-1 16,0 0 1-16,0 0 0 15,0 0 0-15,0 0 0 16,0 0 0-16,0 0 1 0,0 0-1 16,0 0 1-16,0 0-1 15,0 0-1-15,0 0 1 16,0 0 0-16,0 0-1 15,0 0 1-15,0 0-2 16,0 0 2-16,0 0-9 16,0 0 9-16,0 0-8 15,0 0 1-15,0 0 5 16,0 0 1-16,0 0 0 16,0 0-8-16,0 0 8 15,0 0 1-15,0 0 0 16,0 0 0-16,0 0 1 0,0 0 0 15,0 0-1-15,0 0 1 16,0 0-1-16,0 0 0 16,0 0-2-16,0 0 2 15,0 0 0-15,0 0 0 16,0 0 7-16,0 0-7 16,0 0 0-16,0 0 1 15,0 0 0-15,0 0 1 16,0 0 4-16,0 0-6 15,0 0 2-15,0 0-1 16,0 0 9-16,0 0-5 16,0 0-5-16,0 0 0 15,0 0 0-15,0 0 1 16,0 0-1-16,0 0 1 16,0 0-2-16,0 0-16 0,0 0-62 15,0 0-82-15,0 0-34 16,0 0 10-16,0 0-32 15,-7 0-47-15,-1 0-250 16,0 0 19-16</inkml:trace>
  <inkml:trace contextRef="#ctx0" brushRef="#br0" timeOffset="16241.6">20449 6569 942 0,'0'0'388'0,"0"0"-194"16,0 0-45-16,0 0 1 15,0 0-11-15,0 0-23 16,0 0-14-16,0-12 37 16,0 8-24-16,0-4-44 15,5 0-26-15,-1-4-12 16,1 0-11-16,0-2-13 16,-3 0-7-16,-2-2-1 15,0 0 2-15,0 0-3 16,0 2-25-16,-12-2-5 15,-1 4-7-15,-3-1 15 0,-1 1 0 16,-2 2 1-16,2 3-25 16,-3-1 37-16,-1 1 9 15,0 3-9-15,-3 4 9 16,3 0 10-16,-2 0 5 16,2 2-13-16,-2 15 7 15,3 4 1-15,2 9 8 16,0 8 7-16,1 8 3 15,1 7-10-15,2 3 6 16,1 2-3-16,0 0 13 16,3-4 11-16,4 1-15 15,4-7-2-15,2 0 5 16,0-4-14-16,0 0 0 16,14-4-1-16,1-2-10 0,3-2 5 15,-1-6-2-15,1-5-11 16,0-8 9-16,2-5-8 15,1-4 18-15,-2-8 11 16,5 0-9-16,4-12-5 16,-2-11-5-16,3-9 1 15,-4-3-12-15,-5 2 0 16,-4-2-1-16,-6 4-29 16,-5 8 24-16,-5 2 6 15,0 7 1-15,0 7-1 16,0 1 0-16,0 4-1 15,0 2-7-15,-2 0-7 16,2 0 2-16,0 10 13 16,0 9 2-16,0 4 6 15,0 3-6-15,0-2-1 0,0-2 5 16,7-6-4-16,-1-2-2 16,3-6 5-16,0-4-4 15,3-4-1-15,3 0 10 16,5-1 2-16,0-18-1 15,4-3-10-15,-3-3 0 16,-3-4-1-16,-3 0-46 16,-7 3 7-16,0 7 27 15,-8 3 11-15,0 5 1 16,0 8 1-16,0 3-1 16,0 0-12-16,0 0-8 0,0 14 20 15,0 6 13 1,0 0 7-16,0 0-14 0,2-2 1 15,5-3-1-15,-1-2-6 16,-2-5 0-16,1-2 1 16,0-4-1-16,-1 0-2 15,-2-2-19-15,1 0-88 16,1-4-160-16,-3-10-80 16,4-4-449-16</inkml:trace>
  <inkml:trace contextRef="#ctx0" brushRef="#br0" timeOffset="17209">20719 6834 1154 0,'0'0'496'15,"0"0"-405"-15,0 0 40 16,0 0 58-16,0 0 7 16,0 0-53-16,0 0-48 15,65 8-45-15,-51 6-10 16,-6 2-25-16,3 2 3 15,-1 1 4-15,-2 0 1 16,3-1-7-16,-6-4-15 16,6-2 5-16,-7-5 6 15,1-2-11-15,-4-3 0 16,2 0 8-16,-3-2-9 16,2 0 0-16,-2 0 1 15,0 0 13-15,0 0-4 0,0-6-10 16,0 0-9-16,0-3-9 15,0 6-24-15,-2-3 26 16,-4 4 16-16,-3-1 24 16,-1 3 5-16,2 0-6 15,-3 0 5-15,-1 0-7 16,4 11-5-16,-1 1 7 16,5 2 4-16,-3 0-3 15,6 0-2-15,1 2-6 16,0-2-15-16,0 0 0 15,4 1-1-15,10-6 15 16,5-3-7-16,0-2-1 16,6-4 2-16,-1 0-9 15,5-12-17-15,5-12 7 16,-1-5 0-16,0-10 10 0,1-3 0 16,-3-6-27-16,-4-7-18 15,-2-4-2-15,-5-4-15 16,-8 0-5-16,-5 0 3 15,-7 7 36-15,0 6 28 16,0 10 12-16,-8 8 3 16,-6 11 6-16,3 10 34 15,-3 11-9-15,1 0-19 16,-4 11 6-16,-1 24-20 16,-1 9-4-16,4 9-3 0,1 5 4 15,8 2-2 1,4 1-1-16,2-5 7 0,0-3 4 15,0-8-9-15,8-6-9 16,8-7 1-16,4-6-2 16,2-6 1-16,5-6 0 15,4-6 0-15,1-8-16 16,4 0-6-16,-3 0-90 16,1-18 19-16,-1-6 7 15,-2-2-9-15,1-3 27 16,-6 5 41-16,-8 6 27 15,-4 7 5-15,-10 6 42 16,-4 5 110-16,0 0-49 16,0 0-47-16,0 14-24 15,0 3-6-15,0 5-11 0,0 0-10 16,0 2-4-16,0-2-6 16,4 2-4-16,7-4 4 15,1-3 0-15,-1-3-12 16,-3-5-33-16,4-3-43 15,-3-4-52-15,2-2-16 16,0 0-38-16,4-14-17 16,-3-9-322-16,-1 0-462 0</inkml:trace>
  <inkml:trace contextRef="#ctx0" brushRef="#br0" timeOffset="17508.58">21711 6142 1098 0,'0'0'521'0,"0"0"-409"16,0 0-43-16,0 0 23 15,0 0 44-15,0 0 42 16,3 108-3-16,-3-44-25 15,0 13-46-15,0 6-55 16,0 0-19-16,0-1-14 16,0-4-10-16,0-7-6 15,0-7-25-15,0-10-11 16,0-14-150-16,0-12-109 16,0-14 91-16,0-10-150 0,0-4-440 0</inkml:trace>
  <inkml:trace contextRef="#ctx0" brushRef="#br0" timeOffset="17724.73">21564 6649 1594 0,'0'0'371'0,"0"0"-222"15,0 0-53-15,0 0 16 16,0 0-21-16,136-74-36 15,-91 65-31-15,1 4-23 0,1 1 10 16,-3 4-11-16,2 0 0 16,-9 0-24-16,-1 2-75 15,-5 5-188-15,-9 0-239 16,-10-2-251-16</inkml:trace>
  <inkml:trace contextRef="#ctx0" brushRef="#br0" timeOffset="17951.04">21558 6625 519 0,'0'0'1413'0,"0"0"-1106"16,0 0-147-16,0 0-10 15,0 0 0-15,0 0-83 16,0 0-67-16,0-12-15 16,0 28-140-16,2 0-418 0</inkml:trace>
  <inkml:trace contextRef="#ctx0" brushRef="#br0" timeOffset="20109.32">20225 9264 907 0,'0'0'398'0,"0"0"-205"16,0 0-13-16,0 0 6 15,0 0-29-15,0 0-25 16,0 0-25-16,0-15 0 16,2 13-18-16,0-5-21 15,0 2 2-15,0-4-21 16,0-3 2-16,1-2-9 15,-3 0-11-15,1-4-10 0,2-2-14 16,-1 0-1-16,0-2-5 16,-2-1 0-16,0 1-1 15,0 0 0-15,0 0-1 16,0 4 0-16,-4 2-8 16,-5 4 8-16,1 5-6 15,-4 2-6-15,1 3 12 16,-1 2-13-16,-1 0 14 15,-2 10 11-15,-1 16-1 16,-4 15-9-16,2 10 2 16,0 12 4-16,3 3-1 15,3 6-5-15,7 0 8 0,4-2 3 16,1 1 0-16,0-6-10 16,12 0 7-16,3-7-8 15,5-7 9-15,2-8-10 16,1-5-1-16,3-10-7 15,1-6 8-15,-4-8 0 16,-2-5 0-16,0-9-1 16,-3 0 1-16,-1-2 1 15,-1-16 32-15,-1-5-17 16,-3-5-7-16,-3-4-7 16,-3-4 4-16,-2-2-6 15,1 0 1-15,-2 4-1 16,-3 6 1-16,0 8-1 0,0 8 0 15,0 7-1 1,0 5-9-16,0 0-12 0,0 3-9 16,0 15 31-16,-3 5 7 15,3 4-1-15,0-3-5 16,0-3-1-16,3-1 0 16,12-8 0-16,5-7 5 15,2-3-4-15,3-2 6 16,-1 0-6-16,1-10-1 15,0-8 1-15,-6-2 11 16,-1-4-2-16,-3 4-1 16,-5 1-9-16,-3 4 0 15,-3 7 1-15,-4 4 0 16,0 4-1-16,0 0-9 16,0 0-12-16,0 18 2 0,0 5 19 15,0 4 10-15,0 4-4 16,4-2-5-16,-2-3 0 15,3-1 0-15,-2-8-1 16,1-5 0-16,-2-5-20 16,3-6-43-16,-1-1-99 15,-3 0-169-15,4-30-15 16,0 1-391-16,-2-4-366 0</inkml:trace>
  <inkml:trace contextRef="#ctx0" brushRef="#br0" timeOffset="20961.24">20763 9399 342 0,'0'0'817'16,"0"0"-604"-16,0 0-16 15,0 0-7-15,0 0-45 16,0 0-59-16,52 112-35 16,-40-76-26-16,-2-2-10 15,-1-5-2-15,1-3 6 16,-2-6 14-16,-1-5 11 15,-3-4 0-15,0-4 9 16,1-2-16-16,-2-5-13 16,-1 0-13-16,0 0 2 15,-1 0-4-15,-1 0-3 16,0 0 6-16,0-3 25 0,0-6-18 16,0-2-7-16,0 3-12 15,-8 1 14-15,-7 0 39 16,-4 5 2-16,0 0 0 15,-1 2 5-15,-3 0-6 16,4 6-2-16,0 11-15 16,4 4-17-16,1 4-1 15,6 1 8-15,6-3-21 16,2-2-6-16,0-2 1 16,2-4 5-16,11-5-6 15,7-5 1-15,3-5-1 16,2 0 10-16,0 0 2 15,2-18-11-15,-2-4 16 0,-4-4-4 16,-1-1-2 0,-1-4-4-16,1-1-1 0,-2 2-4 15,0 0-2-15,-1 2 0 16,3 5 0-16,-1 8-1 16,-2 5-6-16,-4 6 5 15,1 4-7-15,-2 0 3 16,-4 0-9-16,-2 14 14 15,-3 6-9-15,-1-1 10 16,-2 4 5-16,0-5-4 16,0-6 8-16,0-2-7 15,0-4-1-15,0-4 5 0,0-2-6 16,4 0 0 0,1 0 0-16,1-8 0 0,6-9 16 15,1-4-5-15,1-1-11 16,-1 2 2-16,-2 2-1 15,-2 4 0-15,-2 5 0 16,-3 8 0-16,1 1-1 16,2 0-8-16,-2 0 8 15,5 13 5-15,-1 7 9 16,2 1-2-16,-2 1-2 16,0 2-9-16,0-2 6 15,2-2-6-15,1-4-1 16,-2-2 0-16,0-6-8 0,1-4-7 15,-3-4-72 1,1 0-173-16,-3 0-111 0,1-18 13 16,0-4-302-16,-4 3-206 0</inkml:trace>
  <inkml:trace contextRef="#ctx0" brushRef="#br0" timeOffset="21277.51">21474 8925 1393 0,'0'0'513'16,"0"0"-407"-16,0 0-7 16,0 0 56-16,0 0 50 0,0 0-10 15,3 111-70 1,-1-51-38-16,3 10-22 0,-3 8-15 15,-2 2-22-15,2 2-11 16,0-2-7-16,3-2-1 16,2-6-3-16,-1-9-6 15,-4-13-25-15,1-12-29 16,-3-15-72-16,0-10-37 16,0-8-63-16,-9-5-52 15,-5 0-246-15,3-13-455 0</inkml:trace>
  <inkml:trace contextRef="#ctx0" brushRef="#br0" timeOffset="21628.49">21437 9418 886 0,'0'0'403'0,"0"0"-149"16,0 0-24-16,0 0-19 16,0 0-14-16,0 0-33 15,0 0-48-15,96-90-34 16,-71 88-15-16,2 2-30 15,1 0-19-15,1 0-18 16,0 0 1-16,0 2-2 16,-2 4-42-16,-1 0-168 15,-3 0-19-15,-6-1 85 16,-4-3 28-16,-5-1 69 16,-7 1 30-16,-1 2 18 15,0 6 72-15,0 6 119 0,-9 4 64 16,2 6-50-16,-3 2-75 15,1 2-44-15,3-2-17 16,1 1-20-16,1-3-29 16,3-2-7-16,1-2-12 15,0-2-1-15,0-3-21 16,0-5-64-16,0-5-113 16,0-7-99-16,0 0 15 15,0-2-317-15</inkml:trace>
  <inkml:trace contextRef="#ctx0" brushRef="#br0" timeOffset="21833.53">21780 9080 758 0,'0'0'799'0,"0"0"-616"15,0 0-102-15,0 0 27 16,0 0-15-16,0 0-58 16,0 0-35-16,23 17-226 15,-23-3-498-15</inkml:trace>
  <inkml:trace contextRef="#ctx0" brushRef="#br0" timeOffset="23890">22277 8886 646 0,'0'0'186'16,"0"0"-96"-16,0 0-19 15,0 0 21-15,0 0 27 16,0 0-31-16,0 0-24 16,-6-21 30-16,6 19 49 15,0 2 11-15,-4 0 3 16,4 0-7-16,0 0 27 16,-1-3 7-16,1 3-27 0,0 0-27 15,0 0-27 1,0 0-25-16,0 0-38 0,0 0-24 15,0 0-10-15,0 0-6 16,-2 9-15-16,2 17 15 16,-2 11 12-16,0 10 1 15,2 3-12-15,0 4-1 16,0-1 1-16,0 2 6 16,0 3-6-16,0 5 0 15,0 3 5-15,0 0-5 16,0 3-1-16,0-7 1 15,0-8 3-15,0-10-4 16,0-6-1-16,0-9-10 16,0-8-13-16,0-7-28 15,2-5-6-15,-2-6-17 0,0-3-23 16,2 0-70-16,-2 0-53 16,0-22-41-16,0 0-306 15,-14 0-733-15</inkml:trace>
  <inkml:trace contextRef="#ctx0" brushRef="#br0" timeOffset="24177.28">21999 9252 1720 0,'0'0'343'0,"0"0"-255"16,0 0-24-16,0 0 69 16,0 0-27-16,0 0-34 15,126-42-32-15,-94 38-21 16,-3 1-17-16,0-2 4 16,-3-2-5-16,-1 5 9 15,0-5-10-15,-4 1-14 16,2-2-38-16,-5 2-139 15,-5-6-84-15,-1 2-107 16,-10 1-395-16</inkml:trace>
  <inkml:trace contextRef="#ctx0" brushRef="#br0" timeOffset="26922.27">22297 6597 1187 0,'0'0'335'16,"0"0"-182"-16,0 0-20 15,0 0 76-15,0 0 32 16,0 0-66-16,0 0-69 15,0 0-27-15,-2 0-1 16,2 0-21-16,-2 0-15 16,0 0-21-16,-1 0-3 15,2-7-3-15,-2-2 6 16,0-7-12-16,1-4 11 16,2-8 7-16,0-3 12 0,0-5 0 15,0-5-18 1,0-8-4-16,0-7-3 0,2-8-5 15,4-5 8-15,0-6 7 16,1-4-14-16,-3-6-8 16,-2-19 4-16,-2 9 0 15,0-4-5-15,0 7-1 16,0 22 2-16,0 4-1 16,0 20 0-16,0 15 7 15,0 14-7-15,-2 9-1 16,2 4 0-16,0 4-1 15,0 0 1-15,-2 0 0 16,2 0-11-16,0 0 5 16,-2 0-4-16,2 0-4 15,-3 0 14-15,3 0-7 0,0 0 7 16,0 0-1-16,-2 0 1 16,2 0 1-16,0 0 5 15,0 0 3-15,0 0-9 16,0 0 8-16,0 0-7 15,0 0-1-15,0 0 0 16,0 0 1-16,0 2 1 16,0-2-1-16,0 2-1 15,0-1 1-15,0-1-1 16,0 2 1-16,0 1-2 16,0-3 1-16,0 0 0 15,0 2-1-15,0-2 1 16,0 0-1-16,0 0 1 0,0 2-1 15,0-2 1-15,0 0 1 16,0 0 0-16,0 0-1 16,0 0 0-16,0 0 0 15,0 0-1-15,0 0 1 16,0 0-6-16,0 0 6 16,0 2 0-16,0-1 1 15,5-1 0-15,-3 3-1 16,2-3 0-16,-3 2 0 15,2-2-1-15,3 0-6 16,-2 0 7-16,2 0 4 16,3 0 2-16,3 0-5 0,-1 0 5 15,5 0-6-15,1 0 2 16,8 0-2-16,7 0-6 16,8-2-2-1,10-2 8-15,4-5 2 0,6 4 8 16,0-4-10-16,-5 4 0 15,-3 1 1-15,-9-1 5 16,-10 4-5-16,-4-3-1 16,-9 1 1-16,-2 2-1 15,-7-2 1-15,-2 2 5 16,-2 1-5-16,-3-2-1 16,-2 2-1-16,-2 0 1 15,0 0-14-15,0 0-96 16,0 0-113-16,0 0-273 15,-6 0-65-15,-10 0-600 0</inkml:trace>
  <inkml:trace contextRef="#ctx0" brushRef="#br0" timeOffset="27409.6">22827 5163 33 0,'0'0'1412'16,"0"0"-1104"-16,0 0-162 15,0 0 15-15,0 0 22 16,0 0-64-16,0 0-90 0,-4 0-29 16,11 0 0-16,9 0 10 15,2 7-9-15,4 0 16 16,0 1-5-16,0 3-1 15,-1-6-10-15,-4 3 18 16,-3-1 14-16,-1-2 19 16,-2 2-5-16,-1-4-5 15,-2 4 0-15,-2-2-2 16,1 4-24-16,1 0-3 16,-2 1-13-16,0 3 0 15,-1-1 4-15,-3-3-4 16,0 2 0-16,-2-5 0 0,0 0 12 15,-2 0 25-15,-13 2 34 16,-4-1-24-16,2 2-26 16,-3-1-4-16,6 0-16 15,1-2 1-15,7 0-2 16,1 0-1-16,3 2-23 16,2 1-34-16,0-2-6 15,0 1-38-15,0 0-48 16,13-2-64-16,-4-2-99 15,-2-2-439-15</inkml:trace>
  <inkml:trace contextRef="#ctx0" brushRef="#br0" timeOffset="29941.67">23307 4969 567 0,'0'0'556'16,"0"0"-336"-16,0 0-43 16,0 0 15-16,0 0-12 15,0 0-32-15,0 0-28 16,-9-39-28-16,9 30-21 0,0-1-33 15,0-2-27-15,0 2 7 16,0-2-17-16,7 2-1 16,1 1 0-16,1 4 0 15,0 2 0-15,0 3-10 16,3 0 1-16,1 3-4 16,1 16-4-16,-1 13 17 15,1 11 36-15,-3 5-10 16,-3 8 29-16,-1 0 15 15,-2 3-12-15,-1-4-21 16,-4-2-17-16,0-3-7 16,0-4-4-16,0-4-3 0,0-8-4 15,0-10 4-15,0-6 0 16,-2-10 1-16,0-5-6 16,2-3 16-16,0 0 4 15,0-5-11-15,0-15-10 16,0-6 0-16,0-8-10 15,0-5 10-15,5-2 0 16,9-4-1-16,2 3-7 16,2 1 1-16,0 5-5 15,-4 7 11-15,1 9 1 16,-6 8-1-16,-3 10-7 16,2 2-6-16,-2 2-24 0,-2 22 13 15,3 10 25 1,-5 8 21-16,0 5 14 0,-2 1-9 15,0-6-12-15,0-5-2 16,1-8 0-16,2-9-12 16,3-10 6-16,0-6 2 15,3-4-1-15,5 0-7 16,5-10 42-16,5-14-17 16,2-6-7-16,-2-3-9 15,0 0-9-15,-4-1-9 16,-4 4 8-16,-3 2-24 15,-4 5-1-15,-1 7 17 16,-7 8-11-16,2 6 3 16,-3 2-17-16,0 0-20 15,0 10 8-15,0 8 37 0,2 4 9 16,2 2 12-16,-2-2 0 16,3 0-12-16,-2-3 1 15,2-6 5-15,1 2 3 16,0-6-9-16,3 0 0 15,2-4 0-15,2 0-2 16,3-3-2-16,-1-2 4 16,1 0 7-16,2-2 4 15,0-12 7-15,-1-6-11 16,0-2-7-16,-4-4-8 16,-5-1-7-16,-3 1-16 15,-2 1 29-15,-3 2 2 16,0 4-12-16,-8 3 12 15,-7 4 27-15,-3 3-26 0,-4 5 14 16,-2 4 16-16,1 0-16 16,-3 0-9-16,6 6-3 15,1 6-3-15,3 0 0 16,6-1 1-16,3-4-1 16,0 2 0-16,6-6 1 15,1-1-1-15,0-2-1 16,0 0-10-16,0 0 1 15,0 0 9-15,0 0-5 16,10-2 6-16,5-10 30 16,6-2-14-16,1-2-8 0,1 2-7 15,-4 4-1-15,0 2 0 16,-7 6 0-16,5 2-11 16,-5 0 1-16,2 0 1 15,-1 10-10-15,-2 7 11 16,2 2 7-16,-1 5-6 15,0 5 6-15,-4 1 2 16,-1-1-1-16,-6 2 0 16,-1-4-10-16,0-3 9 15,0-5 1-15,0-5 18 16,0-6-17-16,0-3 15 16,0-5-7-16,0 0 20 15,0 0 23-15,3-15 5 16,5-7-36-16,-2-2 2 15,5-3-23-15,2-1-10 0,1 1-38 16,4-1 37-16,-3 3-36 16,-2 5 6-16,1 7 26 15,-3 4 15-15,0 7-12 16,-2 2-1-16,0 0-11 16,0 12-6-16,-4 8 15 15,1 2-1-15,-4 2 16 16,-2 2 13-16,2-1 8 15,-2-5-6-15,0-7-2 16,0-1 21-16,0-7-8 16,0-3 8-16,2-2 8 0,3 0 10 15,2-7-4 1,1-10-12-16,4-9-23 0,2-1-10 16,0-3-3-16,1 4-48 15,-2 2-17-15,-1 7 29 16,-2 5 5-16,-3 7 7 15,-1 5 6-15,-2 0 3 16,4 5-2-16,-4 12-20 16,-2 5 25-16,0 5-6 15,-2-3 18-15,0 0 25 16,0-6-9-16,0-4 8 16,0-6 4-16,0-5 7 15,0 0-13-15,3-3-22 16,1 0 1-16,6 0 11 15,5-6 8-15,3-10-6 0,-1-2-14 16,4-5-106-16,-6 4 55 16,-4 2-5-16,-2 4 41 15,-5 2 15-15,-3 6 1 16,3 2 8-16,-4 3 4 16,0 0-13-16,0 3-36 15,4 11 32-15,0 3 4 16,4 3 9-16,-2 3-9 15,-2 0-173-15,5 8-125 16,-1-7-13-16,-2-7-33 0</inkml:trace>
  <inkml:trace contextRef="#ctx0" brushRef="#br0" timeOffset="30121.41">24696 5208 1053 0,'0'0'813'0,"0"0"-630"15,0 0-105-15,0 0 61 16,0 0-68-16,0 0-71 16,0 0-223-16,16 17-1141 0</inkml:trace>
  <inkml:trace contextRef="#ctx0" brushRef="#br0" timeOffset="31571.13">22351 6754 727 0,'0'0'368'0,"0"0"-191"0,0 0-19 15,0 0 50-15,0 0-27 16,0 0-61-16,0 0-51 16,0-11-18-16,0 11-13 15,2 0-4-15,-2 0-12 16,5 6-6-16,-1 19 125 16,0 11 50-16,1 14-72 15,0 6-49-15,-1 6-24 16,0-2-25-16,0-3-4 15,-1-10-4-15,1-2-7 16,-2-10 0-16,1-4-5 16,-1-5 0-16,-2-6 11 15,3-4-12-15,-1-3 0 0,-2-6 0 16,1-2 0-16,2 0 5 16,2-3-4-16,-1 0 0 15,0 0 0-15,3-2-1 16,2 0 0-16,4 0 0 15,3 0 18-15,6-6-9 16,0-8-8-16,5-1 5 16,5 1-5-16,1-1-1 15,0 3 5-15,3 2-4 16,-2 1-1-16,-3 0 0 16,0 2-2-16,-2 3 2 15,-3 3 1-15,-2-1 0 16,-3 2-1-16,-5 0-8 15,-3 0-11-15,-6 0-66 16,-3 0-105-16,-4 0-90 0,0 0-326 16,-2 0-581-16</inkml:trace>
  <inkml:trace contextRef="#ctx0" brushRef="#br0" timeOffset="31884.18">22835 7117 1196 0,'0'0'517'16,"0"0"-436"-16,0 0-10 0,0 0 36 15,0 0 1-15,0 0-24 16,125 1-21 0,-103 13-9-16,-2 4 15 0,-6 3-11 15,-4 0-17 1,-6-1 6-16,-4 1-7 0,0-5 0 15,0-2 4-15,-6-2-24 16,-8-2-8-16,6-2-12 16,-1-5 0-16,5 3-6 15,-1-5-46-15,5-1-55 16,0 2-55-16,0 1-2 16,0 2 8-16,0-3-62 15,5 2-102-15,3-4-518 0</inkml:trace>
  <inkml:trace contextRef="#ctx0" brushRef="#br0" timeOffset="33687.08">23385 7006 1194 0,'0'0'366'0,"0"0"-213"16,0 0 7-16,0 0 79 15,0 0-4-15,0 0-67 16,-35 107-68-16,25-75-35 16,4 4-14-16,-1 0-17 15,2 0-10-15,2 0 3 16,1-2 7-16,2-3-11 15,0 1-3-15,0-9 4 16,0-3-9-16,10-4-4 0,4-6-10 16,6-4 5-16,1-6 0 15,5 0-5-15,0-3 5 16,5-16-1-16,1-9-5 16,-4-8-10-16,3-8 1 15,-5-5-2-15,0-4 6 16,-8-3 5-16,-7 0 1 15,-7 1 0-15,-4 7 7 16,0 4-2-16,-21 6 3 16,-6 6 13-16,-4 6 2 15,-6 10 8-15,4 7-26 16,-3 9-6-16,1 0 15 16,4 19-15-16,2 11 0 0,4 6-1 15,8 8-12 1,7 2-20-16,6 4-33 0,4-2-61 15,0 1-107-15,12-9-81 16,5-11 31-16,3-8 49 16,3-12 74-16,-2-9 106 15,2 0 55-15,-2-13 23 16,2-9 24-16,0-6 8 16,1-2-8-16,1-1 19 15,1 0 2-15,4 0-8 16,-3 6-3-16,-1 3 16 15,0 5 30-15,-3 8 24 16,-3 9-2-16,-2 0-59 0,-8 7 21 16,0 17 32-16,-3 8-37 15,-5 7-33-15,-2 1-24 16,0-1-11-16,0-2-4 16,0-8-8-16,1-2 8 15,7-5-8-15,1-6-1 16,4-4 0-16,7-7-1 15,5-5-1-15,4 0-30 16,2-1-18-16,0-17-39 16,-2-4-5-16,-3-4 0 15,-6 0-38-15,-3 0-13 16,-4-3-21-16,-7 5-13 16,-1 1-22-16,-2 5 80 0,-1 4 59 15,-2 5 44 1,0 5 15-16,0 4-5 0,2 0-6 15,0 3 13-15,2 11 126 16,-1 5-9-16,0 4-25 16,2 0 10-16,-3 4-8 15,6-1-10-15,-4-4-6 16,5-2 1-16,3-6-30 16,3-2-25-16,3-8 1 15,6-4-7-15,2 0 13 16,2-11-31-16,2-12 0 15,0-5 1-15,-1-8 11 16,-5 0-12-16,-7-3-32 16,-6 4-63-16,-8 0 15 0,-3 8 39 15,-4-2 16-15,-16 7 10 16,-3 3 15-16,-1 8 24 16,0 3 8-16,-3 8 2 15,4 0-14-15,-1 5-7 16,2 16 0-16,2 5 12 15,-1 5 6-15,6 0 14 16,3 3 7-16,4 4 16 16,1-1-7-16,5 1-12 15,2-4-24-15,0-4-5 16,0-4 2-16,7-4-15 16,7-6 4-16,3-6-11 15,1-6-5-15,6-4 5 0,5 0 18 16,0-18-18-1,4-10-30-15,1-7 3 0,0-11 21 16,-5-1 5-16,0-8-12 16,-8-1-29-16,-2-4-47 15,-9 0-21-15,-2 2 21 16,-6 6 13-16,-2 9 58 16,0 11 18-16,0 14 51 15,-5 10 1-15,-2 8-12 16,-1 7-12-16,-3 22-10 15,-1 14 13-15,-1 8-6 16,1 11-5-16,4-3-7 16,0 0 15-16,7-5-5 0,1-8 14 15,0-6-5 1,0-13-3-16,13-6-17 0,3-9-11 16,4-10 15-16,2-2 2 15,3 0-7-15,0-16-11 16,-4-3-11-16,2-1-49 15,-3-1 31-15,-5 3-44 16,-5 4 37-16,-4 3 30 16,-1 5 6-16,-3 6 1 15,-2 0 1-15,4 0 4 16,0 12 10-16,4 7 37 16,0 1-5-16,3 4-8 0,3 0 20 15,-1-5-32 1,-1-2-15-16,-1-7-4 0,-3-4-9 15,2-6-70-15,-4-3-212 16,1-14-110-16,-5-5-476 0</inkml:trace>
  <inkml:trace contextRef="#ctx0" brushRef="#br0" timeOffset="33875.58">24697 6735 1060 0,'0'0'327'0,"0"0"-214"15,0 0-37-15,0 0-22 0,0 0-22 16,0 0-32-16,15 111-18 16,-15-79-238-16,0-1-790 0</inkml:trace>
  <inkml:trace contextRef="#ctx0" brushRef="#br0" timeOffset="34459.69">24754 7391 649 0,'0'0'305'16,"0"0"-110"-16,0 0 38 0,0 0 39 16,0 0-6-16,0 0-89 15,0 0-13-15,69-110-19 16,-61 87-34-16,4 1-44 16,-1 1-21-16,3-2-20 15,-1 4-13-15,1 3-6 16,-3 5-6-16,-3 7-2 15,4 4-4-15,-3 0-14 16,-3 4 5-16,3 13 13 16,-2 1 2-16,-3 5 31 15,-1 2-20-15,-1-1 1 16,2-4-7-16,-2-4 6 0,3-3 0 16,-3-7-11-16,2-3 6 15,4-3-5-15,-2 0 8 16,7-15 17-16,3-6-11 15,-1-9-1-15,5-6-13 16,-3 0 4-16,0-1-6 16,-3 7 2-16,-3 8-1 15,-5 7-1-15,-2 8 0 16,-2 7-6-16,1 0-22 16,1 18 28-16,-1 6 19 15,-1 4-5-15,0 4 1 16,1 1-15-16,-1-1 2 15,2-5-1-15,-2-6 0 0,-1-5-1 16,2-4-1-16,-3-2-37 16,0-4-140-16,0-2-180 15,0-1-306-15</inkml:trace>
  <inkml:trace contextRef="#ctx0" brushRef="#br0" timeOffset="35453.26">23008 7624 392 0,'0'0'412'0,"0"0"-120"15,0 0-57-15,0 0-13 16,0 0-9-16,0 0-23 16,0 0-10-16,25-41 4 15,-25 41-6-15,0 0-48 16,0 0-54-16,0 0-46 15,-7 11-15-15,-1 6-4 16,-4 10 21-16,-1 9 10 16,-1 10 12-16,-1 9-11 15,-1 9 1-15,5 1-14 16,2 0-5-16,7-5-13 16,2-6-11-16,0-8-1 15,13-5-3-15,8-12-6 16,6-5-25-16,2-9-77 0,2-10 20 15,2-5-5-15,0 0-73 16,9-12-106-16,-10-5-96 16,-6-2-516-16</inkml:trace>
  <inkml:trace contextRef="#ctx0" brushRef="#br0" timeOffset="36173.5">23394 7828 654 0,'0'0'590'16,"0"0"-297"-16,0 0-54 15,0 0-28-15,0 0 27 16,-20 108-38-16,17-83-59 16,3-1-67-16,0-2-33 15,0-4-15-15,0-4-14 16,8-2-11-16,7-8 1 16,5-4 7-16,7 0 3 15,2-4 1-15,2-18-12 0,1-7 1 16,-2-4 7-16,0-3-8 15,-9-3 7-15,-4 3-8 16,-15 4-1-16,-2 4-17 16,-11 6-21-16,-18 4-18 15,-4 4 10-15,-5 7 33 16,4 4 14-16,2 3 6 16,5 0-5-16,6 0 0 15,3 0 0-15,5 0 12 16,5 6-5-16,4-2-7 15,4 0-1-15,0-1 0 16,0-3 0-16,14 3 0 16,5-3 14-16,8 0-2 0,2 0 0 15,2-3-11-15,1-2-1 16,-1 1 2-16,-4 2-1 16,-1 2 1-16,1 0-1 15,-2 0 6-15,-3 8 3 16,0 7-1-16,1 5 11 15,-6-3-4-15,-1 5-7 16,-6-2 2-16,0-2-5 16,-3 2 0-16,-4-3-5 15,0-1 4-15,-3-2-5 16,0-3 0-16,0 2 1 16,0-5 8-16,0 0-9 15,0-4-48-15,9-4-71 16,3 0-153-16,3 0-8 15,14-16-108-15,-4-6-146 0,-1 2-30 0</inkml:trace>
  <inkml:trace contextRef="#ctx0" brushRef="#br0" timeOffset="37436.08">24036 7756 385 0,'0'0'964'15,"0"0"-693"-15,0 0-167 16,0 0 61-16,0 0 61 15,0 0-46-15,0 0-56 16,0 77-42-16,4-57-18 16,4-5-15-16,0-2-13 15,5-4-14-15,1-2 0 0,3-5 2 16,6-2 5-16,-1 0-11 16,5-13-18-16,0-6 0 15,2-2-1-15,-5-3 0 16,-1 2 1-16,-5 0-1 15,-7 2-26-15,-7 4 15 16,-4 2 11-16,0 4-9 16,-15 0 1-16,-6 2 9 15,-1 2 0-15,-5 1 0 16,1-1 6-16,-3 5 3 16,2 1 12-16,0 0-1 15,3 0-13-15,1 12-6 16,4 8 12-16,3 6-11 15,5 2 10-15,4 2-5 16,4-1-5-16,3-2 9 0,0 0-11 16,8-5 0-16,7-7 1 15,3-1 0-15,1-6-1 16,4-5-9-16,-2-3 0 16,5 0-15-16,1-15 8 15,-3-6-37-15,-1-9 24 16,1-5-6-16,-1-7 20 15,-4-2 15-15,-1-4 1 16,-2-4-1-16,2 0 0 16,-6 1-28-16,-1 4 5 15,-2 6 11-15,-4 13 12 16,-3 11 31-16,-2 6 18 16,0 11 29-16,0 0-35 0,-4 18-12 15,-11 16 14-15,-1 8-1 16,-1 8-12-16,1 3-20 15,3-3-1-15,3-3-4 16,8-10-7-16,2-5-1 16,0-8 1-16,6-6 0 15,13-8 0-15,1-4 8 16,1-4 1-16,2-2-2 16,2 0-7-16,-3-5-1 15,1-10 0-15,-2-4-20 16,0-4 5-16,-1-3-8 0,-4 2 17 15,-1 2 7-15,-8 6 1 16,-3 5 1-16,-4 6 16 16,0 5-3-16,0 0 43 15,-6 0 9-15,-10 12-38 16,-2 10-14-16,2 4 3 16,6 4-6-16,-1 0-11 15,8-2 0-15,3-3-1 16,0-4-1-16,0-7-8 15,16-6 2-15,3-5 7 16,8-3-12-16,2 0-11 16,0-17 23-16,0-1 0 15,0-2 1-15,-4 0-1 16,-3 0 1-16,-7 2-1 0,-1 2 0 16,-5 9-1-1,-3 0-17-15,1 7 12 0,-2 0 5 16,2 0-5-16,-1 12-4 15,1 6 10-15,-3 5 9 16,1 1-3-16,-5-3-6 16,0-1 9-16,0-8-8 15,0-3 6-15,0-5-6 16,0-4 8-16,2 0 6 16,5-7 0-16,1-11-4 15,3-2-11-15,1-1 0 16,1-2-1-16,0 2-8 15,-1 7-8-15,-2 2 4 16,-2 5 7-16,-4 5-6 16,1 2 3-16,-3 0-3 0,0 4 3 15,0 8 2-15,0 2 5 16,0 2 2-16,0 0 6 16,1 1-6-16,0-4 1 15,0-1-1-15,2-2-12 16,2-4-64-16,-1-3-87 15,6-3-184-15,-2 0-185 16,0-7-74-16</inkml:trace>
  <inkml:trace contextRef="#ctx0" brushRef="#br0" timeOffset="37719.19">24970 7406 1086 0,'0'0'692'0,"0"0"-506"16,0 0-79-16,0 0 57 15,0 0 49-15,0 0-32 16,0 0-42-16,40 61-36 16,-35-18-46-16,-3 7-27 15,-2 5-15-15,0 4-6 16,0-1 0-16,0 3-8 15,0-5-1-15,0-5-38 16,0-4-41-16,0-9 19 0,0-10-85 16,0-10-160-16,-2-10-76 15,-15-6-643-15</inkml:trace>
  <inkml:trace contextRef="#ctx0" brushRef="#br0" timeOffset="38905.73">22739 5552 519 0,'0'0'329'0,"0"0"-111"0,0 0-5 16,0 0 35-16,0 0-43 16,0 0-63-16,0 0-51 15,-5-20-18-15,-2 20 36 16,1 0-40-16,-3 9-7 16,-2 2 28-16,-2 3 4 15,-3 8-15-15,0 7-11 16,-2 4 5-16,3 12 3 15,-1 5-1-15,3 6-2 16,3 2-28-16,10 3-29 16,0-3-14-16,5-4-2 15,17-4-6-15,7-10-24 0,3-12-40 16,4-7 10-16,0-12-15 16,-3-7-74-16,-2-2-54 15,0-8-56-15,-8-10-139 16,-8-2-1212-16</inkml:trace>
  <inkml:trace contextRef="#ctx0" brushRef="#br0" timeOffset="39885.66">22890 5757 1307 0,'0'0'503'15,"0"0"-424"-15,0 0-22 16,0 0 84-16,0 0 31 16,0 0-44-16,0 0-17 15,34-35-40-15,-23 28-35 16,2-1-18-16,-1 4-8 16,-2 4 1-16,-1 0-11 15,2 0 0-15,-4 6 21 16,2 9 13-16,1 8 19 15,-4 0 2-15,0 3-9 16,1 3-6-16,-2 0-19 16,4-6-6-16,-3 0-7 15,1-10 2-15,-3-3-4 0,0-4 3 16,2-1-7-16,-4-4 5 16,1-1 5-16,3 0-11 15,0 0-1-15,4 0 6 16,0 0-5-16,3 0 8 15,2-10 6 1,4 1-9-16,-3-7-5 0,-3 5-1 16,-2 1-6-16,-2 2 5 15,-5 4 0-15,1 4 0 16,-1 0-11-16,3 0 0 16,-2 0 1-16,2 4 6 15,5 6 5-15,2-2 0 16,-1 0 1-16,3-2-1 15,1-4-9-15,-1-2-1 16,1 0-8-16,-2 0 10 0,-2 0 2 16,-2-5 5-16,-4-2 1 15,-1 0 2-15,-4-2-1 16,1 3 0-16,-3 2 6 16,0 2-7-16,0 2-7 15,0 0-14-15,0 0-18 16,0 6 30-16,0 9 9 15,0-4 1-15,5 1 1 16,-1-1 7-16,1-4-9 16,-1-2 0-16,2-2 0 15,1-3 0-15,0 0 0 16,2 0 0-16,2 0 9 0,0 0-7 16,-1-10 5-16,2 1-1 15,-2-4-5-15,-2 1-1 16,-1-2 0-16,-5 0 0 15,-1 0 0-15,-1 0-1 16,0 2 1-16,0 0-2 16,-8 2-12-16,-9 0 8 15,-3 3 6-15,-3 5-21 16,-2 2 12-16,4 0 9 16,3 0 6-16,5 0-6 15,5 2 1-15,4 5-1 16,4-2 0-16,0 0-14 15,0-1 8-15,0 2 0 0,12-1-3 16,5-2 2 0,1 1-2-16,7-4 0 0,-1 0-63 15,7 0-69-15,2 0-54 16,5 0-1-16,25-6 19 16,-12-2-107-16,-6 0-210 0</inkml:trace>
  <inkml:trace contextRef="#ctx0" brushRef="#br0" timeOffset="40585.66">23947 5733 1185 0,'0'0'591'16,"0"0"-466"-16,0 0-27 16,0 0 18-16,0 0 40 15,0 0-11-15,0 0-53 16,-34 83-25-16,34-66-4 16,0 1-8-16,0-2-16 15,5 0-8-15,1-2-16 16,2-4 4-16,-2-1-5 15,3-4-14-15,2-3 0 16,0-2-5-16,3 0 5 0,-1 0 24 16,0-10-18-16,1-6-6 15,-3-2-32-15,-3-2-29 16,0-2-30-16,-4-2-11 16,-4 2 21-16,0 1 32 15,0 0 29-15,-4 5 20 16,-8 4 38-16,1 3 66 15,-2 6-32-15,-1 1 11 16,4 2-49-16,-2 0-13 16,7 0-4-16,1 0-12 15,4 0-5-15,0 0-6 16,0 0-12-16,14 0 5 16,7 0 13-16,7 0 0 0,3 0 15 15,2 0-6-15,-2-3-3 16,0-1-6-16,-4 3-11 15,-7 1-4-15,-4 0 5 16,-7 0 2-16,-2 0-1 16,-5 4-6-16,-2 5 2 15,0 5 13-15,0 5 10 16,0-1-2-16,0 3 2 16,0 0-8-16,0-1-2 15,0-3-43-15,0-5-111 16,4-5-64-16,5-5-3 15,4-2 63-15,3 0 38 16,2 0 57-16,7-9-115 16,-4-3-37-16,-2-2-118 0</inkml:trace>
  <inkml:trace contextRef="#ctx0" brushRef="#br0" timeOffset="41768.03">24433 5729 983 0,'0'0'357'0,"0"0"-181"15,0 0-35-15,0 0-15 16,0 0-6-16,0 0 13 16,0 0-21-16,11 41-16 15,-2-29-28-15,7 2-31 16,1-3-28-16,3-1 44 16,2-4-25-16,1-1-1 15,-5-5-15-15,-3 0-2 0,-2 0 18 16,-1-5-7-16,-5-7-7 15,2 0 0 1,-5-5-8-16,-4 2-5 0,0-5-1 16,0-1-25-16,0 2 2 15,0-1 17-15,-8 1 6 16,-4 4 9-16,0 3 27 16,1 2-3-16,1 6 17 15,-1 4 5-15,-3 0-10 16,-1 0-28-16,-1 14-16 15,1 6-1-15,-2 1 0 16,7 6 0-16,-3-1 0 16,7-3 1-16,2 1-2 0,2-5-5 15,2-3 6-15,0-5-13 16,0-4 1-16,9-3 11 16,7-1 1-16,1-3 8 15,1 0 7-15,0 0-14 16,0-14 8-16,-2 2-8 15,-3-8 1-15,-3 1-1 16,-1-3 0-16,-4-7-1 16,-1 0 5-16,-1-5-5 15,-1-7 0-15,2 2-1 16,2-3 1-16,0 5 8 16,1 7-2-16,-5 12-5 15,0 8 0-15,-2 6-1 16,0 4-17-16,0 2-3 15,0 18 20-15,-7 12 11 0,-8 9 24 16,5 5-26-16,0-2-3 16,0-3-5-16,6-5 9 15,4-7-10-15,0-7 1 16,0-7 5-16,6-3-6 16,11-1 0-16,1-5-7 15,3-4 6-15,2-2-14 16,-1 0 3-16,1-5-15 15,-6-9 5-15,1-1 5 16,-5-3 17-16,-1 0 0 16,-5 2 0-16,-3 1 6 15,-2 6 12-15,-2 3 22 16,0 3 14-16,0 3-24 0,0 0-30 16,0 15 8-1,0 7 2-15,-2 4 15 0,0 2-4 16,0 0-21-16,2-4 8 15,0-7-8-15,0-2 0 16,8-7 4-16,2-4-4 16,5-4-6-16,0 0 6 15,5-4 26-15,3-12-17 16,-1-5-3-16,2-2-6 16,-2-1 0-16,1 1-30 15,-3 6-36-15,-4 0 11 16,-5 8 28-16,-4 3 25 0,-5 4-7 15,-2 2 2-15,0 0-18 16,0 4-13 0,0 9 17-16,0 4 21 0,0-1 9 15,-5 0 5-15,1-7-7 16,2 0 1-16,2-7 2 16,0-2 17-16,0 0 0 15,0 0-12-15,0 0-8 16,0 0-5-16,9-4 35 15,2-6-19-15,0 1-11 16,-2-3-6-16,-2 7-1 16,-3 1 0-16,-4 2-19 15,1 2-14-15,-1 0-21 16,0 0-31-16,0 3-51 16,3 8-36-16,-3 3-45 0,0-2-32 15,0-3-339-15</inkml:trace>
  <inkml:trace contextRef="#ctx0" brushRef="#br0" timeOffset="42117.71">24945 5300 1275 0,'0'0'720'0,"0"0"-519"16,0 0-108-16,0 0-7 15,0 0 83-15,0 0 16 16,0 0-97-16,96 109-46 16,-76-62-4-16,-2 5-18 15,-4 4-14-15,-6 2-3 16,0-2 6-16,-4-1-2 15,-2-4-7-15,-2-2-3 16,0-3-7-16,0 0-22 16,0-5-17-16,0-3 25 15,0-4-29-15,-2-2-198 16,-14 2-94-16,-2-6-162 0,0-6-274 0</inkml:trace>
  <inkml:trace contextRef="#ctx0" brushRef="#br0" timeOffset="45264.23">22721 9471 1245 0,'0'0'410'0,"0"0"-260"16,0 0-53-1,0 0 22-15,0 0 32 16,0 0-45-16,0 0-33 0,0-71 24 16,4 43 5-16,-2-2-37 15,0-2-7-15,-2 0 5 16,0 1-26-16,0-4-16 15,-12 3-9-15,-2-3 0 16,3 0-5-16,2-2-7 16,2 0 0-16,5-2-6 15,2 3-3-15,0 0 0 16,0 6 3-16,0 9 5 16,0 4-1-16,0 7 2 15,0 6 1-15,0 1 5 0,0 3-6 16,0 0-7-16,0 0 6 15,0 0 1-15,0 0 0 16,0 3 17-16,0 3-8 16,0 2-3-16,5-5-6 15,1 2 8-15,3-1-7 16,0-1 10-16,-2-1-2 16,0-2 1-16,-1 3-2 15,-2-3-7-15,5 2 8 16,1-2-3-16,5 2-5 15,7-2 9-15,10 0-1 16,2 0-8-16,10 0 5 16,2 0-5-16,2-7-1 0,-2 0 2 15,-1 3-2 1,-7 1 0-16,-9 0-1 0,-9 1-57 16,-9 2-129-16,-11 0-150 15,0 0-188-15,-2 0-537 0</inkml:trace>
  <inkml:trace contextRef="#ctx0" brushRef="#br0" timeOffset="45671.27">23090 8763 895 0,'0'0'648'16,"0"0"-499"-16,0 0-63 16,0 0 24-16,0 0 42 15,0 0 4-15,0 0-54 16,79 22-37-16,-52-14-26 16,-1-2-10-16,1-3 1 15,-2 2 1-15,-5-1 15 16,-3 0 0-16,-6 2 9 15,-4 1-11-15,-5 2 2 16,-2 1 6-16,0 3 27 0,0 6 0 16,-4-3-31-1,-10 2-12-15,-1-1-13 16,2-3-9-16,2-3-6 0,2-2-7 16,3-4 8-16,0-1-9 15,2-1-1-15,2 0-39 16,-4 3-132-16,-4 8-111 15,1-2-299-15,0 1-558 0</inkml:trace>
  <inkml:trace contextRef="#ctx0" brushRef="#br0" timeOffset="46783.3">22868 9729 831 0,'0'0'372'15,"0"0"-187"-15,0 0-32 16,0 0-50-16,0 0-5 16,0 0-31-16,0 0-30 15,-33 11-5-15,33-11-15 16,0 0 4-16,0 0-5 15,0 0 7-15,0 0 20 16,0 0 4-16,0 0-11 16,0 0-11-16,0 0-1 15,0 0-2-15,0 0 15 16,0 3 6-16,0 6 19 0,0 6 53 16,5 9 18-16,1 13-25 15,0 9-23-15,2 7-16 16,-2 5-24-16,3 0-12 15,-1 0-16-15,2 0-3 16,-4 0-13-16,1 0 8 16,-3 0-8-16,-4 0 5 15,0-2-5-15,0-4 1 16,0-3-1-16,-6-10 8 16,-1-7-9-16,3-9 1 15,1-10 0-15,3-4-1 16,0-7 1-16,0-2-1 15,0 0 1-15,0 0 0 0,0 0 0 16,0 0 1-16,0 0 7 16,0 0-3-16,5 2 0 15,6-1 0 1,0 2-5-16,7-3 5 0,2 0-5 16,9 0 5-16,5-6 4 15,3-6-10-15,1-2 0 16,3-2-7-16,-4 3-11 15,1 1-3-15,0 3-9 16,0 1 9-16,-4 4 15 16,-3-1-2-16,-10 5 1 15,-2 0 1-15,-9 0-1 16,-4 0-5-16,-2 0-14 16,-4 0-44-16,0 0-30 0,0 0-114 15,0-2-86-15,-7-1-185 16,-6-1-265-16</inkml:trace>
  <inkml:trace contextRef="#ctx0" brushRef="#br0" timeOffset="47112.08">23356 10427 1092 0,'0'0'565'15,"0"0"-409"-15,0 0-24 16,0 0 59-16,0 0 51 15,0 0-55-15,0 0-84 16,103-16-36-16,-87 23-34 0,1 5-14 16,-3-1-7-16,-1 5-11 15,-4-2-1-15,-2 3 0 16,-3-3 1-16,-2 1 9 16,-2 2-9-16,0-3 1 15,0-1 8-15,0-1-9 16,0 2 7-16,0-2-7 15,-8 3 10-15,-3-3 4 16,3 0-3-16,0-2-6 16,-1-3 1-16,0-2-7 15,2-3-5-15,-2-2-73 16,-7 0-124-16,6 0-272 16,-4-8-221-16</inkml:trace>
  <inkml:trace contextRef="#ctx0" brushRef="#br0" timeOffset="47696.76">23706 8673 1367 0,'0'0'398'0,"0"0"-281"0,0 0-24 16,0 0 71-16,0 0 7 16,0 0-49-16,0 0-33 15,-11 97-25-15,7-51-14 16,2 7-14-16,-1 1-16 16,3-1-7-16,0-7-6 15,0-7-5-15,0-4 5 16,-4-7-7-16,2-8 0 15,-3-4-12-15,0-8-22 16,3-8-62-16,0-4-168 16,2-16-30-16,0-9-645 0</inkml:trace>
  <inkml:trace contextRef="#ctx0" brushRef="#br0" timeOffset="48383.18">23575 8432 1136 0,'0'0'484'0,"0"0"-398"16,0 0-21-16,0 0 37 16,0 0 56-16,0 0-9 15,0 0-34-15,91 48-25 0,-53-20-11 16,7 4 0-16,-1 6-9 15,3 6-12-15,-4 5-6 16,-2 2-12-16,-4 6-6 16,-11 1-4-16,-9 2 2 15,-5 0-4-15,-12-2-3 16,0-2-14-16,-12-8-1 16,-14-3-10-16,-5-11 0 15,-5-6 11-15,-2-7-11 16,-1-7 23-16,0-9-11 15,4-5-11-15,6 0-1 16,4-12-1-16,8-10-21 16,5-2-2-16,5 0 13 15,5 4 10-15,2 4 1 16,0 1-2-16,4 6-3 16,13 0 4-16,2 4 1 0,8 1-1 15,1 2 0-15,4-3 0 16,1 0-1-16,2-4 1 15,0-1 0-15,-1-4-5 16,-3-4 6-16,-2-3 6 16,-2-4-6-16,-4-3 0 15,-1 0 0-15,-1 0 1 16,-6 1-1-16,-1 1 0 16,-4 9-5-16,-2 5 5 15,-5 4 2-15,-1 8-2 16,-2 0-11-16,0 2-19 0,0 18 30 15,0 9 5 1,0 3 2-16,0 1-5 0,-2-3-1 16,2-4-1-16,0-8-9 15,6-9-32-15,11-9 16 16,8 0-48-16,4-9-249 16,16-25-34-16,-9 6-337 15,-5 0 39-15</inkml:trace>
  <inkml:trace contextRef="#ctx0" brushRef="#br0" timeOffset="48741.27">24401 8724 1245 0,'0'0'531'16,"0"0"-304"-16,0 0 23 16,0 0-6-16,0 0-79 0,0 0-68 15,0 0-17-15,-23 67-16 16,23-37-19-16,0 2-15 15,0 1-15-15,0 2-14 16,0-3 7-16,0-2-3 16,0-2-5-16,0-5-1 15,0-4 1-15,0-1 1 16,0-6 6-16,0-1-7 16,0-4 1-16,0-2 0 15,-10-1 26-15,-2-3-5 16,-3-1-7-16,-2 0-6 15,1 0 0-15,1-5-8 0,-1-9-1 16,4 0 0-16,6-3-18 16,1 2-34-16,5-2-32 15,0 5-37-15,5 2-82 16,24 5-94-16,-3 2-64 16,-1 3-485-16</inkml:trace>
  <inkml:trace contextRef="#ctx0" brushRef="#br0" timeOffset="49071.05">24687 8673 958 0,'0'0'537'16,"0"0"-282"-16,0 0-12 15,0 0-2-15,0 0-84 16,0 0-54-16,0 0-11 16,-66 78-18-16,51-47-26 15,3 3-6-15,0 1-14 16,3-3-1-16,3 0-15 16,2-3-3-16,1-2 1 15,3-1 2-15,0-1-2 16,0-6-10-16,0 0-1 15,7-4-19-15,4-7-77 16,5-1-132-16,5-7-73 16,0-3-244-16,-3-11-494 0</inkml:trace>
  <inkml:trace contextRef="#ctx0" brushRef="#br0" timeOffset="49415.66">24785 8816 1043 0,'0'0'292'0,"0"0"-118"16,0 0 86-16,0 0-8 16,0 0-33-16,0 0-43 15,34 107-35-15,-34-77-43 16,0 5-20-16,0-6-17 16,0 0-13-16,0-6 14 0,-5-7-15 15,1-7 2-15,0-9 21 16,1 0-5-16,3-7-25 15,0-16-32-15,0-5-8 16,7-5-2-16,10-1-19 16,1 0-7-16,3 5-16 15,-4 2-11-15,-2 5 22 16,-3 4 17-16,-1 7 1 16,-4 4 15-16,0 5 0 15,-1 2-25-15,1 0-66 16,11 4-193-16,-5 6-238 15,1 0-416-15</inkml:trace>
  <inkml:trace contextRef="#ctx0" brushRef="#br0" timeOffset="49690.04">24513 8488 740 0,'0'0'728'0,"0"0"-603"15,0 0-107-15,0 0-18 16,0 0-127-16,0 0-276 0</inkml:trace>
  <inkml:trace contextRef="#ctx0" brushRef="#br0" timeOffset="52097.82">23595 11029 1098 0,'0'0'408'16,"0"0"-215"-16,0 0-68 16,0 0 32-16,0 0-5 15,0 0-7-15,0 0-43 16,25-111 1-16,-17 83-7 16,-1-2-24-16,-3 0-35 15,-1 0-18-15,-3-3-8 16,0 1-4-16,0-3-1 15,-1 3-6-15,-12 7 6 0,-3 8 9 16,-1 9-14-16,-3 8 0 16,-3 0 15-16,-1 24 15 15,-5 20-20-15,0 17-1 16,1 16 10-16,7 8 11 16,6 3 11-16,7-2-3 15,8-6 0-15,0-8-6 16,8-10-10-16,11-9-14 15,4-11-3-15,4-11-5 16,2-8 0-16,0-9-1 16,1-10 9-16,4-4-9 15,0 0 6-15,-2-20 9 16,2-6-15-16,-3-4-18 16,-4-4-16-16,-4 1 4 15,-6 1 13-15,-8 6 0 0,-2 6 17 16,-7 6 1-16,0 6 5 15,0 6 2-15,0 2-3 16,0 0-5-16,0 4 0 16,0 12 6-16,0 2 0 15,2 0 0-15,7-1-5 16,5-5-1-16,1-5 0 16,5-3 1-16,1-4 5 15,0 0 6-15,4 0-4 16,-5-14 2-16,-5-2 0 15,-4-2 4-15,-3 0-4 0,-8-5-8 16,0 4 4-16,0-3-5 16,-14 0-1-16,-1 2-2 15,-4-1-8-15,2 6 9 16,1 4 0-16,3 2-11 16,-2 5 4-16,3 4 8 15,-2 0 0-15,6 0 9 16,-1 0-8-16,7 0 0 15,2 2 0-15,0 0-1 16,0-2 0-16,2 0 0 16,18 0 7-16,3 0 10 15,9-9-8-15,2-2-9 16,-3 1 1-16,0 1 1 16,-4 8-1-16,-4 1-1 15,-3 0 0-15,-7 1-1 0,-2 15 0 16,-2 3 1-16,-8 3 9 15,-1 2 7-15,0 0-7 16,0-4 3-16,0-4-6 16,0-5-4-16,0-8-2 15,0-3 2-15,0 0-2 16,6-2 0-16,10-17 11 16,3 0-10-16,0-5 0 15,-4 4 5-15,-1 2-6 16,-6 6 0-16,-1 4 0 15,-3 5 0-15,1 3-6 16,0 0-6-16,1 3 10 0,3 12 2 16,0-1 0-16,4 5 1 15,-2 0-1-15,1 1 0 16,-4-3 0-16,-1 1 0 16,-3 2-10-16,-1 0 0 15,-3-2 9-15,5-2 2 16,-5-1-2-16,0-7 1 15,0-4-1-15,2-4-12 16,0 0-40-16,2-8-119 16,3-11-41-16,-1-7-70 15,2 1-90-15,-4 6-332 0</inkml:trace>
  <inkml:trace contextRef="#ctx0" brushRef="#br0" timeOffset="52413.24">24444 10499 1189 0,'0'0'399'15,"0"0"-290"-15,0 0-2 16,0 0 131-16,0 0 8 16,15 130-31-16,-15-61-55 0,0 7-63 15,0 4-42-15,0 2-21 16,-6-3-20-16,-3-7-8 16,0-8-6-16,-2-12-67 15,0-9-127-15,-1-16-132 16,-3-19-55-16,1-5-222 15,4-3-537-15</inkml:trace>
  <inkml:trace contextRef="#ctx0" brushRef="#br0" timeOffset="52606.67">24343 11067 1333 0,'0'0'378'15,"0"0"-176"-15,0 0 11 0,0 0 27 16,0 0-60-16,0 0-83 15,133-54-55-15,-107 49-20 16,0 1-13-16,-1 3-8 16,-5 1-1-16,-1 0-24 15,-6 0-85-15,-3 12-216 16,-4 2-184-16,-4-2-279 0</inkml:trace>
  <inkml:trace contextRef="#ctx0" brushRef="#br0" timeOffset="52881.11">24683 11073 1154 0,'0'0'354'0,"0"0"-178"16,0 0-24-16,0 0-16 15,0 0-14-15,0 0-31 16,0 107-25-16,-5-76-8 15,0-2-22-15,3 3-23 16,2-3-4-16,0-5-3 16,0-2-6-16,0-8-11 15,0-6-65-15,0-5-5 16,0-3-13-16,5-4 13 16,2-22-76-16,-3 2-201 15,-2-1-563-15</inkml:trace>
  <inkml:trace contextRef="#ctx0" brushRef="#br0" timeOffset="53053.28">24800 10871 713 0,'0'0'292'0,"0"0"-172"15,0 0-120-15,0 0-56 16,31 108-334-16</inkml:trace>
  <inkml:trace contextRef="#ctx0" brushRef="#br0" timeOffset="53632.14">24803 11520 51 0,'0'0'1419'0,"0"0"-1089"15,0 0-133-15,0 0 26 16,0 0-5-16,13-115-47 16,0 78-64-16,3-3-37 15,-1-3-15-15,2 1-19 16,-5 0-17-16,5 2-12 0,-4 4-7 15,0 4 0-15,0 8 0 16,-1 10 0-16,-3 6-1 16,2 8 0-16,-2 0-31 15,-2 14 11-15,-3 12 21 16,-4 9 3-16,0 4 21 16,0 1-24-16,0-1 10 15,-9-2 0-15,-2-4-9 16,2-8 7-16,5-9-7 15,-2-6 8-15,6-10 5 16,0 0 11-16,0-10 25 16,6-16-1-16,9-7-48 15,3-8-1-15,0 1-14 0,-1 2-15 16,2 4-37 0,-6 5 12-16,-3 6 20 0,0 11 6 15,-1 6 13-15,-1 6 3 16,2 0 3-16,1 14 1 15,-1 8 7-15,4 2-12 16,-3 2 3-16,-1-1 10 16,1-2 0-16,-3-3 0 15,-1-4 0-15,-1-4 0 16,-3-2 0-16,-3-2-44 16,0 0-24-16,0 0-194 15,-9-4-427-15</inkml:trace>
  <inkml:trace contextRef="#ctx0" brushRef="#br0" timeOffset="54432.83">22919 11904 222 0,'0'0'938'16,"0"0"-706"-16,0 0-62 16,0 0-13-16,0 0-8 15,0 0 5-15,0 0 25 16,0-25 2-16,0 25-27 0,0 0-42 16,0 0-32-16,0 0-19 15,0 0-23-15,0 2-28 16,-2 15-2-16,-9 15 29 15,-2 7 9-15,-5 15-4 16,-3 8 0-16,2 8-2 16,-1 5-10-16,4 0-7 15,6 3-11-15,9-8-3 16,1-7-8-16,4-6-1 16,19-9 0-16,6-12-1 15,6-6-31-15,3-8-5 16,0-5-35-16,2-5-6 15,-5-7-54-15,3-5-77 16,-9 0-251-16,-10-8-412 0</inkml:trace>
  <inkml:trace contextRef="#ctx0" brushRef="#br0" timeOffset="54926.66">23276 12029 1403 0,'0'0'386'15,"0"0"-166"-15,0 0 33 16,0 0-40-16,0 125-54 16,0-79-50-16,0 1-36 15,2 2-14-15,0-3-13 0,-2-2-22 16,0-8-14-16,0-5-4 16,0-12-6-16,0-4-21 15,0-12-21-15,0-3-42 16,-2-1-154-16,0-24-262 15,0-27 186-15,2 3 5 16,-3 0-89-16</inkml:trace>
  <inkml:trace contextRef="#ctx0" brushRef="#br0" timeOffset="55596.58">23271 11947 563 0,'0'0'684'15,"0"0"-430"-15,0 0-62 0,0 0-15 16,0 0 21-16,0 0 4 15,114 15-33-15,-89 19-13 16,-3 7-54-16,2 9-31 16,2 4-9-16,0 1-20 15,-3-4-8-15,-4 2-1 16,-6-2-12-16,-8 0-3 16,-5-3-3-16,-5-1-6 15,-19-3 0-15,-9-6 0 16,-3-4-7-16,-2-10-1 15,0-6 0-15,3-8-1 16,3-10 0-16,3 0-8 16,5-2 7-16,1-14-13 0,8-4 8 15,4-2 0 1,4 1 6-16,2 3-1 0,5 4 0 16,0 3 1-16,0 3-8 15,12 1 8-15,8 3 1 16,6 3 0-16,3-2 0 15,5 1 0-15,1 1 0 16,4-3 0-16,3-4 0 16,2-6 0-16,3-7-1 15,1-4 1-15,2-8 0 16,4-3 0-16,-4-6 0 16,-4 0-1-16,-9-1-1 15,-6 2-34-15,-10 1-26 16,-5 5-5-16,-10 5 33 15,-6 9 32-15,0 2 1 0,0 6 0 16,-2 6 15-16,-13 3 17 16,1 4 1-16,-6 0-10 15,-1 14-8-15,-3 10-3 16,0 6-1-16,1 5 1 16,3 1 6-16,5 2-3 15,4-5-3-15,6-1-2 16,5-6-8-16,0-3-1 15,0-5 0-15,12-1-1 16,5-4-10-16,5-4-86 16,3-6-162-16,13-3-214 15,-9 0-97-15,-2-5-479 0</inkml:trace>
  <inkml:trace contextRef="#ctx0" brushRef="#br0" timeOffset="55980.36">24067 12069 1302 0,'0'0'503'16,"0"0"-315"-16,0 0 73 16,0 0 15-16,0 0-131 15,0 0-66-15,0 0-29 16,-27 81-12-16,19-40-10 16,0 3 8-16,5 1-11 15,3 0 7-15,0-6-22 16,0-3 7-16,0-7-7 0,8-12-4 15,8-5-5-15,2-12-1 16,4 0 0-16,5-12 15 16,0-13-15-16,2-8 8 15,-3-1-8-15,-1 0-29 16,-5-2-16-16,-5-1-7 16,-1 6 12-16,-3 1 20 15,-5 7 20-15,0 10 0 16,-4 6 0-16,0 7-1 15,0 0-19-15,0 8 10 16,0 13 8-16,1 3-17 16,-3 1-65-16,0-2-105 15,0 0-64-15,0-6-110 0,0-8-458 16</inkml:trace>
  <inkml:trace contextRef="#ctx0" brushRef="#br0" timeOffset="56154">24322 11840 958 0,'0'0'230'0,"0"0"-169"15,0 0-46-15,0 0-7 16,0 0-8-16,50 115-324 0</inkml:trace>
  <inkml:trace contextRef="#ctx0" brushRef="#br0" timeOffset="56969.35">24355 12485 1114 0,'0'0'567'0,"0"0"-401"0,0 0 14 16,0 0 62-16,0 0-54 15,0 0-68-15,33-117-48 16,-24 93-30-16,-1-4-2 15,3-2 18-15,1 0-37 16,2 0-6-16,-1 4-14 16,1 3 1-16,-1 9-1 15,0 6-1-15,-2 8-9 16,-2 0-11-16,-2 13 20 16,-3 15 6-16,-4 6 6 15,0 6 5-15,0-2-4 16,0 0-5-16,-4-4-8 15,-3-5 1-15,3-6 0 16,-1-7 8-16,1-7-8 16,4-9 7-16,0 0 4 0,0-9 4 15,0-18-6-15,0-8 4 16,9-7-4-16,4-2-10 16,3 0 0-16,0 2-1 15,1 4-6-15,2 5 5 16,-5 12-13-16,1 9 14 15,-5 10-5-15,1 2-3 16,-4 2-1-16,-4 17 10 16,-1 6 0-16,-2 3 0 15,0 2-1-15,0 0 1 16,0-2 1-16,0-5 0 16,0-8 1-16,0-7-2 15,0-6 1-15,0-2 0 0,3-2 6 16,5-18 2-16,3-9-8 15,2-3 0-15,3-3 0 16,0-2-1-16,-3 10-11 16,-2 3-28-16,-2 9 30 15,-3 10 9-15,-1 5-8 16,-1 0 8-16,-1 16 5 16,-3 7 16-16,0 6-6 15,0 0-7-15,0 3-7 16,0-3 4-16,0 0-5 15,0-8-16-15,0-5-40 16,0-7-65-16,0-9-83 0,0 0-45 16,0-20-61-16,0-5-257 15,2-3 171-15</inkml:trace>
  <inkml:trace contextRef="#ctx0" brushRef="#br0" timeOffset="57533.62">24838 12117 508 0,'0'0'674'0,"0"0"-425"15,0 0-33-15,0 0-47 16,0 0 2-16,0 0-43 16,0 0-6-16,103 56-9 15,-92-40-36-15,1-1-24 16,-6-3-25-16,-4-2-16 16,-2-4-10-16,0-3-1 0,0-3 12 15,0 0 2 1,-4 0-15-16,-7 0-23 0,-3-7-15 15,1-5 38-15,-1 4 0 16,-1 1 1-16,-1 4 41 16,1 3 13-16,-1 0-5 15,3 2-18-15,1 12 6 16,2 4-2-16,3 4-4 16,1 0-4-16,3 2-22 15,3-2 3-15,0-4-2 16,0 0-6-16,13-5-1 15,6-8 0-15,3-5-19 16,4 0 13-16,1-10-12 16,1-16-27-16,0-9 45 15,-1-4 0-15,-3-5 6 0,-3-2-6 16,-2-1 0-16,-6 0 0 16,-4-1-27-16,-9-1-7 15,0 5 1 1,0 1 15-16,-11 8 18 0,-2 6 12 15,1 11 39-15,1 13-3 16,3 5-5-16,-4 14-24 16,3 21-8-16,-1 9-10 15,0 5 1-15,1 6-2 16,3-4 2-16,2-2-2 16,1-2-9-16,3-4-18 15,0-6-40-15,0-5-63 16,0 1-144-16,0-11-308 0,0-5-787 0</inkml:trace>
  <inkml:trace contextRef="#ctx0" brushRef="#br0" timeOffset="57913.26">25041 11608 1307 0,'0'0'481'0,"0"0"-354"16,0 0 37-16,0 0 58 15,0 0 0-15,0 0-68 16,114 117-35-16,-94-69-24 15,-4 12-48-15,-3 5-4 16,-4 6-23-16,-2 1-11 16,-3-1 0-16,1-3-9 15,-3-1 2-15,-2-4-2 16,0-2-23-16,-9-3-23 16,-11-7-72-16,-3-2-51 15,-3-12-9-15,-1-2-51 16,-8-3-27-16,5-8-86 15,6-6-209-15</inkml:trace>
  <inkml:trace contextRef="#ctx0" brushRef="#br0" timeOffset="59966.05">23388 9203 1071 0,'0'0'376'15,"0"0"-201"-15,0 0-21 16,0 0 12-16,0 0-8 16,0 0 19-16,0 0-12 15,0-14-66-15,0 14-19 16,0 0-4-16,0 0-32 15,0 0-15-15,0 7-28 16,-6 15 20-16,-5 12 13 16,-1 10-8-16,-7 11-4 15,4 0 9-15,-3 4 14 0,1-4 2 16,3-2-13-16,3-4-10 16,7-3-12-16,4-9-5 15,0-2-7-15,15-10-6 16,12-6-6-16,6-10-4 15,5-6-28-15,2-3-28 16,2 0-8-16,-4-7-49 16,5-13-94-16,-14 3-132 15,-6 0-576-15</inkml:trace>
  <inkml:trace contextRef="#ctx0" brushRef="#br0" timeOffset="61095.14">23942 9210 1270 0,'0'0'596'0,"0"0"-494"16,0 0 1-16,0 0 85 0,0 0-19 15,0 0-78-15,0 0-67 16,-27-24-11-16,15 24-13 16,-2 0 0-16,1 3 0 15,-6 11 6-15,0 5 0 16,-1 3-5-16,-3 4 7 15,1 4 1-15,4 2 26 16,0 1 28-16,4-4-18 16,6 0-8-16,4-8-16 15,1 0-3-15,3-7-9 16,0-4-8-16,0-5 0 16,10-2-1-16,3-3 0 15,-2 0 16-15,2 0-7 16,-6-7-7-16,-1 0 4 15,-6 0 0-15,0 2-5 0,0 1 1 16,0 4-1-16,-6 0 8 16,-9 0 7-16,-6 5 9 15,1 16 16-15,-3 1 5 16,6 4-5-16,2 2-7 16,5-2-12-16,4 1-7 15,4-2 0-15,2-4-6 16,0-2-9-16,0-3 2 15,0 0-1-15,4-4 1 16,5 0 3-16,2 1-5 16,2-6-1-16,3-1-10 15,2-3-10-15,1-3-25 16,5 0-33-16,0-11-30 0,0-7-114 16,-1-8-22-16,1-4 38 15,1-4-25-15,-3-2-43 16,2-3 43-1,-3 2 9-15,-1 2 207 0,-5 5 16 16,-1 11 167-16,-5 5 51 16,-5 10-17-16,3 4-37 15,-3 0 9-15,3 1 55 16,0 17-14-16,1 7-76 16,1 3-57-16,3 2-17 15,-1 0 23-15,-1 0-29 16,0-7-28-16,-4-2-11 0,1-5-2 15,-3-4-7 1,-2-3-4-16,-2-9 0 16,4 3-4-16,-4-3 7 0,0 0 1 15,1 0 2-15,4-14-12 16,4-8 0-16,4-3 9 16,3 2-9-16,4 0-9 15,-1 0-30-15,-1 7 12 16,-2 6 18-16,-4 4 9 15,-2 3-1-15,-3 3-5 16,0 0 5-16,0 5 0 16,-1 9 1-16,-1 4 9 15,-1 3 6-15,0 4 0 16,-4 1-2-16,2-2-5 0,-2-2-7 16,3-3 0-16,2-6-1 15,1-3 0-15,3-6-29 16,5-4-41-16,-1 0-72 15,5-6-52-15,-1-15-5 16,4-5-13-16,-3-3-65 16,-3-17-125-16,-1 8-105 15,-6 0-107-15</inkml:trace>
  <inkml:trace contextRef="#ctx0" brushRef="#br0" timeOffset="62245.87">24500 9203 925 0,'0'0'498'0,"0"0"-306"15,0 0-59-15,0 0-21 16,0 0 28-16,0 0 24 0,0 0 83 16,15 32-57-16,-15 3-65 15,0 7-32-15,0 2-48 16,0 4-14-16,0 3-22 16,0 0 0-16,0-5-3 15,0 1-6-15,0-5-12 16,0-8-123-16,-4-8-139 15,-2-10 33-15,-4-12 116 16,3-4 40-16,1-4-53 16,4-19 34-16,2-3 24 15,0-3 80-15,0 0 23 16,4 2 68-16,5 8 0 16,3 2 4-16,-1 7 12 15,7 4 30-15,-3 4 1 16,3 0-22-16,-3 2-48 15,3 0-28-15,-2 0-20 0,2 0-8 16,-3 0 4-16,3-4 0 16,-2-4 2-16,-3-1-1 15,-2-7 14-15,-2 0 0 16,-6-1-11-16,-3-4-7 16,0 3-3-16,0 0-9 15,-5 3 4-15,-4 4 4 16,0 5 21-16,-2 6-9 15,-1 0-20-15,2 13 12 0,-4 15 0 16,1 6 4 0,4 4-5-16,-2 4 1 0,6-1-11 15,3-8 7-15,2-3-8 16,0-6 5-16,0-7-5 16,2-3 5-16,10-11-6 15,5-3 6-15,3 0 3 16,5-10 8-16,4-14-16 15,2-5-1-15,3 0 0 16,-3 0 0-16,-4 0-46 16,-7 7-15-16,-3 3 18 15,-10 11 23-15,-3 5 19 16,-4 3-1-16,0 0-13 0,0 7 5 16,0 14 10-1,0 5 16-15,0 1-8 0,0 2-2 16,0-3-5-16,2-6 0 15,9-8 0-15,3-6 5 16,4-6 0-16,2 0 6 16,0-14-11-16,1-5-1 15,-6-2 4-15,-4 1-4 16,-4 3 6-16,-3 6-6 16,-2 3-1-16,-2 5-5 15,0 3-8-15,0 0-22 16,0 3 18-16,-4 9 18 15,0 2 0-15,-1-2 0 16,5 0 0-16,0-2-1 16,0-4-1-16,3-4 2 0,7-2 1 15,3 0 14 1,-1 0-4-16,1-8-4 0,-3-2-1 16,-6-4 3-16,-4 2 5 15,0 0-6-15,0 2-7 16,-16 0-1-16,-4 0-1 15,2 1 1-15,2 4-19 16,5 1 10-16,3-1-15 16,6 0 4-16,2-2-29 15,0-1-18-15,0 3 22 16,6-4 20-16,7 4-11 16,-1 0-3-16,-2 3 19 0,-4 2 11 15,2 0 3-15,-3 0-19 16,-1 12 25-1,-2 6 17-15,-1 3 25 16,-1-1 9-16,0 0-25 0,3 2-11 16,-3-2-6-16,0 0-7 15,0-4-2-15,0-2-72 16,0-1-213-16,0-6-46 16,0-2-485-16</inkml:trace>
  <inkml:trace contextRef="#ctx0" brushRef="#br0" timeOffset="62579.25">25020 9114 1452 0,'0'0'381'0,"0"0"-268"16,0 0 23-16,0 0 163 15,0 0-29-15,0 0-103 16,93 108-68-16,-78-72-36 16,-1 6-2-16,-5 0-13 15,-2 6-21-15,2 5-11 16,-3 5-7-16,3 7-1 0,-3 5 5 15,1 3-13 1,-7-1-11-16,0 1-47 0,-22 7-171 16,-7-17-358-16,-4-17-534 0</inkml:trace>
  <inkml:trace contextRef="#ctx0" brushRef="#br0" timeOffset="209320.18">6060 5532 390 0,'0'0'43'15,"0"0"469"-15,0 0-308 16,0 0-123-16,2-38-40 15,-2 32-15-15,2 2 7 16,-2 2 24-16,0-1 5 16,0 3-11-16,0 0-10 15,0 0-6-15,0 0 0 16,0 0-9-16,0 0-10 16,0 0-3-16,0 0-4 15,0 0 10-15,0 0 16 0,0 0 13 16,0 0 9-16,0 0 1 15,0 0 11-15,0 0-3 16,0 0-1-16,0 0 23 16,0 0 2-1,0 0-11-15,0 0-23 0,0-7-22 16,0-3-13-16,0-2-20 16,5-4 7-16,-3 3-4 15,1-6 5-15,-1 0-9 16,-2-1 6-16,0-1-6 15,0-1 0-15,-2 0-6 16,-12 3-22-16,1 4 12 16,-3 3 5-16,-1 3-8 15,-4 8-24-15,-3 1-24 16,-5 0 1-16,0 22 60 0,-3 7 6 16,-1 10 7-1,2 9 2-15,2 2 9 0,0 6 10 16,2 0 10-16,2 2 16 15,6-1-13-15,3-3-1 16,7-4-7-16,7-6-8 16,2-2-13-16,2-8-4 15,20-2-8-15,8-8 0 16,3-3 0-16,9-8 10 16,3-5-9-16,4-8 13 15,0 0-5-15,-1-5-6 16,2-14 6-16,-1-2-9 15,-5-8 0-15,-1-2 8 0,-5-4-8 16,-7 1 0 0,-6 2-25-16,-10 8 16 0,-6 4 9 15,-8 8 5-15,-1 6-5 16,0 4-3-16,0 2-22 16,0 0 24-16,0 15-8 15,-3 11 9-15,-4 8 10 16,5 3-8-16,2-4-1 15,0-8 0-15,6-7 6 16,10-3-7-16,2-7-6 16,2-7 6-16,5-1 17 15,2 0-6-15,6-9 24 16,0-12-34-16,3-7 19 16,-3-4-13-16,-2-3 2 15,-2 2-2-15,-4 5-7 0,-7 8-7 16,-4 8 5-16,-2 8-30 15,-4 4-9-15,-2 10-3 16,-4 16 13-16,0 9 29 16,1 0-25-16,-1 2-82 15,2-8-101-15,6-11 31 16,3-7 54-16,3-11 20 16,1 0-44-16,3-9 20 15,1-15-48-15,-2-6 31 16,2-4 20-16,-1-4 2 15,-1-1-73-15,2 2-185 16,-2 1 371-16,-3 5 11 0,-3 8 324 16,-1 8-54-1,-3 9-59-15,-3 6-78 0,4 0 5 16,-4 13-31-16,3 9 42 16,-1 1-3-16,0 4-44 15,-4-3-16-15,2-4-13 16,-1-5-31-16,-1-4-16 15,-2-3 3-15,4-4-3 16,-4-4 5-16,-2 0 16 16,0 0-19-16,0 0-3 15,0 0-9-15,0 0-5 16,0 0 4-16,0-2-15 16,-12-3 0-16,1-2 9 15,-6 2-3-15,3 3 0 0,-4 2 8 16,3 0 38-16,-1 2 3 15,1 15-12-15,-1 7-17 16,5 5-14-16,4 3 4 16,7-1-7-16,0-4-8 15,0-1-1-15,20-9 1 16,4-2 6-16,8-10 5 16,4-5 4-16,5 0 20 15,4-14 11-15,2-18 4 16,1-10 0-16,2-14-38 15,-3-8-13-15,-4-9-25 16,-6-4-70-16,-10-1 13 16,-7-1 3-16,-7 8 4 15,-9 8 52-15,-1 15 5 0,-3 12 0 16,0 16 9-16,-4 18 9 16,-14 2 14-16,-6 23-13 15,-3 21 1-15,0 12-2 16,4 9 2-16,6 3-1 15,5 0 0-15,8-3-1 16,4-12 0-16,0-7 0 16,12-9 0-16,5-9-7 15,6-10 7-15,3-6 1 16,3-8 7-16,5-4 3 16,6 0 17-16,3-14 28 15,-3-10-20-15,6-4-20 0,-6-7-10 16,-4 0-6-16,-8 0-11 15,-8 8 5-15,-6 8 6 16,-9 12 10-16,-4 4-10 16,-1 3-25-16,0 0-5 15,0 17-47-15,0 8 77 16,-1 11 9-16,-2 3-9 16,3-3-44-16,0-5-44 15,0-8-58-15,7-9 41 16,9-10 52-16,5-4-78 15,6-4 90-15,5-22-42 16,19-38-121-16,-6 6-20 16,-7-3 68-16</inkml:trace>
  <inkml:trace contextRef="#ctx0" brushRef="#br0" timeOffset="209986.31">8132 4967 163 0,'0'0'1120'16,"0"0"-857"-16,0 102-106 15,0-46-55-15,0 6 21 16,0 7-26-16,-1 21-12 16,-1-4-20-16,-3 7-28 15,1 0 53-15,-5-16-56 16,0-5-22-16,-1-16-12 0,0-22-7 15,1-14-43-15,-2-14-73 16,4-6-131-16,1-4-100 16,6-24-195-16,0-7 43 15,0-11 14-15,0 0 482 16,11 2 20-16,4 5 165 16,2 4 9-16,5 7 111 15,-1 7-43-15,6 5-116 16,2 3-27-16,2 7-15 15,6 6-9-15,0 0-24 16,0 0 16-16,-1 12-55 16,0 8 33-16,-3 7-11 15,-4 2 16-15,-3 6-20 0,-5-3 13 16,-2-2-15-16,-8-8-12 16,-5-4-8-16,-4-8 1 15,-2-4-3-15,0-4 6 16,0-2 28-16,0 0 23 15,-2 0-41-15,-11-8-23 16,-5-6-2-16,-3 0-6 16,0-3 5-16,-4 5-5 15,0 4 0-15,-1 8 14 16,-2 0-15-16,0 7 0 16,2 15 0-16,3 6 0 15,7 2-1-15,9 2 0 16,7-1-10-16,0-2 9 0,14-7-32 15,15-3-12 1,5-11 35-16,8-8-58 0,4 0 40 16,6-13 14-16,-1-13-75 15,1-8 14-15,10-31 42 16,-15 9-356-16,-12-4-423 0</inkml:trace>
  <inkml:trace contextRef="#ctx0" brushRef="#br0" timeOffset="210194.37">8822 4923 324 0,'0'0'915'0,"0"0"-620"16,2 108-78-16,3-47-62 0,0 6-51 15,3 7 1-15,-1 7-35 16,-1 5-39-16,1 2-17 15,-7 0-6-15,0-7-8 16,0-14-88-16,-13-21-450 16,-5-20-888-16</inkml:trace>
  <inkml:trace contextRef="#ctx0" brushRef="#br0" timeOffset="210552.77">8755 5552 36 0,'0'0'1394'0,"0"0"-1077"16,0 0-228-16,0 0-23 0,0 0 3 16,129-15-11-16,-95 15-3 15,1 0-23-15,4 0-5 16,-1 0-18-16,-3 0-8 16,-2 0-1-16,-5 0-21 15,-6 0-12-15,-5 0 13 16,-6-7 10-16,-2 2 9 15,-4 5 0-15,-3 0-30 16,-2 0 12-16,0 20 19 16,0 8 3-16,0 12 23 15,-7 6-7-15,-3 4-6 16,-2 2-5-16,3-4 4 0,5-8-12 16,4-10-3-16,0-9-21 15,0-12-19-15,15-9-16 16,3 0-123-16,7-20-157 15,-7-6-573-15,2-2 560 0</inkml:trace>
  <inkml:trace contextRef="#ctx0" brushRef="#br0" timeOffset="211269.76">9582 5538 375 0,'0'0'702'15,"0"0"-399"-15,0 0-92 0,0 0 46 16,79 107-73-16,-64-72-1 16,-1 2-46-16,-8-4-38 15,-2 1-52-15,-4-1-25 16,0-8-12-16,0-6-9 16,0-6 5-16,0-8-6 15,3-3-1-15,1-2-20 16,2 0 5-16,4 0 16 15,3-2 22-15,3-8-7 16,-3-2-9-16,3-3-6 16,-3-2 0-16,1-1 0 15,-3-2-1-15,2-2 1 16,1-2-1-16,-2-2-9 16,7-2 4-16,3-2-11 15,4 0-46-15,11 2 48 0,0 3-16 16,5 5-2-16,1 7 23 15,-1 4 9-15,-4 7-7 16,-2 2 8-16,0 0 0 16,-7 7 0-16,-5 8 1 15,0 7 8-15,-3 4 6 16,-6 5 16-16,1-3-3 16,-3-5-6-16,-4-1-11 15,0-7 1-15,-5-5 3 16,1-6 4-16,-3-2-6 15,-2-2-2-15,0 0 4 16,0 0 7-16,0 0-4 0,-9 0-18 16,-7-9-18-16,-6 4-5 15,-4-1 11-15,-7 2 1 16,-1 4 11-16,-5 0 0 16,1 0 15-16,5 8 7 15,4 6-4-15,7 0 8 16,4 4-6-16,10-2-9 15,5-1-1-15,3 0-8 16,3-3-1-16,18 0 11 16,11-5-4-16,6-2 1 15,4-3 2-15,4-2-10 16,0 0 18-16,-2 0-10 16,-3-10-9-16,-8-1-91 15,-6-16-95-15,-10 7-141 16,-13-3-264-16</inkml:trace>
  <inkml:trace contextRef="#ctx0" brushRef="#br0" timeOffset="211478.84">9386 5382 540 0,'0'0'1253'16,"0"0"-762"-16,0 0-417 0,0 0-74 15,0 0-3-15,0 0-211 16,0 0-299-16</inkml:trace>
  <inkml:trace contextRef="#ctx0" brushRef="#br0" timeOffset="-211982.23">11441 5484 217 0,'0'0'138'15,"0"0"-98"-15,0 0-19 16,0 0 156-16,0 0-24 16,0 0-85-16,0-24 11 15,0 17 69-15,0-2 18 16,0 1 8-16,0 0-53 15,-2 1-36-15,0 0 14 16,0 2-11-16,-1-2-9 16,1 5-3-16,-3-3 2 0,4 5 1 15,-4 0-4 1,3 0-28-16,-1 0 0 16,1 0-32-16,-5 11-6 0,-1 19 19 15,-6 13 20-15,1 8 26 16,0 2-18-16,3-2-11 15,6-7-1-15,4-5-9 16,0-9-10-16,0-4-7 16,14-6-2-16,8-2 9 15,7-6-10-15,11-4-6 16,7-8-4-16,6 0-5 16,8-8 0-16,3-19 12 15,1-11-1-15,-1-5 7 16,-6-11-12-16,-8-8-5 0,-13-7-1 15,-17 3-8-15,-20 2-8 16,-10 10-37-16,-53 4-72 16,-14 13-41-16,-15 11-7 15,-9 14 70-15,12 12 69 16,-7 0 15-16,9 21-4 16,16 11-51-16,13 6 4 15,16 6 5-15,19-2 18 16,19-4-15-16,4-7-11 15,17-6 38-15,20-4 20 16,5-12 2-16,3-3 13 16,3-6 12-16,-1 0 34 15,0-6 8-15,0-12 6 0,-1-2-25 16,4-4-14-16,1-2-11 16,2 1-9-16,-1 2 5 15,-1 3-5-15,-5 8 0 16,-5 9 0-16,-8 3 18 15,-6 7 19-15,-7 18 6 16,-4 6 65-16,-7 5-4 16,-3 0-16-16,-2-2-1 15,-1 0-5-15,2-4-17 16,-1-4-19-16,0-2-19 16,7-1-10-16,1-3-6 15,3-2-10-15,5-4-2 16,3-4 6-16,1-7-6 0,7-3-30 15,3 0-89-15,2-3 60 16,-1-17-135-16,1-4-28 16,-1-5-40-16,-4-4-104 15,-2-2-223-15,-7-1 82 16,-3 5 429-16,-6 2 78 16,-6 11 101-16,-6 7 4 15,-1 4 435-15,0 7-127 16,0 0-187-16,-1 0-80 15,-6 16-45-15,-1 6 29 16,0 5 13-16,4-1-26 16,4-1-45-16,0-1-14 0,0-4-14 15,2-2-1-15,8-3-14 16,2-5 6-16,5-2-23 16,2-6-3-1,1-2-9-15,3 0-7 16,-2-10 7-16,3-12 34 0,2-9 5 15,-4-5-39-15,-2-2 0 16,-2-5-42-16,-5 5-19 16,-3 1-5-16,-8 7 30 15,-2 5 15-15,0 8 21 16,-16 7 17-16,-8 5 26 16,-6 5-11-16,-3 0-14 15,-3 11 0-15,3 12-8 16,-1 9-4-16,3 6 2 15,7 3 2-15,4 1 8 0,6 0-11 16,10 0 1-16,4-1-7 16,0-7 0-16,2-8-1 15,12-6-5-15,3-8 5 16,6-9 0-16,4-3 6 16,2-3-6-16,4-21 35 15,0-10 28-15,-1-7-39 16,-6-3-6-16,-1-6-17 15,-5-2 8-15,-2-3-4 16,-3 0-4-16,-3 3 8 16,-4 5-9-16,-1 11 0 15,-3 13 0-15,-4 11 0 16,0 12-6-16,0 0-1 0,0 21-2 16,0 21 9-16,-2 19 21 15,-2 11-12-15,1 6-8 16,3 0 0-16,0-8 0 15,0-13 0-15,11-17 0 16,3-17 7-16,-1-11-1 16,2-5-6-16,1-7-1 15,3 0-6-15,5-10 6 16,3-15 4-16,4-6-4 16,0-6-24-16,-4-2-10 15,-5 2-25-15,-8 7 27 16,-8 7 32-16,-4 11 2 15,-2 5 19-15,0 7 20 0,0 0-21 16,0 0-20 0,0 5-7-16,0 9 7 0,0 7-6 15,0-1-63-15,0 0-156 16,2-6-117-16,7-6-257 16,2-8-137-16,1-9 229 15,-4-12 462-15</inkml:trace>
  <inkml:trace contextRef="#ctx0" brushRef="#br0" timeOffset="-211823.27">13067 5211 136 0,'0'0'1096'0,"0"0"-550"0,0 0-386 16,0 0-96-1,0 0-36-15,0 0-28 0,0 0-11 16,8 17 2-16,6 16-97 15,-3-1-369-15,-3-1-619 0</inkml:trace>
  <inkml:trace contextRef="#ctx0" brushRef="#br0" timeOffset="-211247.43">13125 6052 84 0,'0'0'513'0,"0"0"313"16,0 0-608-16,0 0-92 0,0 0 27 16,0 0 88-16,0 0 107 15,6-64-190-15,7 17-81 16,1-5-35-16,4-4-17 16,-3-2-11-16,4 0-13 15,-2 4 5-15,-2 4-5 16,3 8-1-16,-2 9 0 15,-3 11-11-15,3 12 10 16,-1 8-4-16,4 2-17 16,-4 9 8-16,3 19 14 15,-8 7 1-15,0 7 7 16,-5 1-8-16,-3-4 1 16,-2-6 0-16,0-11-1 15,0-7 1-15,0-10 5 16,0-5 6-16,0 0 14 0,0 0 13 15,0-20 11-15,2-9-39 16,11-6-11-16,5-7 18 16,9-3-18-16,2 5-13 15,4 6 13-15,-4 12 2 16,0 10-1-16,-4 12-1 16,-3 0-14-16,0 10 14 15,1 14 0-15,-4 8 2 16,-3 6 5-16,-1 1-7 15,-5-3-6-15,-4-4-22 0,-3-8-39 16,-3-6-3-16,0-6-36 16,0-8-89-16,0-4-11 15,0 0-134-15,0-16-425 16,0-26-30-16,0 6 487 16,6-1 282-16</inkml:trace>
  <inkml:trace contextRef="#ctx0" brushRef="#br0" timeOffset="-210679.64">13829 5552 333 0,'0'0'73'15,"0"0"217"-15,0 0 79 16,0 0-157-16,0 0-98 16,0 0 55-16,114 75-34 15,-90-52-60-15,-4 4-24 16,0-5-19-16,-5-2-19 0,-2-4-1 16,-3-4-5-1,-6-4 8-15,-2-5 2 16,-2-3 21-16,0 0 41 0,0 0 10 15,0 0-22-15,-2-11-43 16,-6-3-15-16,-5 2-3 16,-1 0 34-16,-1 2 38 15,-6 6 66-15,1 4-59 16,-3 0-29-16,6 0-20 16,-1 12-16-16,5 3-9 15,4 6 3-15,4 1-13 16,5-3 7-16,0 4-8 15,0-5-2-15,16-1 2 16,7-2-6-16,3-7 4 16,3-8-5-16,5 0-27 0,0-6 34 15,3-18 1-15,-2-8 35 16,1-8-17-16,0-8-8 16,-5-6-1-1,-5-7-10-15,-6-2 2 0,-9-7 4 16,-7-5-6-16,-4 0 0 15,0 1-15-15,-6 10 15 16,-9 10 0-16,-1 14 0 16,-2 16 0-16,3 14 4 15,-5 10 2-15,-2 24 8 16,-5 26-13-16,-4 34 0 16,2 29-1-16,6 27 1 0,12-11-1 15,11-28-9 1,0-32 1-16,0-29-38 15,16 1-197-15,4-4-81 0,7 0 106 16,-7-16 60-16,-6-9-393 0</inkml:trace>
  <inkml:trace contextRef="#ctx0" brushRef="#br0" timeOffset="-163429.97">6275 7810 576 0,'0'0'277'16,"0"0"-184"-16,0 0-53 16,0 0-8-16,0 0 237 0,0 0-73 15,0 0-87-15,0 0-27 16,0 0-12-16,0 0-4 15,0 0-8-15,0 0 17 16,0-2 4-16,0 1 41 16,0-6 12-16,0 0-42 15,0-2-13-15,0-1 24 16,0-3-47-16,-5-2-13 16,-8-5 3-16,-5 0-44 15,-5-4-3-15,-2 4-15 16,-1 0-17-16,-5 0 4 15,0 4-5-15,-5 2 20 16,0 1-14-16,1 8 30 16,-1 5 8-16,0 0-8 15,0 0 0-15,1 13 2 0,1 10-1 16,3 5-1-16,2 2 0 16,0 5 0-16,4 2-6 15,6 5 0-15,1 4 0 16,3 3 6-16,3 2 0 15,8 4 1-15,1-1 0 16,3-2 5-16,0-2-4 16,5-4-1-16,11-3 14 15,5-6-6-15,8-1-1 16,6-4 3-16,4-4 9 16,5-6 7-16,8-5 1 15,2-7-9-15,1-6-5 16,-1-4-7-16,-1-2-6 0,-1-20 8 15,-4-7-7-15,0-4-1 16,-4-7 6-16,-4-6-7 16,-8-1-16-16,-8 1-2 15,-9 4 10-15,-8 10 8 16,-5 10-2-16,-2 6 2 16,0 10 0-16,0 6-9 15,-4 0 9-15,-3 20 1 16,0 10 0-16,4 8-1 15,3 2 0-15,0-2-2 16,8-4 1-16,15-5-2 16,4-7 3-16,6-6 10 15,5-4-9-15,6-7 5 16,7-2 21-16,1-3 19 0,2-4-26 16,-4-17-7-16,0-2-4 15,-11-4-4-15,-5 1-5 16,-12 4-9-16,-9 2 9 15,-7 6 0-15,-4 2 6 16,-2 4-5-16,0 6 0 16,0 2-1-16,0 0-23 15,0 0-17-15,0 10 6 16,0 6 14-16,0 4-21 16,0-2-40-16,0-2 2 15,0-2-23-15,0-4 10 16,0-4 2-16,2-3-29 15,2-3-16-15,5 0-66 0,-3-17-13 16,3-3-188-16</inkml:trace>
  <inkml:trace contextRef="#ctx0" brushRef="#br0" timeOffset="-162513.45">7262 7921 856 0,'0'0'299'15,"0"0"-83"-15,0 0-10 16,0 0-31-16,0 0-27 15,0 0-32-15,0 0-17 16,17 69 28-16,-17-36-26 16,0 1-32-16,0-1-23 0,-4 1-16 15,2-9-14 1,2-1-14-16,0-3-2 0,0-7 1 16,0 1 0-1,6-5 14-15,6-3-3 0,-4-2-6 16,1-3 0-16,1-2 0 15,-1 0 6-15,-5 0-3 16,0 0 7-16,0-4 8 16,-4-6 6-16,0-4-6 15,0-2-12-15,0-2 1 16,0 1-13-16,0 0 2 16,-8 2-1-16,-1 3 1 15,-4 7 4-15,3 3 13 16,-2 2 22-16,-6 0-9 15,-1 10-30-15,0 12-1 0,-2 6 6 16,3 0-5-16,4 2-1 16,11-2 4-16,3-2-5 15,0-4 0-15,2-3 6 16,19-3 1-16,4-6-1 16,10-8 0-16,6-2 9 15,9 0 11-15,5-22-16 16,7-8 5-16,4-13 7 15,-2-6-14-15,-1-14-8 16,-5-7 0-16,-8-8 0 16,-6-2-35-16,-9-3-17 15,-15 4 10-15,-15 9 28 16,-5 11 14-16,-3 10 6 16,-17 16 4-16,0 11 13 0,-2 15 31 15,-3 7-20-15,1 15-34 16,-1 19-6-16,0 11 4 15,8 11 1-15,1 5-7 16,9 2 7-16,5-2 1 16,2-1-6-16,0-4 6 15,13-5 2-15,8-8-2 16,5-6 0-16,0-11-1 16,6-8 0-16,0-9-9 15,3-9-10-15,3 0-20 16,3-17 22-16,1-9 16 15,-3-6-60-15,-2-2 7 16,-11 2 32-16,-8 2 8 0,-9 7 8 16,-7 10 7-1,-2 7 39-15,0 6 27 0,0 0-28 16,-5 14-36-16,-5 15-1 16,-2 14 7-16,5 1-8 15,3 5-1-15,4-6-8 16,0-5 3-16,16-10 6 15,8-7 1-15,3-10 1 16,4-7-2-16,5-4-42 16,-1-2-60-16,4-21-42 15,3-30-53-15,-9 7-156 16,-8 2-159-16</inkml:trace>
  <inkml:trace contextRef="#ctx0" brushRef="#br0" timeOffset="-162255.91">8533 7333 1189 0,'0'0'517'0,"0"0"-441"15,0 0 16-15,-3 102 49 16,0-52 32-16,1 13-21 15,-2 9-60-15,-3 6-35 0,1 5-35 16,0 1-12-16,0-4-10 16,2-5-1-16,2-10-39 15,0-9-130-15,0-12 1 16,2-18-349-16,-3-9 113 16,1-16-336-16</inkml:trace>
  <inkml:trace contextRef="#ctx0" brushRef="#br0" timeOffset="-161761.12">8457 7985 861 0,'0'0'741'0,"0"0"-549"16,0 0-121-16,0 0 19 16,0 0 32-16,0 0-26 15,129-46-55-15,-94 46-23 0,2 0-18 16,-2 11 6-16,1 11-6 15,1 6 0-15,-4 1 1 16,-3-1 0-16,-6-7 6 16,-8 0 8-16,-5-5-2 15,-4-2-1-15,-3-7 0 16,-2 0-11-16,1-3 11 16,-3-4-12-16,0 0 6 15,0 0 6-15,0 0 0 16,0 0-12-16,0-8-5 15,0-4-10-15,0 0 15 16,-9 1 55-16,-7 4 44 16,-4 3 26-16,-5 4-65 0,-2 0-23 15,-4 10-13 1,0 11-9-16,2 6 3 0,8 5-5 16,4 0-7-16,7 0-6 15,8-2 0-15,2-1 0 16,0-7 0-16,15-6 0 15,11-9 0-15,8-7-6 16,8 0-64-16,7-9 9 16,2-18-64-16,6-6-69 15,1-6-10-15,17-25 73 16,-14 9-18-16,-8 4-534 0</inkml:trace>
  <inkml:trace contextRef="#ctx0" brushRef="#br0" timeOffset="-161526.04">9310 7181 827 0,'0'0'782'15,"0"0"-499"1,0 0-195-16,0 0-47 0,-29 101 37 16,27-41 4-16,0 7-27 15,2 3-27-15,0 3-10 16,0-1-10-16,0-2 0 15,0-3-7-15,0 0-1 16,0-7 1-16,0-3 0 0,0-9-1 16,-7-9-42-1,-20-6-132-15,3-11-96 0,-3-12-449 0</inkml:trace>
  <inkml:trace contextRef="#ctx0" brushRef="#br0" timeOffset="-161146.18">9112 7928 1483 0,'0'0'532'0,"0"0"-427"16,0 0 1-16,0 0 45 15,0 0-17-15,0 0-79 16,0 0-39-16,22 0-5 16,0 0-11-16,3-1 1 15,0-3-1-15,2-5-26 16,2-2-17-16,-3-4-21 0,2-1-24 15,-3 0 13-15,-2 2 48 16,-8 2 20-16,-3 4 7 16,-4 8 0-16,-1 0 1 15,0 6 9-15,0 22 54 16,-3 13 2-16,-2 5-15 16,-1 8-30-16,3 0-5 15,2-1-1-15,4 0 22 16,0-13-12-16,0-8-16 15,3-12-8-15,-2-12-1 16,1-5-5-16,-2-3-59 16,4-3-99-16,3-16-60 15,6-20-35-15,-6 5-98 16,-1 2-230-16</inkml:trace>
  <inkml:trace contextRef="#ctx0" brushRef="#br0" timeOffset="-160377.78">9738 7900 808 0,'0'0'313'16,"0"0"-98"-16,0 0-12 15,0 0-23-15,0 0-28 16,39 113-27-16,-29-77 4 16,3 0 11-16,3 3-94 15,-4 0-24-15,6-3-13 16,-6 0-9-16,2-8-1 0,1-5-22 15,6-8 9-15,-1-6 13 16,0-9-10-16,0 0 1 16,-5 0 10-16,1-17 9 15,-6-4-2 1,-2-4 5-16,-1-3-3 0,-1-2-8 16,-1-3 1-16,1-1-1 15,3-1-1-15,0 1-5 16,1 6 4-16,3 2-4 15,-2 4 5-15,2 2-1 16,1 3 0-16,1 4 1 16,0 2 1-16,1 3 6 15,0 3 0-15,-1 5 4 16,-2 0-5-16,3 0 1 0,-2 1 6 16,3 16 4-1,2 2-10-15,1 6 1 0,2 3 6 16,0-1 0-16,-2 0-13 15,-2-3 7-15,-5-2-7 16,-3-4-1-16,0-5 1 16,0-1-1-16,-6-7 0 15,0-3-2-15,-4-2-22 16,0 0 8-16,0 0 16 16,0 0 22-16,0 0 19 15,-6-10 38-15,-8 1 13 16,-4-2-10-16,-4 1 9 15,0 4-31-15,-5 4-14 16,3 2-2-16,-3 0-14 16,2 6-12-16,3 12-5 0,5 2-4 15,0 2-7-15,5 2-1 16,4-1 0-16,4 4 0 16,4-2 0-16,0-3-1 15,0-3-1-15,16-2-9 16,3-7-13-16,8-5-83 15,4-5 6-15,2 0 39 16,4-11 21-16,-4-10 2 16,-2-1 4-16,-3 0-37 15,-9-4-56-15,-7-8-100 16,-6 5-76-16,-6 0-484 0</inkml:trace>
  <inkml:trace contextRef="#ctx0" brushRef="#br0" timeOffset="-160143">9725 7686 1820 0,'0'0'628'0,"0"0"-512"16,0 0-14-16,0 0-19 0,0 0-32 16,0 0-51-1,0 0-9-15,9-9-130 0,9 18-62 16,-2 1-371-16</inkml:trace>
  <inkml:trace contextRef="#ctx0" brushRef="#br0" timeOffset="-149383.21">11401 7708 454 0,'0'0'173'0,"0"0"-167"16,0 0-4-16,0 0 7 16,0 0 2-16,0 0 252 15,0-8-81-15,0 4-76 16,0 2 11-16,0-2 28 15,0 0-11-15,0 1-48 16,-2 0-28-16,2 1-7 16,-2 2-5-16,2-1-24 15,-2 1-6-15,2 0-5 0,0 0-2 16,0 0 3-16,0 0 4 16,-2 0 15-16,-1 0-8 15,1 0 1-15,-1 0 8 16,-3 0 6-16,-1 3-13 15,0 8-13-15,-1 6 0 16,-2 1-5-16,2 5 2 16,-1 6 0-16,4 5 5 15,1 4 0-15,1 7 2 16,3 5 13-16,0 4 26 16,0 2 32-16,17 4-8 0,3-2-17 15,2-2-10-15,4-3-16 16,3-10-11-16,7-8-1 15,1-7-10-15,4-10 4 16,1-10 2-16,-1-6 6 16,1-2-2-16,-2-12 6 15,1-16-2-15,-4-12-6 16,-1-7-4-16,-5-7 2 16,-6-6-8-16,-5-4-5 15,-7-2-6-15,-10 0-1 16,-3 1-1-16,0 5-24 15,-7 4-8-15,-18 7 15 16,-6 8 10-16,-7 10 2 16,-7 6-16-16,-3 11-11 15,-2 9-3-15,-1 5 35 0,4 7-6 16,-3 21 7-16,9 7 0 16,-2 4-7-16,10 3 6 15,4 1 1-15,9 0-16 16,5 0 5-16,10-6 11 15,5-1-11-15,0-7-5 16,8-7-3-16,19-8 7 16,9-7 12-16,7-4 22 15,9-3-2-15,7 0-4 16,2-14-2-16,3-4-7 16,-3-4-6-16,-7 0 1 15,-6 2-2-15,-9 0 0 16,-5 3-19-16,-12 5-4 15,-9 4 11-15,-6 7 11 16,-2 1-5-16,-1 0-1 0,3 4-14 16,-1 13 14-16,2 9 6 15,-4 3 1-15,0 8 0 16,-2 0 7-16,-2 5 21 16,0 2-7-16,0 0-9 15,0-2-6-15,3-6-5 16,1-5 0-16,3-9 0 15,2-10-1-15,4-6-1 16,5-6 1-16,5 0 6 16,3-16-6-16,5-8-61 0,3-9-119 15,-3-2-62-15,9-20-7 16,-6 9-146-16,-10 6-192 0</inkml:trace>
  <inkml:trace contextRef="#ctx0" brushRef="#br0" timeOffset="-148484.49">12398 7925 798 0,'0'0'395'16,"0"0"-182"-16,0 0-30 15,0 0-27-15,0 0-22 16,0 0-6-16,0 0 1 16,4 82-29-16,-2-58-24 15,5 2-16-15,1 0-18 16,4-2-17-16,6-2-4 15,0-4 4-15,6-4-4 0,1-5 1 16,2-8-7-16,0-1-9 16,1 0 16-16,-1-8-13 15,-3-8 12-15,-1-4-7 16,-6-4-13-16,-1-1 11 16,-7-4-12-16,-2 0-14 15,-4-5 13-15,-3 6-11 16,0 1 11-16,-3 0-29 15,-15 4 1-15,-2 2 18 16,-3 3-4-16,-5 4 14 16,-1 8 2-16,-2 6 3 15,-6 0 25-15,0 10-6 16,-2 16-5-16,3 11 2 0,0 4-3 16,7 8 3-16,6 1-4 15,10-4-4-15,6-3-11 16,7-6 14-16,0-7-5 15,12-4 4-15,12-8-1 16,5-6-5-16,9-7-2 16,2-5 7-16,1 0 7 15,5-21-3-15,-2-9-5 16,-1-8 2-16,-3-6-4 16,-7-4-10-16,-4-6 0 15,-10-2-6-15,-6-5-11 16,-9 1-2-16,-4-2-20 15,0 4 0-15,0 2-8 16,0 10-5-16,0 10 22 16,0 14 13-16,-2 12 11 0,-3 10-13 15,1 7-52-15,0 26 44 16,-4 10 27-16,1 10 13 16,3 7-1-16,2 1-3 15,0-3 2-15,2-5-10 16,0-2 5-16,0-7 3 15,0-6-6-15,0-6-2 16,4-11 0-16,9-3-1 16,6-11 0-16,3-7 10 15,7 0 11-15,5-5 6 0,3-16-12 16,1-4 18 0,1-2 22-16,-8-4-43 0,-8 4-11 15,-4 1 10-15,-6 6-10 16,-6 5 6-16,-5 11 20 15,-2 4-8-15,0 0-19 16,0 15-6-16,0 9 6 16,0 3 15-16,-4 2-15 15,-1-1-5-15,0-4-108 16,1-9-158-16,0-2 25 16,-1-13-6-16,3 0-151 15,-2 0-307-15</inkml:trace>
  <inkml:trace contextRef="#ctx0" brushRef="#br0" timeOffset="-147966.33">13149 7782 927 0,'0'0'585'0,"0"0"-425"15,0 0-30-15,0 0 26 16,0 0 4-16,0 0 1 15,0 0-48-15,5 136-45 16,-5-97-29-16,0 3-22 16,0-2-8-16,0-1-3 15,2-7 2-15,9-6 71 16,-2-9-35-16,0-9-27 16,-2-6-17-16,3-2 24 15,0-4 10-15,0-14 9 0,3-4-20 16,1-2-10-16,-3-5-4 15,1 0-7-15,1-5-1 16,3 0-1-16,-1 0 1 16,2 2-1-16,1 6 0 15,-1 5-5-15,0 5 4 16,3 9-1-16,1 7-7 16,3 0-1-16,2 6 9 15,-1 13-5-15,-5 9 6 16,-8 2-7-16,-6 1 6 15,-6 1 1-15,0-4 0 16,0-4-1-16,-6-6 13 16,1-6-10-16,0-7 13 0,1-2 6 15,2-3 0-15,0 0-21 16,2-5-6-16,0-12-60 16,0-5-131-16,2 0-94 15,13-10 7-15,1 6-277 16,-3 2-93-16</inkml:trace>
  <inkml:trace contextRef="#ctx0" brushRef="#br0" timeOffset="-147301.95">13673 7798 474 0,'0'0'384'0,"0"0"-131"16,0 0 310-16,118-17-356 0,-87 17-119 16,-6 3 0-1,-6 20 8-15,-5 3-11 0,-3 8 1 16,-4 2 40-1,-5-3-73-15,-2 2-33 0,0-6-1 16,0-4-11-16,-2-9-8 16,-3-8-8-16,3-4 8 15,0-4 9-15,0 0 24 16,-2 0-2-16,1-14-31 16,-2-2 0-16,1-4-1 15,2 0 0-15,-5-2 0 16,3 1-5-16,-3 4 6 15,1 2 8-15,-5 7-8 16,1 5-1-16,-3 3 1 16,-4 0 3-16,0 17 16 15,0 9-4-15,1 3 4 16,3 2 9-16,6 1-14 0,4 0-8 16,3-6 3-16,0-1-9 15,21-7 0-15,6-6 2 16,2-6-2-16,6-6 0 15,3 0 12-15,6-15 1 16,5-8 1-16,7-7 39 16,-2-6-9-16,-5-5-25 15,-9-7-9-15,-11-3 1 16,-6-7-10-16,-12-7 0 16,-3-4-1-16,-6-4-9 0,-2-4 9 15,0 5-1 1,0 2 2-16,-8 12-2 0,-5 12-5 15,1 16-3-15,-1 16 0 16,-3 14-10-16,-2 18 19 16,-3 28 14-16,1 18-2 15,4 14 14-15,5 8 1 16,1 4-10-16,7 2-16 16,3-5 1-16,0-2-2 15,0-9-22-15,8-7-92 16,5-11-120-16,3-12-89 15,2-15 8-15,4-13-214 16,-7-9 529-16,-3-9-991 0</inkml:trace>
  <inkml:trace contextRef="#ctx0" brushRef="#br0" timeOffset="-146742.14">12879 7895 770 0,'0'0'721'0,"0"0"-447"15,0 0-100-15,0 0-4 16,0 0 49-16,0 0-60 16,0 0-84-16,-9-9-52 15,9 9-22-15,0 0-1 0,0 0 0 16,0 0-15 0,0 0-8-16,0 0 8 0,0 0 15 15,0 0 13-15,0 0-4 16,0 2-8-1,0-2 6-15,3 0 2 0,-3 0 11 16,2 0-7-16,0 0 17 16,0-3-3-16,3-12 4 15,-1-2-27-15,0-6-4 16,3 5-16-16,2 4-81 16,-4 11-154-16,-3 3-83 15,-2 0-659-15</inkml:trace>
  <inkml:trace contextRef="#ctx0" brushRef="#br0" timeOffset="-130473.28">11551 8781 423 0,'0'0'260'16,"0"0"-159"-16,0 0-51 15,0 0-14-15,0 0-4 16,-3 0-15-16,3 0 92 16,0 0 114-16,0 0-90 15,0 0-27-15,0 0 25 16,0 0 23-16,0 0-16 0,0 0-11 16,0 0-28-16,0 0-3 15,0 0 7-15,0 0 3 16,0 0-10-16,0 0-13 15,0 0-10-15,0 0-10 16,0 0-24-16,0 0-17 16,0 0-17-16,5-2-5 15,11-4 0-15,15-4 18 16,15-6 3-16,21-7-9 16,40-12 0-16,54-18 4 15,56-19 14-15,29-7-8 16,-5 0-5-16,-13 5-8 15,-28 5-2-15,-1 1-7 0,-6 2 0 16,-10 3-6 0,-20 12 6-16,-39 10-13 0,-34 14-7 15,-29 8 4-15,-20 7 2 16,2-1 13-16,-1 2-1 16,-4 1-4-16,-13 5 6 15,-9 0 0-15,-5 3 1 16,-7 2 0-16,-2-2-1 15,0 2 1-15,-2 0 5 16,2 0-5-16,1 0 0 16,-3 0-1-16,0 0 0 15,0 0 0-15,0 0-2 16,0 0-4-16,0 0-12 16,0 0-47-16,0 0-108 15,0 6-216-15,0 5-259 0,0-4-379 16</inkml:trace>
  <inkml:trace contextRef="#ctx0" brushRef="#br0" timeOffset="-113377.83">6084 10208 747 0,'0'0'650'0,"0"0"-459"16,0 0-74-16,0 0-5 16,0 0 17-16,3 0 12 15,-3 0 3-15,0 0-6 0,2 0-34 16,-2 0-24-16,2 0-17 16,-2 0-8-16,0 0 1 15,2 0-6-15,-2 0-7 16,0 0-6-16,5-10-10 15,0-3-9-15,2-8-11 16,3-5-6-16,1-4 0 16,1-4 0-16,-1-4 1 15,0-1-1-15,-4-7 0 16,-3 5 5-16,-4-1-6 16,0 2-6-16,0 1-5 15,-8 6 10-15,-13 3-15 16,-2 1 0-16,-1 3 7 0,2 8 8 15,0 4-5-15,-1 8-10 16,4 6 8-16,-2 0 8 16,-1 20 20-16,-1 21-14 15,2 17-5-15,-3 27 6 16,4 31 1-16,1 25 4 16,3-11 5-16,8-28 7 15,3-29 5-15,5-28 7 16,0 4-5-16,13-3-16 15,12 0-14-15,5-12 0 16,9-8 5-16,6-9 5 16,8-11 3-16,7-6-7 0,2-6-5 15,6-20 5 1,1-11-7-16,-5-7-1 16,-2-8-17-16,-5-4-18 0,-6-5-25 15,-11 0 16-15,-9 6 13 16,-6 11 16-16,-12 12 10 15,-9 14 5-15,-2 15 1 16,-2 3-9-16,0 8-21 16,0 21 27-16,0 8 3 15,0 5 6-15,0 0 0 16,0-8-6-16,6-10 1 16,6-6-1-16,7-10 0 15,0-5 3-15,6-3-3 0,0-5 16 16,4-15 1-1,4-10-8-15,-2-5 4 0,-1-2-12 16,-2-3 1-16,-3 4 3 16,-8 3-4-16,-3 7 0 15,-3 10-1-15,-6 7 0 16,2 9 0-16,-3 0-15 16,2 9-5-16,3 17 9 15,-3 11 11-15,3 4-1 16,1 2 1-16,0-4-1 15,4-5-24-15,1-13-116 16,4-7-31-16,3-12-24 16,0-2 33-16,0-12 3 15,3-13-10-15,-3-12 10 16,0-4-2-16,3-1 36 0,2 0-5 16,2 3 68-16,0 4 63 15,2 9 62-15,0 6 56 16,-2 11 17-16,-2 4 26 15,0 5 16-15,-5 5-29 16,0 12-29-16,-4 5-20 16,-3 5 31-16,-1 0-9 15,-1 0-26-15,-4-1-29 16,1-5-33-16,-2-4-5 16,-5-7-4-16,3-5-9 15,-6-3-2-15,2-2 2 16,-2 0 2-16,0 0 3 15,0-5-3-15,-2-6-17 16,-11 0-17-16,-5 3 1 16,-2 6-11-16,-5 2 8 0,-1 0 19 15,-1 18 10-15,2 8 7 16,3 4 7-16,6 2-2 16,8-4-3-16,8-4-4 15,0-6-13-15,8-4 7 16,17-7-9-16,6-7 1 15,7 0 23-15,3-12-2 16,10-15-7-16,4-13-6 16,1-9-1-16,0-9-7 15,-5-4 0-15,-6-3 5 16,-8-2-4-16,-10 2-2 0,-6-1-14 16,-15 3-10-16,-4 7 8 15,-2 9 7-15,0 13 9 16,-11 14 6-16,-3 18-6 15,-1 2-3-15,-3 36 3 16,-2 20 1-16,3 19 10 16,0 12-1-16,9 5 3 15,8 0-1-15,0-8-11 16,0-12 14-16,15-12-13 16,7-14-1-16,3-11 11 15,2-12-12-15,2-11 6 16,4-12-5-16,2 0 8 15,6-20 12-15,2-16-9 16,3-12-5-16,-1-6 0 0,-3-4-7 16,-6 0-54-16,-10 5 8 15,-7 11 32-15,-11 10 14 16,-3 12 1-16,-5 10 11 16,0 10-12-16,0 0-35 15,0 19-14-15,-10 15 49 16,4 8 0-16,4 5-1 15,2 1-36-15,0-6-38 16,13-3 35-16,10-11-149 16,2-12 44-16,4-10 43 15,2-6-28-15,2-17-12 16,15-44-76-16,-7 3-136 16,-5-4-584-16</inkml:trace>
  <inkml:trace contextRef="#ctx0" brushRef="#br0" timeOffset="-113156.97">8755 9503 1096 0,'0'0'494'0,"0"0"-309"16,3 148-62-16,-1-68-55 16,4 7 117-16,3 1-63 15,3 0-69-15,3-6-10 16,1-4-11-16,-1-8-19 15,-1-9-7-15,-3-13-6 16,-7-12-21-16,-4-16-117 16,0-14-52-16,-7-6 28 0,-8-23-336 15,-3-2-214-15</inkml:trace>
  <inkml:trace contextRef="#ctx0" brushRef="#br0" timeOffset="-112708.66">8784 10176 591 0,'0'0'507'15,"0"0"-186"-15,0 0-25 16,0 0-115-16,0 0-36 15,0 0-1-15,0 0-2 16,100-90-46-16,-69 84-45 16,3 2-27-16,5 4-10 15,3 0 7-15,3 0 10 16,5 6-2-16,-3 10-17 16,-3 3-6-16,-6-1-5 15,-7 1 0-15,-4-2 6 0,-12-3-7 16,-3-3 8-16,-5-4 8 15,-7-2-4-15,0-3 15 16,0-2 37 0,0 0 17-16,-7 0-29 0,-5 0-25 15,-3 0-18-15,-4 0-9 16,-2-5 1-16,-5 0 0 16,-4 5 0-16,-3 0-1 15,-2 12 0-15,-1 12 14 16,5 5 13-16,6 0 7 15,9 3-1-15,10-1-19 16,6-3-9-16,0-4-5 16,20-3 0-16,7-7 14 0,6-5-5 15,7-5-9 1,4-4-5-16,4 0-38 0,1-20-42 16,-1-8-20-16,2-9-28 15,-6-10-54-15,1-27-83 16,-14 8-100-16,-8 5-299 0</inkml:trace>
  <inkml:trace contextRef="#ctx0" brushRef="#br0" timeOffset="-112505.49">9520 9525 978 0,'0'0'689'0,"0"0"-530"15,0 0-118-15,0 0 78 0,4 122 52 16,8-55 47-1,0 6-49-15,7 9-51 0,3 2 1 16,0-1-44-16,3-4-38 16,-5-9-22-16,-2-8-8 15,-2-10-7-15,-8-11-14 16,-8-4-106-16,0-15-356 16,-2-10-82-16</inkml:trace>
  <inkml:trace contextRef="#ctx0" brushRef="#br0" timeOffset="-112124.56">9527 10178 466 0,'0'0'1299'0,"0"0"-1049"0,0 0-178 16,0 0-24-16,0 0 72 16,0 0-2-16,0 0-32 15,98-10-25-15,-62 2-40 16,3-2-13-16,3-2-8 15,-1-6-99-15,-1-1-37 16,-5-2 40-16,-8 1 18 16,-4 3 28-16,-8 2 34 15,-8 5 16-15,-2 3 12 16,-3 7 21-16,-2 0-2 16,4 3-31-16,1 21 44 15,5 7 45-15,3 8 13 16,3 2-53-16,3 0-31 0,-1-2-9 15,-1-5-3-15,1-6-6 16,-6-5 0-16,1-2 1 16,-5-9 0-1,-1-4-1-15,-3-3-106 0,1-5-53 16,4-17 7-16,-2-10-141 16,1-2-357-16</inkml:trace>
  <inkml:trace contextRef="#ctx0" brushRef="#br0" timeOffset="-111493.77">10257 10069 1239 0,'0'0'364'16,"0"0"-160"-16,0 0-38 15,0 0-23-15,0 0 39 0,29 125 28 16,-17-79-92-16,-1 1-41 16,5 1-26-16,-1-4-30 15,1-5-12-15,-1-2-9 16,4-11-1-16,-2-10-20 15,3-10 4-15,3-6 17 16,0-1 12-16,0-25-6 16,0-9-5-16,-3-7 7 15,-3-8-8-15,1-2 0 16,-1-5-13-16,2 2 2 16,-1 5 11-16,-1 5-1 15,4 11 1-15,-5 10-1 0,8 8 1 16,0 11 0-16,3 5-9 15,7 0 0-15,-1 3 8 16,-2 19-7-16,0 4 1 16,-2 6 5-16,-4 2 1 15,-2 0 0-15,-4-3 0 16,-3-3 1-16,-3-9 0 16,-3-5-1-16,-7-5 1 15,0-9 1-15,-3 0 0 16,0 0 20-16,-3-9-12 15,-12-6-8-15,-8-2 1 16,-3 3 8-16,-6 2 21 16,-3 6 20-16,1 6 42 15,3 0-8-15,2 8-36 16,2 11-28-16,6 3-6 0,2 0-4 16,7-2 4-16,6 0-7 15,6-2-8-15,0-2 0 16,10-4 15-16,8-2-4 15,6-2-11-15,5-6-13 16,2-2-29-16,2 0 2 16,3-7 1-16,0-13-3 15,4 1-33-15,-2-9-17 16,2-2-63-16,11-18-178 16,-8 6-42-16,-7 4-707 0</inkml:trace>
  <inkml:trace contextRef="#ctx0" brushRef="#br0" timeOffset="-109743.23">11865 9946 730 0,'0'0'804'16,"0"0"-533"-16,0 0-140 16,0 0-14-16,29-125 7 15,-13 91-26-15,-1-1-20 16,1 0-23-16,-1 3-30 16,3 0-14-16,0 6-10 15,0 4 0-15,0 6-1 16,-1 10-1-16,4 6-8 15,1 0-3-15,0 20 12 16,5 16 3-16,-3 12 54 0,1 10-5 16,0 7 12-16,-4 3 9 15,2 0-18-15,-3-3 6 16,-2-7-10-16,-3-3-6 16,-5-13-1-16,-1-8-17 15,-5-12-7-15,0-9-10 16,1-13-2-16,3 0-7 15,3-16 0-15,5-21 29 16,7-9-18-16,4-6-12 16,0-6-20-16,4 4-20 15,-4 6-1-15,-2 12 22 16,-4 13 19-16,-5 16 0 16,-3 7-6-16,0 10 6 0,3 22 11 15,4 7 7 1,0 7 2-16,4 3-10 0,1-3-2 15,4-4-7-15,2-8 0 16,5-8 0-16,1-10-1 16,4-9 1-16,1-7 0 15,0-7 7-15,-2-16-8 16,-3-10 0-16,-11-3-36 16,-5-1-24-16,-10 2-38 15,-7 7 16-15,-4 7 59 16,0 10 23-16,0 11 35 15,-9 0-25-15,-1 11 5 16,6 12-13-16,4 7-1 16,0 1 0-16,8 1 0 15,13-1 0-15,8-4 17 16,5-4 6-16,1-7-14 0,6-6 1 16,-4-8-5-16,3-2 7 15,-3 0-1-15,-9-7 0 16,-3-11-1-16,-9-5-4 15,-12-1 0-15,-4-1-6 16,0-2-1-16,-18 1-1 16,-14 0-12-16,-5 6 4 15,-7 3 9-15,-3 5 0 16,0 12 0-16,2 0 0 16,5 0 0-16,7 12 0 15,6 7-1-15,11-1 1 0,10-4-6 16,6-5-2-16,0-2-1 15,10-7 9-15,15 0 1 16,8-2 17-16,8-17-5 16,1-6 3-16,2-3 1 15,3-4-16-15,-1 1 5 16,-4 6-5-16,-5 4-1 16,-3 8 0-16,-3 9-1 15,-2 4-6-15,2 1 1 16,0 20 4-16,-1 5 1 15,0 1-5-15,-3 6 4 16,-4-1 2-16,-2 2 0 16,-2 0 0-16,-1-2 0 0,-5-1 1 15,-1-4-1 1,-4-3 0-16,-3-7 0 0,-1-8 6 16,-3-4-5-16,-1-5 0 15,5 0 11-15,3-9-6 16,3-14 2-16,6-8-7 15,1-5 0-15,5 0 0 16,-1 2 5-16,-2 8-6 16,-3 8 1-16,-1 11 1 15,-4 7 7-15,0 2 6 16,3 19 6-16,0 7 3 16,3 2-5-16,1 2-2 15,4 2 2-15,-1-2-3 16,3-3-2-16,-3-5-5 15,-4-6-8-15,0-9 5 0,-3-4-6 16,4-5 1-16,0-5 5 16,1-15-5-16,3-8 1 15,-2-2 5-15,0 2-6 16,-5 6-1-16,-5 4 1 16,-5 9-1-16,1 4-1 15,2 5-8-15,2 0 0 16,3 22 8-16,8 7 0 15,2 0 0-15,7 2 1 16,3-3-1-16,1-9-11 16,0-6-9-16,-4-10 0 15,2-3 19-15,-4-2-4 16,2-17 6-16,-4-6 2 0,-5-3-1 16,-2 0 7-16,-5-2-7 15,-3 2-1-15,-3 7 6 16,-3 4-5-16,-2 9 5 15,0 4-5-15,-2 4-1 16,2 0-15-16,0 16 6 16,3 9 9-16,1 1 0 15,2 1-9-15,1-3-42 16,0-2-34-16,0-5-72 16,0-10-195-16,-2-2-117 15,-6-5-650-15</inkml:trace>
  <inkml:trace contextRef="#ctx0" brushRef="#br0" timeOffset="-109556.85">14782 9726 1385 0,'0'0'750'0,"0"0"-524"15,0 0-150-15,0 0-44 16,0 0 10-16,0 0-20 15,0 0 8-15,29-12-9 16,-8 33-21-16,-5 1-15 16,-3 0-510-16</inkml:trace>
  <inkml:trace contextRef="#ctx0" brushRef="#br0" timeOffset="-108113.28">14838 10594 1217 0,'0'0'593'0,"0"0"-416"16,0 0-43-16,0 0 132 15,0 0 6-15,0 0-95 16,0 0-116-16,5-75-34 16,10 32-7-16,4-10-10 15,5-7-10-15,0-6 0 16,3-2-33-16,0-1-3 16,0 7 12-16,-2 10-12 0,-4 14 14 15,0 15 16-15,-1 8 5 16,-4 15 0-16,4 0-10 15,-3 15 0-15,-1 14 10 16,-3 7 1-16,-1 4 0 16,-2 1 1-16,-1-4-1 15,3 0 1-15,-1-9 0 16,-3-5 0-16,0-6 0 16,-4-9-1-16,0-4 1 15,1-4 15-15,1-3 20 16,4-21 24-16,0-5-36 15,7-7-15-15,0-3-3 0,1 0 6 16,1 2-2-16,4 2 4 16,2 10 4-1,-1 6 12-15,-1 8 5 16,3 8-6-16,-1 3-4 0,-3 0-5 16,-1 17 4-16,-4 3 1 15,1 4-10-15,-6-1-7 16,3 4-7-16,-4-3 0 15,-3-2 5-15,2 0-5 16,-1-5-1-16,-5-5-9 16,-1-7-21-16,2-5-20 15,-2 0-20-15,1-4-35 16,5-17-47-16,0-8-5 16,4-2 31-16,3-6 40 15,5-1 13-15,0 4 39 0,4 4 24 16,-3 7 9-16,1 13 1 15,-8 8 11-15,1 2 35 16,-3 12 24-16,-1 13-20 16,-1 1-16-16,-1 4-4 15,0 2-6-15,-1-4-11 16,-5 0-5-16,0-6-7 16,-2-4 0-16,1-5 0 15,-3-5 0-15,1-7-1 16,-1-1-12-16,0 0 2 15,0-6-17-15,3-11 8 16,-3-6 18-16,0 2 1 0,0-4 6 16,0 4 2-16,-9 0 15 15,-6 7 46-15,-5 2 32 16,-3 6-5-16,4 6-5 16,-2 0-19-16,1 0-17 15,4 12-31-15,3 8-15 16,4 6-3-16,3 1-6 15,4 4 6-15,2 1-6 16,0-2 0-16,0 2-1 16,8-5 1-16,11-3-1 15,4-8-4-15,11-10 5 16,7-6 12-16,9-5-3 16,8-22-2-16,2-9 1 0,3-9-7 15,-3-6 1-15,-2-10 4 16,-10-2-6-16,-2-9 1 15,-4-7-1-15,5-20-34 16,9-26-35-16,-6-21 27 16,-10 12-18-16,-20 27 29 15,-20 35 31-15,0 26 3 16,0 0 40-16,-7 7 14 16,-7 4-2-16,3 23 25 15,-7 12 2-15,-5 18-38 16,-14 47-25-16,-17 35 1 15,-3 34-1-15,3 12 2 16,15-7-9-16,20-14-5 16,15-33-7-16,4-20-17 15,0-21-32-15,6-10-77 16,14-3-99-16,2-3-73 16,9-8-38-16,-6-15-48 0,-5-10-582 0</inkml:trace>
  <inkml:trace contextRef="#ctx0" brushRef="#br0" timeOffset="-107827.64">15274 9711 1277 0,'0'0'958'0,"0"0"-660"16,0 0-153-16,0 0-13 16,0 0-2-16,0 0-44 15,0 0-48-15,-19-26-38 16,19 26-43-16,0 0-159 15,3 9-390-15,1 2-885 0</inkml:trace>
  <inkml:trace contextRef="#ctx0" brushRef="#br0" timeOffset="-77839.93">4974 12404 772 0,'0'0'125'15,"0"0"-70"-15,0 0 224 16,0 0-84-16,0 0-52 16,6-6-17-16,-6 6-5 15,0 0-16-15,0 0-1 16,0 0-23-16,2 0-10 16,-2 0 17-16,0 0 3 15,0 0-31-15,0 0-30 16,0 0-12-16,0 0-5 15,0 0-5-15,0 0-7 16,0 0 1-16,0 0-1 16,0 0 1-16,0 0-1 0,0 0 5 15,2 0 1 1,-2-1 19-16,2-1 23 0,0-3-9 16,3-2 2-16,-1-5 1 15,-2-3-15-15,2-2-10 16,-4-4 6-16,0-1-11 15,0-2-5-15,0 2 2 16,-3-2-2-16,-9 4-7 16,-4 1-1-16,1 5-6 15,-5 4 5-15,-3 5-10 16,-1 2-2-16,-6 3 13 16,2 0 0-16,-3 18 13 15,-1 13-1-15,2 12-11 16,0 15 5-16,6 11-4 15,1 12 13-15,5 9 1 0,2 6 7 16,9 1 21-16,7-5 12 16,0-9-19-16,4-11-11 15,23-14-19 1,8-17-7-16,9-11 7 0,10-14-6 16,4-10 11-16,7-6-10 15,1-6-1-15,-1-23 10 16,0-6-2-16,-9-9 4 15,-3-7-13-15,-8 0 0 16,-12-2-22-16,-10 0-12 16,-10 4-1-16,-11 5 26 15,-2 10 9-15,0 10-1 0,-2 10 1 16,-5 7-6-16,3 7 5 16,-1 0-32-16,5 26 19 15,0 6 14-15,0 7 1 16,7-1 0-16,13-1 0 15,2-8-1-15,5-5 1 16,0-5-1-16,1-5 0 16,2-9 1-16,-1-2 0 15,0-3 1-15,2 0-1 16,-2-18 17-16,-3-5-8 16,-1-2 4-16,-4-6-13 15,-1-1 6-15,-5 2-6 16,-7 7-1-16,0 6-1 15,-4 8 0-15,-2 9-12 16,2 0-19-16,3 14 13 0,3 10 19 16,-2 5 8-16,3 5-7 15,-2 0 5-15,2-4-6 16,0-4 0-16,-1-5-26 16,1-10-12-16,-1-4-131 15,4-7-148-15,-3-3 110 16,5-20 28-16,-1-14-123 15,4-5 13-15,0-4 67 16,4-2-43-16,1 4 72 16,1 6 193-16,4 6 130 15,-1 8 104-15,2 7 22 16,-4 10-7-16,-2 7-47 16,1 0-39-16,0 0-11 0,0 12 36 15,-2 3-28-15,2 6-27 16,-2 1-43-16,-3-2-24 15,-5 1-24-15,-3-8-12 16,-6-3-6-16,-1-1-5 16,-3-6-7-16,-2-3-5 15,0 0-1-15,0 0 3 16,0 0-9-16,0 0-17 16,0 0-32-16,-13 0-25 15,-3-3 24-15,-2-2 29 16,0 1 4-16,-4 4 8 15,-1 0-6-15,2 0 15 0,-4 16 34 16,0 6 15-16,3 9 2 16,2 2-8-16,4 4-8 15,6 0 3 1,5-3-3-16,5-3-10 0,0-9-13 16,7-4-3-16,10-8-7 15,7-7-1-15,6-3 0 16,5 0 21-16,4-17-4 15,1-12-8-15,-1-4 2 16,0-4-11-16,-6-1-1 16,-4 2 2-16,-3 4 4 15,-3 4-5-15,-5 7 0 16,-5 7-1-16,3 9 0 0,-4 5-11 16,7 0-5-16,1 22 16 15,4 4 0-15,-1 3 2 16,-1-2-1-16,-4-3 0 15,-2-5 0-15,-3-6 1 16,-4-4-1-16,-2-7 1 16,-1-2-2-16,1 0 0 15,1-6 0-15,1-15 9 16,3-5-2-16,0-6-7 16,-2 2-1-16,3 0-14 15,-3 6-5-15,-1 8 8 16,-3 8 3-16,-4 8-2 15,2 0-7-15,4 8 6 0,-2 14 12 16,5 6 11 0,1 4-2-16,1 0 0 0,5-2-8 15,-1-3 1-15,4-8-2 16,4-5 0-16,0-10-28 16,8-4-52-16,-2-8-170 15,9-39-74-15,-7 0-29 16,-8 1-504-16</inkml:trace>
  <inkml:trace contextRef="#ctx0" brushRef="#br0" timeOffset="-77616.91">7137 12126 1476 0,'0'0'366'0,"0"0"-291"0,0 0-5 16,0 0 180-16,31 136 29 15,-18-61-99-15,0 9-68 16,6 6-9-16,-1 4-42 16,-1-2-25-16,1-5-19 15,-5-6-17-15,-3-10 0 16,-4-13-12-16,-6-14-86 16,0-22-175-16,-8-12-218 15,-8-10-251-15</inkml:trace>
  <inkml:trace contextRef="#ctx0" brushRef="#br0" timeOffset="-77271">7155 12705 1215 0,'0'0'656'0,"0"0"-470"16,0 0-114-16,0 0-41 16,0 0 44-16,0 0 72 15,0 0-51-15,95-5-47 16,-50 5-28-16,2 0-11 15,0 0-8-15,-1 0-2 16,-5-5-9-16,-8-5-44 16,-6 0-19-16,-10 3 43 15,-3 2 27-15,-7 5 1 16,-3 0 1-16,0 5 4 16,-1 14 158-16,1 9-43 0,1 4-20 15,0 2-44-15,-1-1-18 16,0-5-12-16,-1-3-11 15,5-4-13-15,2-5 5 16,-2-4-6-16,-1-5-6 16,0-3-35-16,0-4-83 15,-4 0-104-15,2-5-86 16,-5-12-304-16</inkml:trace>
  <inkml:trace contextRef="#ctx0" brushRef="#br0" timeOffset="-77100.96">7686 12374 1393 0,'0'0'316'16,"0"0"-217"-16,0 0-64 16,0 0-33-16,0 0-2 15,0 0-25-15,0 0-230 16,23 47-339-16</inkml:trace>
  <inkml:trace contextRef="#ctx0" brushRef="#br0" timeOffset="-76686.01">8029 12023 1324 0,'0'0'299'0,"0"0"-215"16,0 0-57-16,0 0 30 16,0 0 109-16,53 103 43 0,-35-38-7 15,2 14-67 1,0 9-14-16,0 7-57 16,-6 0-33-16,-3-4-13 0,-7-4-10 15,-2-9 2-15,-2-8-10 16,0-12-9-16,0-10-100 15,-6-11-210-15,-13-11-52 16,4-14-415-16</inkml:trace>
  <inkml:trace contextRef="#ctx0" brushRef="#br0" timeOffset="-76219.38">8068 12689 1008 0,'0'0'699'16,"0"0"-512"-16,0 0-116 15,0 0 3-15,0 0 51 0,0 0 22 16,135-58-39-16,-93 54-43 16,5 4-34-16,1 0-17 15,2 2-14-15,-7 16-1 16,1 6-6-16,-9 5-1 16,-3 0 8-16,-8 1 19 15,-4 0 2-15,-9-3-5 16,-2-6 1-16,-5-3-2 15,-4-6-2-15,0-3-1 16,0-6 3-16,0-3 3 16,0 0-3-16,0 0-15 15,-6-7-33-15,-6-6 12 0,-1 1 21 16,-4 2 1-16,-1 3 15 16,-5 5 37-16,-2 2 11 15,1 0 22-15,0 11 8 16,-1 12-7-16,7 1-9 15,3 3-27-15,6 4-30 16,7-4-8-16,2-1-11 16,0-1-2-16,12-7-1 15,14-6 0-15,5-9-17 16,9-3-55-16,9-9-20 16,5-21-26-16,6-12-98 15,20-35-133-15,-14 10-12 16,-10 2-402-16</inkml:trace>
  <inkml:trace contextRef="#ctx0" brushRef="#br0" timeOffset="-75987.08">8851 11901 1517 0,'0'0'379'15,"0"0"-245"-15,-20 121-22 16,18-50 33-16,2 25 9 15,0 23-5-15,11-9-15 16,7-10-15-16,4-13-43 16,1-17-32-16,4 8-20 15,2 4-23-15,-4-8 1 16,-4-12-2-16,-7-16-69 16,-14-13-161-16,0-15-266 0,0-11-172 15</inkml:trace>
  <inkml:trace contextRef="#ctx0" brushRef="#br0" timeOffset="-75652.86">8884 12809 1475 0,'0'0'631'0,"0"0"-414"16,0 0-131-16,0 0-28 16,0 0 71-16,0 0-2 15,0 0-45-15,91-18-40 16,-57 14-24-16,2 1-12 15,0 0-6-15,-1-3-13 16,-1 1-56-16,-5-4-51 0,-4-1-8 16,-6 2 62-16,-1 4 50 15,-7 4 5-15,-1 0-3 16,-5 10 14 0,0 14 96-16,-5 8-4 0,0 2-50 15,0 3-19-15,0-1-10 16,0-2-6-16,0-4-5 15,5-4-2-15,1-4-5 16,4-6-64-16,1-8-45 16,1-4-70-16,7-4-64 15,-4-9-149-15,-3-5-249 0</inkml:trace>
  <inkml:trace contextRef="#ctx0" brushRef="#br0" timeOffset="-74923.31">9505 12761 1028 0,'0'0'566'16,"0"0"-400"-16,0 0 4 16,0 0 32-16,0 0-10 15,0 0-10-15,42 139-37 16,-24-98-45-16,1 2-41 16,5-3-32-16,6-2-13 15,0-6-2-15,5-5-6 16,0-12 0-16,-2-11 0 15,1-4 1-15,-2-10 0 0,-4-19 4 16,-1-8-10 0,-2-5 5-16,-5-4-5 0,-5-3 1 15,-1-2-1-15,-1 0-1 16,-5 3 1-16,4 6-1 16,-5 7 1-16,1 8 0 15,2 9-1-15,-1 10-5 16,4 8-1-16,3 0 5 15,4 2-5-15,2 14 5 16,0 4 1-16,2-2 0 16,-1 2 0-16,-1-2 1 15,1-1-1-15,-3 0 1 16,-3-1-1-16,1 2 1 16,-5 3-1-16,-3-5 0 15,-5 0 0-15,1-4-1 0,-6-7-1 16,0-1 2-16,0-4 0 15,0 0 6-15,0 0-5 16,-2-5 5-16,-5-8-6 16,-2-1 1-16,-2 5-1 15,-2-1 8-15,-5 6 22 16,-7 4 4-16,-2 0 1 16,-2 7 14-16,-2 9 8 15,4 7 0-15,1-1-21 16,3 4-20-16,5 0-2 15,7 4-5-15,3 4-3 16,3 2 0-16,5 0-6 0,0-2 0 16,0-7-1-16,22-13 0 15,7-9 0-15,9-5 0 16,5-5 1 0,1-21-1-16,5-3-7 0,-5-5-10 15,1 0-2-15,-3 0-2 16,-4-2-22-16,-8 4-22 15,-2-1-35-15,-10 4-103 16,-11-4-175-16,-7 10-103 16,0 3-711-16</inkml:trace>
  <inkml:trace contextRef="#ctx0" brushRef="#br0" timeOffset="-74667.55">9270 12521 738 0,'0'0'1155'0,"0"0"-907"15,0 0-167-15,0 0-9 16,0 0 20-16,0 0-92 16,0 0-38-16,0 5-269 15,0 10-564-15</inkml:trace>
  <inkml:trace contextRef="#ctx0" brushRef="#br0" timeOffset="-66158.44">5258 15552 671 0,'0'0'899'16,"0"0"-593"-16,0 0-202 15,0 0-61-15,0 0 14 16,0 0 33-16,-18-23 62 16,16 6-53-16,2 4-48 15,0-10-29-15,0 5-1 16,0-4-5-16,0-5 1 16,0 1 5-16,0-7 2 15,0-1 2-15,0-6 7 16,-7-4-12-16,-1-2-10 15,-9 1-10-15,-1-1 8 16,-3 6-8-16,-6 5 0 16,-3 9-1-16,2 7-8 0,-4 11-8 15,1 8 5-15,-2 6 4 16,-3 29 6-16,-2 11 1 16,0 15-6-16,3 15 5 15,4 9 1-15,8 8 0 16,10 2 6-16,6 2 0 15,7-4 13-15,0-9 35 16,18-6 5-16,13-15-6 16,7-6 11-16,7-17-10 15,1-4-17-15,6-4-11 16,-3-10 3-16,-3-4 1 16,-1-6-12-16,-5-6-1 0,-4-6 2 15,-6 0-7 1,0-18-3-16,-3-14 8 0,2-8-4 15,-5-13-2-15,1 3-4 16,-7-4-6-16,-2 10-1 16,-8 3-1-16,-1 16-12 15,-5 11 2-15,2 10-1 16,4 4-12-16,2 8-13 16,7 15 13-16,-1 0 16 15,7 7 8-15,0-4 0 16,-2-4 1-16,4-6-1 15,2-8 1-15,4-4 0 16,5-4 5-16,1-8 7 0,6-16-11 16,-1-6 12-16,-4-5-14 15,-2-6-11-15,-7 4 10 16,-7 4 1-16,-8 13-9 16,-5 3-4-16,-5 13 1 15,-4 4 4-15,0 0-47 16,0 21-45-16,-9 3 43 15,0 5 0-15,7-3-32 16,2-1-146-16,0-11-73 16,16-7-180-16,0-7-195 0</inkml:trace>
  <inkml:trace contextRef="#ctx0" brushRef="#br0" timeOffset="-65393.45">6220 15502 827 0,'0'0'382'16,"0"0"-111"-16,0 0-45 15,0 0-51-15,0 0 1 16,0 0 26-16,123 117 65 16,-96-82-126-16,0 2-53 15,-3-7-28-15,-3-2 0 16,-6-10-10-16,-3-4-24 15,-5-5-11-15,-1-6 3 16,-6-3-12-16,0 0 4 16,0-3 5-16,0-20-2 0,-3-3-13 15,-13-3-12-15,-1 3-16 16,-6 3-8-16,-3 5 1 16,-1 10 13-16,-4 8-6 15,-1 0 8-15,-1 14 8 16,0 14 5-16,2 10 7 15,4 3 7-15,6-2 1 16,8 0-2-16,8-6-5 16,5-7 1-16,5-8 8 15,22-8-1-15,7-10 0 16,7 0 1-16,7-5 1 16,-1-18-10-16,-1-3 6 15,-3-10-6-15,1 0-1 16,-7 0 1-16,-3 2-1 15,-2 2 0-15,-3 6 0 0,-4 11 0 16,1 12 0-16,1 3 0 16,0 3 1-16,0 20 0 15,2 0 5-15,-3 4 4 16,-2-1-1-16,-1-4-1 16,-3-7-8-16,-2-8 1 15,-5-7 1-15,0 0-1 16,1-4 11-16,-1-14-4 15,-2-12-7-15,-1 2 0 16,-2-9-1-16,-3 8-11 16,1-3-17-16,-5 9-7 0,6 6 13 15,-3 13 9 1,2 4-1-16,3 0 2 0,3 18 11 16,3 9 1-16,3 4 1 15,1 4 9-15,4-2-2 16,0 1 2-16,-2-10-9 15,2-4 1-15,-2-6-2 16,0-9 0-16,-2-5-6 16,5-14-21-16,-2-18-67 15,9-33-271-15,-7 11 6 16,-4-1-375-16</inkml:trace>
  <inkml:trace contextRef="#ctx0" brushRef="#br0" timeOffset="-65165.8">7404 14988 925 0,'0'0'369'0,"0"0"-225"15,0 0 132-15,39 101-20 16,-23-35 29-16,5 12-13 16,-1 9-79-16,0 1-34 15,3 3-50-15,-3-10-51 16,-3-2-24-16,-1-7-19 15,-5-6-6-15,-2-8-9 16,-7-7-53-16,-2-17-90 16,-8-15-224-16,-10-7-251 15,-4-12-491-15</inkml:trace>
  <inkml:trace contextRef="#ctx0" brushRef="#br0" timeOffset="-64827.36">7406 15673 1594 0,'0'0'549'16,"0"0"-448"-16,0 0-4 16,0 0 77-16,0 0-13 15,0 0-36-15,0 0-46 16,141-53-39-16,-96 44-20 16,3-6-13-16,6 3-7 15,0 3-5-15,-6-1-24 16,-5 2-12-16,-7 8 0 0,-11 0 7 15,-10 0 9 1,-4 0-1-16,-8 13 26 0,-1 4 10 16,-2 1-4-16,0 0 38 15,0-3-8-15,0 1-4 16,0-1-13-16,0-1-9 16,0 3-10-16,4-5 0 15,2-1-20-15,3 1-40 16,3-3-73-16,1-9-181 15,-1 0-50-15,-4 0-564 0</inkml:trace>
  <inkml:trace contextRef="#ctx0" brushRef="#br0" timeOffset="-64543.24">8151 14979 1295 0,'0'0'410'0,"0"0"-232"16,38 145-69-16,-16-69 28 16,7 28 184-16,-2-8-112 15,-1 3-96-15,2-2-37 0,-11-20-37 16,1 8-17-1,-5-10-22-15,-9-13-6 0,-4-7-68 16,0-25-196-16,-6-15-207 16,-8-12-103-16</inkml:trace>
  <inkml:trace contextRef="#ctx0" brushRef="#br0" timeOffset="-64075.97">8276 15579 1341 0,'0'0'481'16,"0"0"-389"-16,0 0 8 16,0 0 35-16,0 0 11 15,139 1-25-15,-89 12-30 16,6 1-15-16,6 4-30 16,-1 4-10-16,-6 4-12 0,-3 1-2 15,-12-6 15-15,-7 2 6 16,-8-9-5-16,-10 3-8 15,-5-11-11-15,-10 3-19 16,0-9 6-16,0 0 4 16,-12 0 13-16,-8 0-13 15,-2-7-9-15,-3-6 0 16,-2-4 0-16,0 5 5 16,-2 2-4-16,1 10 4 15,-1 0-5-15,0 0 19 16,5 18 13-16,3 10 10 15,6 6 2-15,8 3-12 16,5-4-6-16,2 1-9 16,0-4-17-16,16-4 5 0,8-3-6 15,3-9-7-15,4-10-7 16,5-4-4-16,-1 0-13 16,5-18-29-16,1-13-39 15,-1-9-7-15,0-9-91 16,8-35-147-16,-9 11-47 15,-8 7-327-15</inkml:trace>
  <inkml:trace contextRef="#ctx0" brushRef="#br0" timeOffset="-63822.83">9011 14985 13 0,'0'0'1435'0,"0"0"-1030"0,0 0-97 15,0 0-145-15,0 0-27 16,0 0 50-16,-23 106-47 15,29-43-32-15,11 9-33 16,6 6 5-16,4 8 5 16,0 0-33-16,-1 3-15 15,1 0-6-15,-2-6-6 16,-1-4-6-16,-2-8-8 16,-3-13-10-16,-4-9 0 15,-7-14-12-15,-2-12-21 16,-6-19-57-16,0-4-91 15,-21-34-281-15,-4-12-87 16,-1 2-490-16</inkml:trace>
  <inkml:trace contextRef="#ctx0" brushRef="#br0" timeOffset="-63476.78">8947 15588 1413 0,'0'0'665'0,"0"0"-414"16,0 0-147-16,0 0-49 15,0 0 12-15,0 0 0 16,136-27 19-16,-94 23-13 16,3-6-22-16,4 1-24 15,2 0-16-15,-5 0-11 16,-2 1-18-16,-9-2-29 16,-8 2-14-16,-8-2 2 0,-5 6 35 15,-3 0 22 1,-3 4-13-16,-2 0 14 0,-2 18 1 15,3 8 45-15,-3 2 34 16,0 8-2-16,4 3-25 16,-4-1-17-16,0 1-16 15,3-8-5-15,-2 1-8 16,6-5-6-16,-1-6-1 16,2-7-47-16,8-14-122 15,-2 0-363-15,-1-9-453 0</inkml:trace>
  <inkml:trace contextRef="#ctx0" brushRef="#br0" timeOffset="-62758.42">9832 15502 1307 0,'0'0'628'16,"0"0"-430"-16,0 0-33 15,0 0 47-15,14 135-15 16,-4-89-42-16,6 2-56 15,6 0-39-15,3-2-26 16,4-9-10-16,0-4-18 16,0-5-6-16,-7-15 0 15,-2-9-1-15,-4-4-24 16,-3-13 6-16,0-19-5 16,3-8-9-16,0-8 19 15,4-1-5-15,2-6-1 0,0 3-7 16,1-3 17-1,2 4-8-15,-2 5 11 0,0 9-1 16,2 11 8-16,-5 12 1 16,2 10-1-16,0 4 0 15,0 4 0-15,3 20 0 16,-1 10-1-16,1 2 1 16,-3 0 9-16,-1-1 2 15,-6-3-4-15,-1-6 3 16,-6-2 1-16,-2-7-5 15,-1-3 0-15,-3-9-5 16,1-1-1-16,-3-4 0 16,2 0-8-16,1-14-10 0,-1-8-7 15,0-4 6 1,-2 2 2-16,0 2 4 0,0 4 13 16,-16 5 0-16,-1 4 7 15,-6 9 22-15,-1 0 18 16,-1 0 10-16,0 18 9 15,4 8-11-15,0 6-10 16,1 0 0-16,5-1-16 16,1 4-10-16,7-3-8 15,3-6-4-15,4-3-6 16,0 0 0-16,0-7 6 16,12-2-7-16,9-9-2 15,4-5-4-15,6 0 5 16,7-19-11-16,5-17 6 0,5-4-5 15,4-4 10-15,-1-4-5 16,0 2 5-16,-2 6 1 16,-7 4 0-16,-6 5 0 15,-14 9-7-15,-19 4-77 16,-3 4-123-16,-3 7-564 0</inkml:trace>
  <inkml:trace contextRef="#ctx0" brushRef="#br0" timeOffset="-43899.37">16792 13182 694 0,'0'0'128'0,"0"0"385"15,0 0-208-15,0 0-130 16,2 2-40-16,-2-2 10 15,2 0 23-15,-2 2-10 16,0-2-18-16,0 0-40 16,0 0-18-16,2 0-5 15,-2 0 5-15,2 0-7 0,4-7-9 16,1-16-21-16,6-12-23 16,7-11-5-16,3-5 2 15,2-5-2-15,2-7-5 16,-1 1-2-16,2-2-2 15,-5 0-2-15,0 0-5 16,-3 2 0-16,-5 6 0 16,-1 8 0-16,-5 11 0 15,-3 11 0-15,-1 14 0 16,-5 12-1-16,3 4-9 0,-3 30-7 16,0 22 16-1,0 13 14-15,0 9-8 0,0 0-5 16,0-2 0-1,2-7-1-15,4-7-6 0,5-8-16 16,1-6-29-16,1-8 19 16,0-10-99-16,9-20-120 15,-3-7-232-15,-4-3-508 0</inkml:trace>
  <inkml:trace contextRef="#ctx0" brushRef="#br0" timeOffset="-43415.54">17396 12566 1476 0,'0'0'366'16,"0"0"-235"-16,0 0-13 15,-20 102 15-15,20-61 39 16,0 1-5-16,4 0-43 15,12-2-46-15,6-4-28 16,2-1-11-16,3-5-18 16,2-6-6-16,0-2-2 15,0-6-5-15,0-4 5 16,0-6 17-16,0-6-16 16,0 0-4-16,-2-17-2 15,-1-14-1-15,1-12-6 16,-2-6 7-16,-3-4-7 15,-5-3 6-15,-3 5-6 0,-9-2 0 16,-5 9 6-16,-3 6 4 16,-21 6 38-16,-12 6-4 15,-9 8-21-15,-1 7-3 16,-4 9-3-16,6 2 6 16,1 9-15-16,7 17-8 15,8 8 7-15,6 3-8 16,8 9 0-16,10 1-6 15,4 2-20-15,4-3-29 16,19 0-63-16,9-9-39 16,27-11-107-16,-7-10-235 15,-6-13-175-15</inkml:trace>
  <inkml:trace contextRef="#ctx0" brushRef="#br0" timeOffset="-42994.74">17939 12566 1382 0,'0'0'536'0,"0"0"-425"15,0 0-27-15,0 0 49 16,0 0 78-16,0 0-7 16,-24 139-62-16,24-95-39 15,0 3-36-15,0-1-23 16,11-5-19-16,3-1-7 0,12-5 4 15,1-11 23-15,8-9-15 16,4-10-18-16,3-5-10 16,5-14 4-16,-3-20-5 15,-3-11-1-15,0-6 11 16,-5-8-10-16,-12 3 5 16,-8-2-5-16,-12 4-1 15,-4 2 2-15,-8 3 10 16,-21 6 15-16,-7 4 6 15,-6 9 0-15,-5 9-9 16,3 9-10-16,3 10-2 16,6 2 0-16,4 17-6 15,10 19-6-15,10 11-12 16,11 11-31-16,5 30-104 0,17-14-212 16,3-7-386-16</inkml:trace>
  <inkml:trace contextRef="#ctx0" brushRef="#br0" timeOffset="-42754.58">18506 12916 1558 0,'0'0'864'0,"0"0"-602"15,0 0-86-15,0 0-1 16,0 0-36-16,0 0-61 0,0 0-27 16,-11 0-27-16,3 6-20 15,0 2-4-15,3-1-47 16,3 6-197-16,0-5-421 16,2 0-224-16</inkml:trace>
  <inkml:trace contextRef="#ctx0" brushRef="#br0" timeOffset="-42234.02">18824 12479 1397 0,'0'0'407'15,"0"0"-228"-15,0 0-44 16,-28 134-5-16,22-84 47 16,6-1-16-16,0-3-67 15,0-7-39-15,21-4-27 16,4-9-16-16,6-8 15 15,2-8-3-15,3-8-9 16,-1-2-15-16,2-9 14 16,-4-12-5-16,0-7-8 0,-2-9 5 15,-4-1-5-15,-5-3 0 16,-11-2 5-16,-11 3 6 16,0 2 48-16,-22 4 43 15,-16 4-18-15,-5 5-13 16,-5 8-9-16,1 6-12 15,0 10-12-15,7 1-18 16,2 17-15-16,7 21-5 16,3 11 0-16,14 9-1 15,4 5-1-15,10 4-25 16,0-4-39-16,19-10-102 16,7-6-94-16,26-18-250 15,-8-10-58-15,-2-17-1122 0</inkml:trace>
  <inkml:trace contextRef="#ctx0" brushRef="#br0" timeOffset="-41814.85">19253 12497 1091 0,'0'0'657'0,"0"0"-461"15,0 0-55-15,0 0-23 16,0 0 18-16,-54 120 15 15,50-69-19-15,4-2-39 16,0 1-23-16,0-6-16 0,6-1-15 16,8-9 44-16,8-6-35 15,2-8-6-15,1-10-6 16,4-8-15-16,0-2-9 16,2-7-6-16,3-16-5 15,1-9 7-15,-4-8-8 16,0-7-6-16,-6-3 5 15,-8 1 1-15,-5-4 1 16,-12 2 7-16,0 2 10 16,-6 5 16-16,-19 3-5 15,-7 11-5-15,-5 14-5 16,-7 12-1-16,-3 4 6 16,-1 22-9-16,2 12-9 15,12 6 4-15,7 7-10 16,12-1-9-16,13 0-30 0,2 0-108 15,15 2-124-15,12-10-260 16,4-12-172-16</inkml:trace>
  <inkml:trace contextRef="#ctx0" brushRef="#br0" timeOffset="-41415.72">19749 12526 1562 0,'0'0'561'15,"0"0"-412"-15,0 0-25 0,-32 103-24 16,32-67 19-16,0 2-6 16,10-2-30-16,12 0-15 15,3-6 17-15,2-5-55 16,2-8-17-16,-1-9-13 15,2-5-20-15,-1-3-2 16,0-8 11-16,-3-14 2 16,-3-7 8-16,-5-3 1 15,-10-2 1-15,-8-2 11 16,0-2 12-16,-8-2 21 16,-17 0 43-16,-5 4 12 15,-4 4-26-15,-2 8-31 16,3 9-18-16,-5 15-11 15,8 0-14-15,3 29 0 0,3 15-1 16,5 7-35-16,12 33-136 16,2-13-446-16,5-8-598 0</inkml:trace>
  <inkml:trace contextRef="#ctx0" brushRef="#br0" timeOffset="-41150.67">20193 12823 1759 0,'0'0'493'0,"0"0"-416"16,0 0 36-16,0 0 57 15,0 0-32-15,11 135 0 16,-11-89-38-16,-2 0-55 15,-11 0-22-15,-3-9-14 16,3-2-9-16,-3-9-12 16,7-6-55-16,3-9-72 15,6-11-247-15,0 0-125 16,0-13-310-16</inkml:trace>
  <inkml:trace contextRef="#ctx0" brushRef="#br0" timeOffset="-40546.93">20737 12136 510 0,'0'0'1102'15,"0"0"-791"-15,0 0-95 16,0 0 20-16,0 0 9 0,0 0-64 16,0 0-59-16,-136 94-38 15,107-66-29 1,2 4-23-16,8-2-17 0,5-2-6 15,7-4-8-15,7-4 11 16,0-3-10-16,0-5 7 16,13-1 4-16,0 0 8 15,5-1-1-15,1-3-11 16,-1 4-8-16,-1-3 5 16,1 2-5-16,0 2 0 15,-2 3 0-15,0 4-1 16,-1 1-1-16,-2 1-22 15,-4 2-5-15,0-1 1 16,-3-2 18-16,-3-2 9 0,-3 0-1 16,0-2 1-16,0 0 12 15,-15 1 9-15,-6-4 12 16,-4 1 3-16,-1-6-1 16,-3-2-4-16,3-6-7 15,1 0-11-15,2-6-7 16,5-16-6-16,5-5-22 15,5-5-23-15,1-6-71 16,4-13-207-16,1 7-329 16,0 5-567-16</inkml:trace>
  <inkml:trace contextRef="#ctx0" brushRef="#br0" timeOffset="-40328.86">20601 12247 1699 0,'0'0'791'0,"0"0"-613"16,0 0-65-16,0 0 53 16,0 0 3-16,0 0-62 15,0 0-44-15,139-114-30 16,-104 98-20-16,3 0-6 16,-1 2-7-16,4 0-1 15,-8 5-12-15,-1-1-23 16,-8 3-61-16,-4 1-131 15,-4 2-158-15,-8 1-234 0</inkml:trace>
  <inkml:trace contextRef="#ctx0" brushRef="#br0" timeOffset="-9622.88">20318 13389 658 0,'0'0'534'16,"0"0"-353"-16,0 0-102 15,15-34-23-15,-5 25 45 16,3 0 14-16,3 1-25 16,5-2-25-16,8-2-18 15,7-2-15-15,11-3-3 16,13-3 7-16,11-2 59 0,12-4-48 15,6-3-31 1,5-3-16-16,2-2-1 0,-7-4-20 16,-4 6-16-16,-10-3-6 15,-9 3-18-15,-14 2 5 16,-9 6-23-16,-7-1-96 16,-12 9-118-16,-11 4-241 0</inkml:trace>
  <inkml:trace contextRef="#ctx0" brushRef="#br0" timeOffset="-6277.87">11435 12655 525 0,'0'0'371'16,"0"0"4"-16,0 0-221 15,0 0-77-15,0 0 19 16,0 0 16-16,0 0-10 15,-27-30 3-15,24 26-2 0,3-2 38 16,0 1 4 0,0 2 1-16,0 3-7 0,0 0-20 15,0 0-34-15,0 0-33 16,0 24-37-16,0 18 25 16,5 16 44-16,4 10-12 15,0 5-51-15,0-4-11 16,0-2-4-16,2-11 2 15,0-7-7-15,-1-14 0 16,0-12-1-16,-1-15-27 16,3-8-88-16,3-37-32 15,-1-9-342-15,-4-4-237 0</inkml:trace>
  <inkml:trace contextRef="#ctx0" brushRef="#br0" timeOffset="-5509.62">11069 12312 1704 0,'0'0'519'0,"0"0"-368"16,0 0-97-16,0 0-22 15,0 0 43-15,0 0 29 16,0 0-7-16,-56-2-53 15,85 2-5-15,13 0-4 16,21 2 14-16,29-2-30 16,30 0-8-16,-3 2-11 0,-11 4 9 15,-12 11-9 1,-22 9 0-16,4 15 1 0,-2 15 7 16,-18 17 8-16,-21 13 17 15,-20 7-3-15,-17 4-6 16,-19-1-14-16,-30-1-4 15,-16-5 0-15,-6-8-5 16,-5-10 5-16,3-14 6 16,8-14-12-16,7-19 14 15,9-15-8-15,9-10-5 16,5-16-1-16,8-23-5 16,9-12-19-16,7-7-10 0,7-3 10 15,4 6-4 1,0 9-1-16,0 7 7 0,0 15 16 15,4 8 0-15,7 11 5 16,0 2-8-16,9 3 7 16,7 0 2-16,6 6 0 15,12 4-1-15,9 0-5 16,10-8 6-16,7-2 0 16,3 0 1-16,4-16 0 15,-5-8 1-15,-1-7-1 16,-7-1-1-16,-9 1 1 15,-10-1-1-15,-11 1 1 16,-10 4 1-16,-13 2-2 16,-8 4 1-16,-4 9-1 15,0 1 1-15,-6 8-1 0,-10 3 18 16,0 0-7-16,5 5-11 16,0 11 8-16,4 4-7 15,5 2 1-15,2 2-2 16,0 3 0-16,0-4 0 15,5 2-1-15,3-4-15 16,5-4-22-16,4-5-18 16,5-4-21-16,1-5-98 15,20-3-174-15,-5-1 69 16,-5-16-305-16</inkml:trace>
  <inkml:trace contextRef="#ctx0" brushRef="#br0" timeOffset="-5123.09">12570 12596 977 0,'0'0'540'0,"0"0"-349"16,0 0 11-16,0 0 3 15,0 0 21-15,0 0-15 16,0 0-80-16,-111 41-64 16,101-17-27-16,3 4-9 15,4-2-10-15,3-2-10 16,0-2-5-16,13-4-5 15,4 0 13-15,8-4-5 16,0 0 14-16,8 0-11 16,-2 1-11-16,0-2 11 15,-2 3-12-15,-6-2 6 16,-9 5-6-16,-5-1 0 16,-9 6 0-16,-2 0 11 0,-25 2 2 15,-6 0 2-15,-5-5 0 16,1-4 2-16,-1-7 8 15,7-8-4-15,4-2 0 16,4-4-15-16,5-12-5 16,2-2-1-16,6 1-31 15,3 2-59-15,5 3-71 16,2 4-167-16,0 2-37 16,16 3-281-16,1 3-145 0</inkml:trace>
  <inkml:trace contextRef="#ctx0" brushRef="#br0" timeOffset="-4290.84">12866 12583 582 0,'0'0'1171'16,"0"0"-824"-16,0 0-112 15,0 0-39-15,0 0-44 16,0 0-30-16,0 0-13 16,-76 74-33-16,62-31-10 15,4 6-24-15,1-1-21 16,1-2-3-16,4-1-18 0,4-6 2 16,0-7 5-16,0-7-6 15,0-5-1-15,2-8-3 16,8-4-23-16,1-3-8 15,-1-5 25-15,7 0-2 16,-2 0-4-16,1-13-2 16,-2-1-13-16,3 0 12 15,-6-3 7-15,-2 2-1 16,0-2-25-16,-3 0 1 16,2-4 8-16,3 3 10 15,-3-1 18-15,3 1 0 16,0 2 6-16,5 2-6 15,4 2 0-15,3 4 5 16,-2 3-5-16,4 5 0 16,-4 0 0-16,-1 8 5 0,-6 12-4 15,-2 7 4-15,0 1 18 16,-6 3 12-16,-2 1 3 16,1-3-20-16,2-3-9 15,0-9 0-15,3-2-8 16,8-10 8-16,2-5-3 15,9 0 0-15,2-5-5 16,6-19 6-16,-3-5-7 16,1-3-1-16,-4-2-38 15,-4 3-15-15,-8-4 5 16,-3 5 12-16,-9 0-2 16,-7 6 15-16,0 0 23 0,0 5 1 15,-11 2 14-15,-7 5 16 16,0 4 15-16,2 6 1 15,-2 2-3 1,3 2-8-16,2 18-13 0,-1 8-5 16,1 4 0-16,3 4-9 15,2 1 5-15,6-1-13 16,2-3 1-16,0-3-1 16,0-3-9-16,16-5 3 15,5-8 6-15,8-7-10 16,7-7-27-16,5 0-14 15,3-21 0-15,1-9-21 16,-1-7-98-16,-4-5-129 0,1-21-36 16,-12 8-287-16,-10 6-293 15</inkml:trace>
  <inkml:trace contextRef="#ctx0" brushRef="#br0" timeOffset="-4043.64">13679 12235 1322 0,'0'0'537'15,"0"0"-362"-15,0 0-24 16,0 0-32-16,0 0 46 16,0 0 122-16,0 0-69 15,14 116-94-15,-3-51-55 16,2 11-39-16,-1 11-10 16,-1 2-7-16,-3 4-12 0,0-3-1 15,-4-5-3-15,-4-12-24 16,2-12-28-16,-2-15-98 15,0-17-74-15,0-20-17 16,0-9 49-16,0-32-69 16,0-8-338-16,-4-4-697 0</inkml:trace>
  <inkml:trace contextRef="#ctx0" brushRef="#br0" timeOffset="-3509.04">13688 12668 1450 0,'0'0'365'15,"0"0"-198"-15,0 0-32 16,0 0 35-16,0 0 41 16,0 0-67-16,136-49-68 0,-94 49-39 15,4 0-20-15,0 0-11 16,1 10-4-16,-3 6-1 16,-1 2 0-16,-5 2 0 15,-5 0 5-15,-4-2-4 16,-2 0-1-16,-4-2 5 15,-6 1 2-15,-3-5-7 16,-6 3 5-16,-5-3-5 16,-1 0 0-16,-2 0 37 15,0-1-14-15,0-6-10 16,0-5-8-16,0 0-5 16,0 0 14-16,0-9-9 15,2-10-5-15,-2 0 4 0,0-1-4 16,0 3-2-1,-9 3 1-15,-11 4 0 0,-3 6 0 16,0 4 37 0,-6 0 32-16,0 12 13 0,-3 10-7 15,3 4-31-15,5 3-16 16,1-2-11-16,8-1-4 16,7-2-1-16,8-2-11 15,0-3-1-15,10-7-8 16,17-4 8-16,8-8 3 15,10 0-3-15,2-8-7 16,7-13-8-16,-4-4 0 16,2-4-26-16,-8 1-7 0,-5 1-42 15,-13-4-56 1,-17-8-166-16,-9 4-313 0,0 3-910 0</inkml:trace>
  <inkml:trace contextRef="#ctx0" brushRef="#br0" timeOffset="-3007.38">12567 12476 1534 0,'0'0'348'0,"0"0"-245"15,0 0-52-15,0 0 19 16,0 0 75-16,0 0 2 15,0 0-32-15,-2-4-30 16,2 4-24-16,-3 0 8 16,3 8-5-16,-3-1-36 15,3 0-16-15,0 0-12 16,0-7-37-16,0 0-329 16,6 0-371-16</inkml:trace>
  <inkml:trace contextRef="#ctx0" brushRef="#br0" timeOffset="1539.75">18088 16369 897 0,'0'0'901'15,"0"0"-648"-15,0 0-160 16,0 0-32-16,0 0 14 0,0 0 78 16,0-40 10-1,0 23-41-15,8 0-34 0,3-6 18 16,-1-5 4-16,6-5-19 15,0-6-15-15,6-9-22 16,3-1-15-16,10-18-10 16,16-18-14-16,4-2-7 15,4-8-1-15,6-4-6 16,-14 18-2-16,5-16 1 16,-7 11 0-16,-7 6 0 15,-6 14 1-15,-9 16 0 16,-7 13 0-16,-9 16-1 15,-7 6 0-15,-2 15-5 16,-2 0-8-16,0 10 3 16,0 18 10-16,0 11 7 0,-6 7-6 15,-1 6 6 1,3 6-7-16,-2 0-21 0,0 0-9 16,-1 0-63-16,1-4-43 15,-2 1-6-15,-2 7-220 16,4-14-223-16,-1-16-296 0</inkml:trace>
  <inkml:trace contextRef="#ctx0" brushRef="#br0" timeOffset="1795.59">19099 15543 1577 0,'0'0'371'0,"0"0"-172"16,0 0 5-16,0 0 28 15,0 0-37-15,0 0-80 16,62 108-60-16,-62-80-22 16,0 5-22-16,-14-4-11 15,1 0-12-15,2-6-97 16,2-5-72-16,9-10-118 15,0-6-54-15,0-2-229 0</inkml:trace>
  <inkml:trace contextRef="#ctx0" brushRef="#br0" timeOffset="2388.64">19623 15040 1265 0,'0'0'496'0,"0"0"-395"15,0 0-35-15,0 0 73 16,0 0 77-16,0 0-22 15,-54 125-68-15,31-86-34 0,2 1-30 16,0-5-27-16,3-3-9 16,7-6-5-16,5-6-11 15,6-8-4-15,0-7-5 16,0-5 7-16,13 0 11 16,14 0 0-16,6-5-7 15,10-7-10-15,3 1 4 16,4 7-5-16,-2-1 8 15,-1 5-1-15,-7 0-2 16,-9 0 10-16,-4 14 5 16,-6 5 9-16,-9-1 10 15,-4 2 25-15,-4 2-4 16,-2-2-17-16,-2-2-1 16,0 1-13-16,0 1-19 0,0-1 1 15,-16 3-3-15,-6 5-9 16,-6 1 9-16,-10 2-8 15,2-9 0-15,-2 2 0 16,2-5 5-16,3-10-4 16,4-2-2-16,4-6-1 15,5 0-11-15,5-9-8 16,-1-14-24-16,4-3-28 16,1-20-78-16,5 6-227 15,-1 1-532-15</inkml:trace>
  <inkml:trace contextRef="#ctx0" brushRef="#br0" timeOffset="2667.81">19552 15125 1587 0,'0'0'524'16,"0"0"-393"-16,0 0 10 15,0 0 15-15,0 0-7 16,131-78-36-16,-91 56-40 16,5-4-31-16,-1 2-14 15,2 4-8-15,-1 1-11 16,0 1 0-16,-5 4-8 16,-2 2 0-16,-7 3-1 0,-2 1-5 15,-7 2-18-15,-4 6-34 16,-2-4-84-16,-3 4-236 15,-6 0-358-15</inkml:trace>
  <inkml:trace contextRef="#ctx0" brushRef="#br0" timeOffset="8305.36">20092 15424 734 0,'0'0'540'15,"0"0"-384"-15,0 0-16 0,0 0 13 16,0 0 11-16,0 0-6 15,0 0-2-15,0-2-13 16,0 2 1-16,0 0-23 16,0 0-19-16,0 0-21 15,0 0-30-15,0 0-24 16,0 0-14-16,0 0-3 16,14 0-1-16,6 0 5 15,7 0-2-15,10 0-2 16,11 0-1-16,3-7-8 15,5-6 1-15,0 3-1 16,1 1 0-16,-3-8 0 16,-3 2 5-16,-2 1-5 0,-4 2 0 15,-11-5-1-15,-2 7 1 16,-7 2-1-16,-4 2 1 16,-9-2-1-16,-3 4-8 15,-1-1-2-15,-6 1-16 16,-2 3-42-16,0-3-98 15,0 0-114-15,-9 2-86 16,-1 0-534-16</inkml:trace>
  <inkml:trace contextRef="#ctx0" brushRef="#br0" timeOffset="8705.61">20668 15221 960 0,'0'0'537'16,"0"0"-427"-16,0 0-2 15,0 0 22-15,0 0 9 16,0 0 14-16,0 0-26 16,80 15-22-16,-59-15-34 15,0 4-9-15,2-4-11 16,-1 4 9-16,-1 0 16 15,0 6-3-15,-6-2-14 16,-1 2-8-16,-5 2-5 0,-6 2 5 16,-3-4-4-1,0 3 15-15,-7 4-15 0,-9-2-17 16,0-6-5-16,-1 3-8 16,1-7-5-16,-1 4-5 15,1-6-6-15,-3 4-1 16,4-3-10-16,-1 5-58 15,-1-2-114-15,1 1-118 16,1 3-167-16,1 6 188 16,3-9-276-16,5-1-724 0</inkml:trace>
  <inkml:trace contextRef="#ctx0" brushRef="#br0" timeOffset="10817.27">20978 15978 107 0,'0'0'626'0,"0"0"-448"15,0 0-94-15,0 0 17 16,0 0 59-16,0 0-13 16,0 0 11-16,-3 0-34 15,0 0-23-15,3 2-3 16,0-2-9-16,-1 1 28 16,1-1 3-16,0 0-23 15,0 0-20-15,0 0-25 0,0 0-10 16,0 0 13-1,0 0-5-15,0-13-18 0,0-10-6 16,12-4 7-16,3-10 12 16,5-7 25-16,3-12-6 15,6-6-6-15,2-6-23 16,1-8-16-16,5-5-5 16,-2-7-13-16,-2 2 5 15,-1-1-5-15,-6 8 0 16,-1 8 0-16,-8 13 1 15,-1 12-1-15,-7 17 8 16,-2 8 7-16,-4 10 7 16,-2 8 6-16,-1 3 0 0,0 0-4 15,0 12-14 1,0 18 2-16,0 12 1 0,0 13-2 16,0 4-2-16,-4 3-4 15,-5 3-6-15,-2-7 0 16,3 1 0-16,-1-8-64 15,4 17-198-15,1-18-273 16,4-10-117-16</inkml:trace>
  <inkml:trace contextRef="#ctx0" brushRef="#br0" timeOffset="11025.12">21533 15561 1283 0,'0'0'917'16,"0"0"-637"-16,0 0-172 16,0 0 11-16,0 0 78 15,0 0-29-15,0 0-72 16,2 4-57-16,-2 1-36 16,0 0-3-16,-2-5-90 15,0 0-124-15,2 0-307 16,0 0-151-16</inkml:trace>
  <inkml:trace contextRef="#ctx0" brushRef="#br0" timeOffset="11587.05">21782 14927 947 0,'0'0'747'0,"0"0"-535"15,0 0-85-15,0 0 52 16,0 0 139-16,0 0-81 16,0 0-76-16,-29 35-63 15,23-6-46-15,2 5-22 16,1 7-9-16,3-2-11 16,0 1 1-16,0 1-4 15,0-9-1-15,15-2 2 16,4-6-8-16,6-5 1 15,4-5 7-15,2 1-7 16,0-5 6-16,-5-3-6 16,-2 2-1-16,-8 2 2 15,-6-5-1-15,-7 9-1 16,-3-5 1-16,0 4 1 16,-15 2 7-16,-11 2-3 0,-6-8 1 15,1 2 7-15,-2-8-8 16,2-4 1-16,4 0-7 15,4-4-7-15,3-13-41 16,4-6-147-16,3-17-132 16,4 4-286-16,1-1-444 0</inkml:trace>
  <inkml:trace contextRef="#ctx0" brushRef="#br0" timeOffset="11766.77">21715 14950 1485 0,'0'0'486'0,"0"0"-355"0,0 0 1 16,0 0 69-16,0 0 10 16,109-116-94-16,-78 101-65 15,6 3-28-15,1 2-17 16,-2 6-7-16,3 1-21 16,-3 3-99-16,-2 0-232 15,-10 3-234-15,-4 2-911 0</inkml:trace>
  <inkml:trace contextRef="#ctx0" brushRef="#br0" timeOffset="12218.16">22179 14798 1101 0,'0'0'580'16,"0"0"-390"-16,0 0 25 0,0 0 21 16,-40 129-13-1,34-89-74-15,1 1-58 0,5-2-40 16,0-3-24-16,0-6-9 15,11 2-7-15,4-9 18 16,2-4-11-16,2-2-9 16,6-13 0-16,-1-4-3 15,3 0-6-15,2-3 1 16,-4-12-1-16,2-10-1 16,-7 1-9-16,1-10 4 15,-1-2-2-15,-4-4 2 16,-4-3 6-16,-3 0 5 15,-7 2-4-15,-2 2 5 0,0 4 6 16,-16 7 7 0,-8 2 10-16,-3 7 20 0,-2 4 11 15,0 5-14-15,0 8-8 16,-2 2-10-16,0 2-7 16,-3 24-12-16,4 11-8 15,4 9 0-15,4 5-1 16,9 7-1-16,9 0-14 15,4-9-36-15,0-1-43 16,5-8-72-16,21-8-103 16,20-14-198-16,-1-9-107 15,-3-9-835-15</inkml:trace>
  <inkml:trace contextRef="#ctx0" brushRef="#br0" timeOffset="12617.86">22601 14830 1202 0,'0'0'675'15,"0"0"-487"-15,0 0-28 16,0 0 34-16,-45 120 17 16,42-88-75-16,3-1-58 15,0-1-35-15,12-4-10 16,5-4-12-16,6-4-2 15,-1-3 13-15,3-12-17 16,2-3-6-16,-3 0-2 0,2-8-5 16,-1-16 4-16,0-5 0 15,-2-4-6-15,-8-5 1 16,-7 0 0-16,-6-3 1 16,-2 4 5-16,0 1-7 15,-15 4 12-15,-9 1 15 16,-8 5 36-16,-1 6-1 15,-2 8-23-15,-1 8-8 16,5 4-19-16,-1 4-11 16,8 23-1-16,4 4-6 15,4 14-26-15,7 0-92 16,9 30-138-16,0-12-382 16,4-10-449-16</inkml:trace>
  <inkml:trace contextRef="#ctx0" brushRef="#br0" timeOffset="12840.4">22955 15097 1562 0,'0'0'809'0,"0"0"-560"16,0 0-144-16,0 0-50 15,0 0 12-15,0 0-21 16,0 0-31-16,27 22-15 16,-19-17-15-16,4 0-105 15,-1-1-364-15,-4-1-355 0</inkml:trace>
  <inkml:trace contextRef="#ctx0" brushRef="#br0" timeOffset="13418.6">23281 14672 1352 0,'0'0'580'0,"0"0"-487"16,0 0-64-16,0 0 44 15,0 0 132-15,0 0 9 16,0 0-64-16,-22 54-46 16,16-28-23-16,4 2-9 15,-2 3-30-15,4 1-15 16,0 0-11-16,0-3-4 16,0 3-6-16,0-9-6 15,16-3 6-15,1-8-6 16,8-8-11-16,-1-4-9 15,8 0-24-15,-3-16 2 16,2-8 15-16,-2-2 14 16,-2-4 11-16,-5 0 1 0,-4-5-1 15,-4 1 2 1,-6 4 0-16,-6-3 1 0,-2 4 0 16,0 0 19-16,-6 2 10 15,-12 8 12-15,-2-4 9 16,-5 5 20-16,1 4 10 15,-3 6-16-15,0 8-22 16,0 0-16-16,-2 8-3 16,4 15-15-16,2 9-9 15,0 7 1-15,5 1-1 16,5 6-6-16,6 3-13 16,3-5-27-16,4-3-37 15,0-4-98-15,4-7-49 16,28-13-156-16,-5-8-119 15,-2-9-377-15</inkml:trace>
  <inkml:trace contextRef="#ctx0" brushRef="#br0" timeOffset="13866.48">23680 14633 1487 0,'0'0'485'0,"0"0"-316"15,0 0 90-15,0 0 26 16,0 0-92-16,0 0-77 16,-41 106-61-16,39-84-22 15,2 0-16-15,0-7-2 0,5 2-9 16,10-7-5-16,5-2 5 16,0-4-6-16,5-4 6 15,0 0-6 1,-1 0-6-16,0-7 4 0,1-8-11 15,-1-5-1-15,-1-3 14 16,-7 0 0-16,1 0 0 16,-8-5 2-16,-7 2-1 15,-2-1 8-15,0 0 6 16,-2 1 9-16,-13-4 36 16,-6 6 9-16,1 2-18 15,1 3-5-15,-4 7-10 16,1 10-12-16,-4 2-15 0,3 0-7 15,-2 21-1 1,1 4-1-16,1 10-1 0,6 2-24 16,1 4-32-16,4 3-51 15,11 10-124-15,1-11-323 16,0-10-209-16</inkml:trace>
  <inkml:trace contextRef="#ctx0" brushRef="#br0" timeOffset="14285.14">24121 14483 1493 0,'0'0'621'0,"0"0"-399"15,0 0 27-15,0 0-9 16,0 0-59-16,0 0-88 15,0 0-56-15,-9 111-13 16,9-79-7-16,0 0-5 16,0-4-6-16,7-2 0 15,3-6-5-15,6-3 0 16,2-9-1-16,0-4 1 16,5-4 0-16,3 0-1 15,1-9 0-15,4-13-1 0,1-8-9 16,-3-2 2-1,0-3 8-15,-6 2 1 0,-4-5 5 16,-6 2 9-16,-8 0 34 16,-5 0 22-16,0 4 0 15,-3 0-17-15,-17 7-10 16,-4 3-17-16,-5 8-12 16,-7 10-14-16,-2 4-1 15,-9 8-19-15,-29 50-75 16,9-3-176-16,7 1-1051 0</inkml:trace>
  <inkml:trace contextRef="#ctx0" brushRef="#br0" timeOffset="23614.26">19110 15691 41 0,'0'0'677'0,"0"0"-458"0,0 0-122 16,0 0-12-16,0 0 54 15,0 0-4-15,-9-11-33 16,9 11-43-16,0 0-15 16,0 0 20-16,0 0 12 15,0 0 17-15,0 0 20 16,0 0-10-16,0 0-9 15,0 0-9-15,0 0 4 16,0 0-12-16,0 0-12 16,2 0-10-16,-2 0-10 15,0 0-23-15,5 6-5 16,-1 3 8-16,2 5 6 0,2 4 4 16,-2 4-9-16,1-4-2 15,-1-2-1-15,1-2-1 16,0-7 6-16,-1-4 13 15,-1-3 3-15,0 0 15 16,3-5-2-16,-3-7-17 16,2-8-24-16,-5 3-7 15,0-5-9-15,-2 3-8 16,0 7-11-16,-2-2 4 16,-10 5 0-16,-3 1 2 15,1 8 12-15,1 0 1 0,4 0 1 16,3 0 0-1,4 0 1-15,2 0 5 0,0 8 1 16,0-2 5 0,0 6 6-16,4-7-2 0,5 7 4 15,-1-5-2-15,-1 1 4 16,2 0-2-16,0 6 3 16,0-2-6-16,0 8-2 15,0 6-14-15,0 4 7 16,2 7-9-16,0 4 1 15,-2 7 0-15,-3 5 0 16,-6 1-1-16,0 4 0 16,0-9-1-16,-6 0 0 15,-7-13-5-15,-3-8-6 16,5-16-27-16,2-12-127 0,4 0-556 0</inkml:trace>
  <inkml:trace contextRef="#ctx0" brushRef="#br0" timeOffset="24484.67">18387 16804 593 0,'0'0'666'0,"0"0"-430"16,0 0-96-16,0 0-22 0,0 0 25 16,0 0-7-1,0 0 6-15,-46 4-26 0,44-4-24 16,0 0-10-16,2 0 3 16,0 0-14-16,-3 0-13 15,3 0-3-15,0 0-23 16,0 0-19-16,0 0-3 15,16-6-10-15,15-6 1 16,16-6-1-16,41-14-1 16,57-26 0-16,67-26 1 15,33-15 1-15,8-8-1 16,-24 8-7-16,-44 14-34 16,-24 5-68-16,-40 18-70 0,-33 18 15 15,-30 12 22 1,-15 10 57-16,-3-5-45 0,-5 9-71 15,-4 1 77 1,-13 6 92-16,-9 7 32 0,-9 4 47 16,0 0 10-1,0 0 4-15,-13 10-57 0,-13 9-4 16,7-2-73-16,0 0-187 0</inkml:trace>
  <inkml:trace contextRef="#ctx0" brushRef="#br0" timeOffset="24946.33">18601 16924 1150 0,'0'0'314'0,"0"0"-164"15,0 0 32-15,0 0 16 16,0 0 39-16,0 0-54 16,0 0-76-16,-48 22-56 15,69-22-8-15,18-14 42 0,11-8 4 16,17-10-33-1,32-16-23-15,39-24-13 0,42-16-3 16,19-11-8-16,-3 1-9 16,-18 12 2-16,-30 10-2 15,-28 15-6-15,-31 15-6 16,-24 10-10-16,-14 10-4 16,0-3-11-16,-2 3-26 15,-4 5 14-15,-14 3 1 16,-11 6 1-16,-11 10 2 15,-4 2-44-15,-3 0-97 16,-2 0-26-16,0 2-91 16,0 6-523-16</inkml:trace>
  <inkml:trace contextRef="#ctx0" brushRef="#br0" timeOffset="36379.62">12124 15390 1196 0,'0'0'685'0,"0"0"-489"16,0 0-48-16,0 0 4 16,0 0 3-16,0 0-23 15,-25-2 8-15,23-3-38 0,0-12-44 16,2-1-25-16,0-5-21 15,0-4 0-15,0-5-10 16,2 2-1-16,0-1 8 16,-2 1-9-16,0 2 2 15,-11 0 4-15,-11 0-6 16,-7 3 1-16,-5-1 3 16,1 6-2-16,-3 8-4 15,3-1-3-15,4 9 4 16,2 4-5-16,2 0 5 15,5 22 0-15,3 19 1 16,5 17 6-16,6 16-4 0,6 10 6 16,0 9 1-1,0 6-3-15,4 0 15 0,8-6 15 16,5-10 0-16,2-13-9 16,9-12-9-16,3-17-7 15,10-15-1-15,8-18-8 16,6-8 4-16,8-13 1 15,1-23-7-15,3-12 0 16,-5-5-1-16,-4-2-14 16,-11-1-6-16,-14 6-12 15,-10 8-8-15,-17 7 32 16,-6 13 9-16,0 12 1 16,-19 6 0-16,-2 4 1 15,4 6 11-15,3 17-4 16,12 2-1-16,2 6-2 0,9-3-6 15,20 2 1-15,8-9 1 16,4-1-2-16,3-3 6 16,1-7-4-16,-3-10-1 15,-4 0 5-15,-5 0-5 16,-4 0 0-16,-7-15 1 16,-7 3 4-16,-11-1-5 15,-4-1 5-15,0-5-5 16,-19 2 0-16,-9-1-1 15,-8 0-6-15,-6 1-7 16,-1 3 1-16,4 1 4 16,1 4-2-16,7 1-8 15,6 6 1-15,6-2 4 0,9 4 5 16,6 0 7 0,4 0-7-16,0 0-2 0,4 0 4 15,19 0 6-15,6 0 7 16,6 0-1-16,7-10-5 15,3 2 1-15,-3-1-2 16,0 1 2-16,-3 8-2 16,-6 0 0-16,-2 0 1 15,-4 8-1-15,-5 11 0 16,-2 7 1-16,-6-3 12 16,-6 3 15-16,-1-2-5 15,-5-4-2-15,0-2 1 0,-2-8-10 16,5-6-6-1,4-4-4-15,4 0 4 0,8-8 0 16,3-16-6-16,8-2 0 16,-1 0-2-16,0-2-8 15,-2 8-7-15,-5 5 10 16,-6 9 5-16,-7 6-4 16,0 0 5-16,-4 10-8 15,-1 8 9-15,1 5 2 16,0-2 7-16,4 2-3 15,0-5-6-15,3-4 2 16,1 0-1-16,1-6 0 16,-1-2-1-16,-1-5-21 15,-1-1-42-15,-1 0-70 16,-4 0-78-16,-1-3-142 0,-5-20-7 16,-2 6-215-16,0-1-255 0</inkml:trace>
  <inkml:trace contextRef="#ctx0" brushRef="#br0" timeOffset="36663.2">13336 14923 1092 0,'0'0'545'0,"0"0"-357"15,0 0-31-15,0 0-9 16,0 0 19-16,0 0 49 15,0 0 29-15,61 104-77 0,-44-30-94 16,1 7-43-16,0 3-17 16,-3 7-1-16,2-7-4 15,-6 1 0-15,-1-4-9 16,-2-11 0-16,-8-12-28 16,0-16-61-16,0-17-56 15,0-16-36-15,-12-9-120 16,-9-34-58-16,4-6-385 15,1-2-303-15</inkml:trace>
  <inkml:trace contextRef="#ctx0" brushRef="#br0" timeOffset="36980.14">13318 15468 922 0,'0'0'648'16,"0"0"-412"-16,0 0-56 16,0 0 23-16,0 0 16 15,0 0-59-15,0 0-66 0,14-32-13 16,22 18-22-16,8-6-30 15,7 1-20-15,3-1-8 16,-3 1 1-16,-2 0-2 16,-4 5 0-16,-7 1-1 15,-9 5-9-15,-8 8-1 16,-7 0 1-16,-7 8 10 16,-5 19 16-16,-2 5 32 15,0 1 41-15,0 6-12 16,0-2-21-16,0-1-20 15,0 0-22-15,9-8-7 0,3 2-6 16,5-7-1-16,-1-4-22 16,-6-3-42-16,2-7-78 15,-7-9-148-15,-3 0-244 16,-2 0-471-16</inkml:trace>
  <inkml:trace contextRef="#ctx0" brushRef="#br0" timeOffset="37842.33">13967 15258 1024 0,'0'0'549'0,"0"0"-365"16,0 0-19-16,0 0-1 16,0 0 37-16,0 0-20 0,113 102-43 15,-92-62-32-15,-1 1-14 16,-6 0-29-16,1 1-3 15,-9-4-24-15,-1-4-15 16,-3-11-2-16,-2-5-18 16,0-10 5-16,0-8 3 15,0 0-1-15,4-12-8 16,4-20-5-16,5-7-22 16,4-7-3-16,4-4 2 15,1 6-4-15,-3 0 3 16,2 10 14-16,-5 15 13 15,-5 5 2-15,-3 8 0 16,-3 6 7-16,-2 6 14 0,-3 15 29 16,2 9 12-1,-2 3-10-15,2 8-10 0,2-1-20 16,3 0 8-16,3-4-10 16,5-9-14-16,0-8 1 15,5-6 1-15,1-13-8 16,0 0 2-16,4-8 4 15,2-16-5-15,2-17 4 16,2 2-5-16,0-12-2 16,0 3-7-16,-4 5-16 15,-9 2-13-15,-5 9 8 16,-4 6 19-16,-9 12 11 0,0 6 7 16,0 8 1-1,0 4-8-15,0 19 7 0,-4 5-1 16,4 6-5-16,0 1 0 15,0-3 1-15,11-2-1 16,9-4 5-16,2-6 0 16,3-8-5-16,0-5 0 15,-2-7 1-15,2 0-1 16,0-5 5-16,0-13-6 16,1-5 1-16,-1 0 0 15,-3-7-1-15,-2 4 1 16,-3 6-1-16,-4-2 0 15,-1 10 0-15,-4 6 0 16,-4 6 0-16,0 0-1 16,3 0 1-16,1 18 0 0,4 4 0 15,3 5 2-15,1 4 7 16,1-2 0-16,2 0-2 16,-4-5 4-16,1-2-10 15,-1-6 5-15,-3-6-4 16,-1-2-2-16,-1-8 0 15,0 0 0-15,0-4-31 16,-1-10-79-16,2-12-120 16,7-14-286-16,-2 1-77 15,1 2-254-15</inkml:trace>
  <inkml:trace contextRef="#ctx0" brushRef="#br0" timeOffset="38325.74">15517 15097 1041 0,'0'0'506'16,"0"0"-315"-16,0 0 1 16,0 0 78-16,0 0-4 15,0 0-53-15,114 133-65 16,-95-101-38-16,-3-3-30 16,-3 0-27-16,-2-7-15 15,-4-4-16-15,-2-8-8 16,-3-2-5-16,0-8-2 15,-2 0-5-15,0 0 7 16,0 0-3-16,0-4-5 16,0-10 1-16,0-4-1 0,0 1 0 15,0-3 0 1,-7 5 0-16,-9 1 1 0,-1 1-1 16,-3 8 10-16,-5 5 5 15,-5 0 8-15,2 8 8 16,-4 16 1-16,2 11-1 15,5 0-11-15,5 0-9 16,11 2-3-16,7-7-8 16,2-5-1-16,11-10 2 15,18-5-1-15,7-10 5 16,6 0-5-16,3 0 0 16,1-13 0-16,-1-6 0 15,0 1-1-15,-6-3 0 16,-4-2 0-16,-7 0-13 0,-6 6-23 15,-10-4-67-15,-12-4-150 16,0 9-402-16,-16 2-624 0</inkml:trace>
  <inkml:trace contextRef="#ctx0" brushRef="#br0" timeOffset="38735.28">14020 15119 955 0,'0'0'600'0,"0"0"-365"16,0 0-22-16,0 0 88 0,0 0 30 15,0 0-61-15,0 0-82 16,0-10-74-16,0 10-75 16,0 0-34-16,0 0-5 15,0 10-45-15,27 3-71 16,1-4-178-16,0 0-601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8-26T00:44:13.593"/>
    </inkml:context>
    <inkml:brush xml:id="br0">
      <inkml:brushProperty name="width" value="0.05292" units="cm"/>
      <inkml:brushProperty name="height" value="0.05292" units="cm"/>
      <inkml:brushProperty name="color" value="#FF0000"/>
    </inkml:brush>
  </inkml:definitions>
  <inkml:trace contextRef="#ctx0" brushRef="#br0">9555 2546 644 0,'0'0'189'0,"0"0"-143"16,0 0 284-1,0 0-25-15,0 0-134 0,0 0-58 16,5-16-6 0,-5 14 15-16,0 0-17 0,0 2-2 15,0-1-7-15,0 1-29 16,0 0-33-16,0 0-16 16,2 0-12-16,-2 0-6 15,0 0 0-15,0 0-7 16,0 0-12-16,3 5-1 15,0 13 20-15,0 8 0 16,-3 9 32-16,0 4-15 16,0 2 35-16,0-1-7 15,0-2-17-15,0-4-4 16,0-4-9-16,0 1 0 0,0-5-14 16,-3-5 0-16,3 0 6 15,0-5-6-15,0-3 0 16,0-5-1-16,0-1 0 15,0-4 0-15,0 0-38 16,-1-3-53-16,-19 0-90 16,-3-15-106-16,-4-4-427 0</inkml:trace>
  <inkml:trace contextRef="#ctx0" brushRef="#br0" timeOffset="299.89">8884 2659 1370 0,'0'0'346'0,"0"0"-219"16,0 0-83-16,0 0-12 0,0 0 5 15,0 0 13-15,0 0 23 16,-55-14 8-16,60 12-15 16,19 2-36-16,11-2-8 15,12-3 8-15,13-2-7 16,14-5 0-16,6-4 0 15,7-7 8-15,5 0-7 16,1-6-15-16,1 1-8 16,-3-3 6-16,-4 6-6 15,-4 1-1-15,-12 6-12 16,-6 7-25-16,-13 11-40 16,-9 11-161-16,-16 15-59 0,-13 3-357 0</inkml:trace>
  <inkml:trace contextRef="#ctx0" brushRef="#br0" timeOffset="1932.21">10284 2585 1144 0,'0'0'335'16,"0"0"-165"-16,0 0-43 15,0 0-16-15,0 0 5 16,0 0-30-16,114 83 1 15,-96-54-3-15,0 3-27 16,-4 0-20-16,-4-4-12 0,-1-4-15 16,1-4 11-16,-6-4-14 15,0-3 5-15,1-7-3 16,-4-5-8-16,2-1 0 16,-1 0-1-16,0 0 1 15,0 0 10-15,-1-1 25 16,-1-16-21-16,0-3-15 15,0-2-13-15,-14 0-27 16,-10 2-19-16,-10 2 5 16,-4 7 19-16,1 2 35 15,-4 9 23-15,1 0 9 16,3 9-16-16,0 16-3 16,4 8-2-16,6 6-4 15,12 1-7-15,6 1 0 16,9-4-11-16,0-2-4 15,13-5 15-15,12-6 12 16,6-6 0-16,7-11 10 0,7-7-10 16,8 0 3-16,5-24-14 15,4-12-1-15,6-12 0 16,-2-6-65-16,2-6-33 16,-2-4-127-16,-6-4 42 15,-4 0-16-15,-9-1-45 16,-7 1-20-16,-9 4 147 15,-8 9 117-15,-8 14 152 0,-7 10 48 16,-2 19 26 0,-4 9-68-16,-2 3-91 0,0 22-39 15,0 14 45-15,0 13 58 16,-8 9-16-16,-2 3-30 16,-3 1-30-16,-6 1-22 15,1-5-15-15,3-10-7 16,2-11-3-16,4-10-7 15,4-11 0-15,5-10 12 16,0-6-4-16,2 0 12 16,21-14 25-16,12-10-22 15,11-6-13-15,4 0-11 16,4 6-12-16,-3 7 5 16,-4 14-1-16,-2 3 1 15,-3 6-8-15,-5 18 5 0,-3 6 4 16,-7 8 5-16,-5 0-10 15,-9 4 0-15,-8-2 10 16,-5-3-4-16,-2-3 5 16,-20-5 24-16,-9-7 17 15,-5-5-23-15,-5-10-1 16,-2-7 5-16,2 0-21 16,2-12-1-16,2-15 18 15,6-2-17-15,4 0 6 16,7 3-5-16,5 8 20 15,8 4-7-15,3 7 13 16,4 5-8-16,0 2-20 16,0 0-43-16,4 0 42 0,11 13 1 15,10-2-10 1,2 0-9-16,6-5 19 0,3-6 4 16,9 0 9-16,3-10 5 15,8-17 2-15,6-11-10 16,5-10 1-16,3-6-5 15,-8-2-5-15,-10-4-1 16,-8 4 0-16,-15 0-12 16,-12 3 0-16,-9 7 12 15,-8 4-1-15,0 7 1 16,-10 12-8-16,-3 7 8 16,-1 8 9-16,3 8-8 15,2 0-1-15,-2 22-7 16,2 16 1-16,3 14 6 15,-1 6 0-15,5 7 0 16,2-3 0-16,0-2 1 0,0-2 0 16,0-5-1-16,5-7-1 15,5-8 1-15,1-6 0 16,5-11-20-16,5-11-81 16,0-10-91-16,6 0 13 15,6-17-26-15,6-14-25 16,3-7 13-16,-2 0 81 15,3 2-43-15,-6 3 179 16,-1 10 26-16,-9 5 116 0,-3 12 41 16,-8 6-22-1,0 0-28-15,-6 15-15 0,2 12 1 16,-3 4-12-16,-1 10-11 16,-1 1 2-16,0 0-21 15,-2-4-20-15,-1-7-19 16,2-9-9-16,-1-10-2 15,-3-8-5-15,3-4-1 16,2 0 10-16,-3-4 38 16,0-14-17-16,1-5-33 15,-5-1-8-15,0-3-5 16,0 2-5-16,-13 4 8 16,-6 2 13-16,-3 5-13 15,-1 3-7-15,2 8 24 16,-4 3 3-16,0 0-29 0,2 8 1 15,0 12 0 1,7 4-1-16,7 2-6 0,7 1-6 16,2-1-3-16,7-2-13 15,17-2-11-15,14-7-23 16,9-7-30-16,11-8-64 16,9 0-126-16,29-19 47 15,-16-6-64-15,-9-3-397 0</inkml:trace>
  <inkml:trace contextRef="#ctx0" brushRef="#br0" timeOffset="2302.26">12734 2634 854 0,'0'0'699'16,"0"0"-423"-16,0 0-127 16,0 0 14-16,0 0-59 0,-118-3-14 15,96 17-7-15,2 1-25 16,5 5-18-16,5-1-27 15,8-1 2-15,2 0-15 16,0-3 0-16,7 2 17 16,15 0 6-16,5-2 4 15,4-1-10-15,1 3 10 16,-1-2-6-16,0 3-10 16,-2 0-10-16,-2 4 9 15,-4 1 14-15,-2-3-5 0,-5-1-2 16,-10-3 6-1,-1-5-8-15,-5-4 2 16,0-2 56-16,-15-3 42 16,-10-1-16-16,-12-1-57 0,-5 0-21 15,-5 0-11-15,1 0-2 16,-1-8-8-16,3 1-25 16,-14-1-61-16,8 4-409 15,5-1-390-15</inkml:trace>
  <inkml:trace contextRef="#ctx0" brushRef="#br0" timeOffset="32394.27">15264 7161 694 0,'0'0'325'16,"0"0"-94"-16,0 0-37 16,0-25-26-16,0 20-11 15,0-4-3-15,0 4-30 16,0-4-27-16,0 4-13 16,0-2-4-16,0 3-15 15,0 0-1-15,0 2-7 16,0 2-14-16,0 0-17 15,0 0-26-15,0 2-1 16,0 20-32-16,0 14 33 16,8 10 30-16,-2 5-9 0,-2-1-8 15,3-6-5-15,-6-4-7 16,4-8 8-16,-3-2-7 16,2-5 5-16,-2-6-6 15,-2-3 1-15,0-5-1 16,0-5 7-16,0-5-7 15,2-1 6-15,-2 0 7 16,2 0 8-16,0-1 36 16,3-20 12-16,1-9-7 15,3-14-11-15,2-8-32 16,-1-4-11-16,3-1 4 16,-4 0-12-16,-3 4-1 15,0 7-4-15,0 12 4 0,-2 10 0 16,0 10 0-16,-1 8-1 15,-1 6-15-15,0 0-22 16,3 16 0 0,3 15 30-16,4 6 8 0,-2 7 6 15,4 1-4-15,-1-4 4 16,0-4-5-16,3-7 5 16,3-5-4-16,0-4-1 15,1-3 0-15,3-4 5 16,-2-4-4-16,2-2-1 15,2-4 7-15,-3-1-7 16,0-3 4-16,3 0-4 16,-3-7 13-16,1-13 8 15,-2-10 1-15,-3-6-1 16,-2-4 2-16,-5-6-3 0,-5 0 6 16,-3-4-12-16,-3 1-9 15,0 4 0-15,0 4-6 16,0 7 0-16,2 10-1 15,0 6-5-15,-2 7-3 16,0 8-10-16,0 3-32 16,0 0-39-16,0 0-119 15,0 10-162-15,5 24 70 16,0 0 6-16,-1-2-293 0</inkml:trace>
  <inkml:trace contextRef="#ctx0" brushRef="#br0" timeOffset="32664.8">15982 7020 897 0,'0'0'548'0,"0"0"-293"16,0 0-49-16,0 0-17 15,0 0 22-15,0 0-36 16,0 0-68-16,21-9-57 15,-6 9-26-15,9 0-6 16,10 0-2-16,6 0-8 16,7 0-8-16,2 0 0 15,-2 0 0-15,-2 9-25 0,-8-1-40 16,-6 1-121-16,-15 8-98 16,-7-1-84-16,-9-2-354 0</inkml:trace>
  <inkml:trace contextRef="#ctx0" brushRef="#br0" timeOffset="32943.17">16083 7289 595 0,'0'0'765'0,"0"0"-482"16,0 0-99-16,0 0-2 15,0 0 68-15,0 0-23 16,0 0-105-16,-16 0-82 0,18 0-40 15,11 0 1 1,8 0 28-16,8-4-17 0,4 1-6 16,5 3-6-1,5-1-20-15,-1 1-12 0,0-2-2 16,-2 0 6-16,-6 0-127 16,-7 0-37-16,-8-1 72 15,-1 0-37-15,-7-3-61 16,-5 2-276-16,-2 0-214 0</inkml:trace>
  <inkml:trace contextRef="#ctx0" brushRef="#br0" timeOffset="33926.08">16711 7615 827 0,'0'0'253'0,"0"0"-115"16,0 0 21-16,0 0-2 15,0 0 6-15,0 0-20 16,0 0-24-16,0 0-21 15,-13 18-14-15,13-18 10 16,0 0 5-16,0 0 8 16,0 0-19-16,0 0-27 0,0 0-15 15,0-9-18-15,5-9 11 16,7-10-8-16,7-12-4 16,5-10-16-16,3-3 11 15,3-5 6-15,7-4-1 16,-2-3-12-16,3-3-6 15,-2 1 0-15,-5 2-8 16,-7 9 6-16,-3 10-7 16,-11 14 2-16,-1 11-1 15,-7 14 0-15,-2 5-1 16,0 2-24-16,0 0-3 16,0 9-4-16,0 12 31 0,0 9 0 15,-4 8 12-15,-3 2-11 16,1 2 0-16,0 0 0 15,-3-1 1-15,4-3-2 16,-2-3 0-16,0-4-12 16,4-3-12-16,-3-4-21 15,6-1 20-15,0-9-81 16,0 1-127-16,0-7 42 16,0-6-60-16,12-2-296 15,-3 0-541-15</inkml:trace>
  <inkml:trace contextRef="#ctx0" brushRef="#br0" timeOffset="34789.29">17197 6984 52 0,'0'0'737'16,"0"0"-497"-16,0 0-26 16,0 0-43-16,0 0 32 15,0 0-60-15,0 0-62 16,-11 0-37-16,11 0-8 16,0 0-9-16,0 0-14 15,0 0-12-15,0 0 8 16,0 0 23-16,0 0 31 15,0 0 21-15,0 0 1 0,0 0-3 16,0 0-10 0,0 0-2-16,0 0-24 15,0 0-21-15,0 0-10 0,0 0-5 16,0 0-10-16,0 0-2 16,0 0-10-16,0 0 12 15,0 0 0-15,0 0 1 16,2 0 0-16,-2 0 7 15,3 0-8-15,-3 0 2 16,2 0 8-16,2-2-10 16,0-2-5-16,5 0 5 15,3-3 18-15,3 2-8 16,1-1-8-16,1 0 5 16,1 2-6-16,1-1 1 15,-2 4 4-15,3-3-5 0,-2 2-1 16,0-2 2-1,0 2-1-15,-5 1 1 0,-2-2 4 16,-2 3-6 0,-4 0 0-16,-3 0-9 0,0 0-2 15,0 0 3-15,0 14 8 16,2 8 13-16,1 4 30 16,-3 6-19-16,-2 4-12 15,0 2-12-15,0 1 0 16,0-2 0-16,0 2 2 15,-4-1 1-15,-7-4-2 16,-2 2-1-16,-1-4 0 16,3-5-19-16,0-6-95 15,4-5-26-15,3-4-41 16,2-6 21-16,0-3-53 0,2-2-179 16,0-1-200-16</inkml:trace>
  <inkml:trace contextRef="#ctx0" brushRef="#br0" timeOffset="34962.79">17369 7303 1149 0,'0'0'501'0,"0"0"-325"15,0 0-30-15,0 0 15 16,0 0 15-16,0 0-48 16,0 0-72-16,0-56-37 15,13 54-19-15,10 2-1 0,3 0-43 16,6 0-88-1,13 5-147-15,-5 10-219 16,-12-1-633-16</inkml:trace>
  <inkml:trace contextRef="#ctx0" brushRef="#br0" timeOffset="35143.22">17748 7347 618 0,'0'0'959'16,"0"0"-688"-16,0 0-117 15,0 0 50-15,0 0 64 16,0 0-82-16,0 0-96 16,0 0-49-16,0 0-41 15,0 0-29-15,0 0-244 16,0 4-221-16,0-2-263 0</inkml:trace>
  <inkml:trace contextRef="#ctx0" brushRef="#br0" timeOffset="35691.97">17913 7059 880 0,'0'0'779'15,"0"0"-556"-15,0 0-75 16,0 0-26-16,0 0-2 0,0 0-34 15,0 0-20-15,-10 37-29 16,10-15-16-16,0 6-20 16,0 1 11-1,0 0-12-15,0 0 0 0,10-4-8 16,5-2-1-16,3-2 8 16,2-8-20-16,0-3 2 15,1-2-21-15,0-6 39 16,0-2-6-16,1 0 6 15,1-4-11-15,-2-12-31 16,2-4 10-16,-3 0-1 16,-5-2-7-16,-7 0 16 15,0 2 18-15,-5 1 7 16,-3 4 6-16,0-1 2 16,0 1-2-16,-3 0-5 15,-5-3 0-15,-2 0 6 16,2-5-6-16,-4-1 8 0,-1 1 14 15,-4 4 31-15,3 1 9 16,-9 6 3-16,-2 6-32 16,-6 6-12-16,-2 0-7 15,-3 14-15-15,1 10 0 16,4 2 0-16,6 0 0 16,12 2-12-16,9 2-46 15,4 2-95-15,6 13-30 16,14-9-134-16,2-4-410 0</inkml:trace>
  <inkml:trace contextRef="#ctx0" brushRef="#br0" timeOffset="36192.93">18476 7037 735 0,'0'0'527'0,"0"0"-294"15,0 0-64-15,0 0-1 16,0 0 20-16,0 0-20 16,0 0-43-16,-48 71-50 15,42-47-30-15,2 3-13 0,4-1-9 16,0 0-22-1,7-2 11-15,13-2-12 0,9-2 0 16,5-2 0-16,5-8-2 16,7-4 2-16,-2-6-7 15,-1 0 21-15,-4-9-5 16,-3-14 18-16,-8-6-16 16,-7 0 0-16,-10-5-5 15,-9-3-6-15,-2 0 0 16,-2 1-6-16,-19-1 6 15,-6 5 18-15,-4 6 28 16,-6 6-28-16,-1 8 18 16,-1 10-30-16,-3 2-5 15,-1 10-1-15,1 20 2 16,8 6 7-16,8 9-9 0,9 1-34 16,15 2-114-16,2-4-107 15,9-4-26-15,40-2-304 16,-7-12 88-16,5-9-111 15</inkml:trace>
  <inkml:trace contextRef="#ctx0" brushRef="#br0" timeOffset="36605.76">19008 6996 901 0,'0'0'621'0,"0"0"-400"15,0 0-118-15,0 0-20 0,0 0 4 16,0 0 11-16,0 0 24 16,-3 121-23-16,3-81-29 15,7 0 47-15,10-4-33 16,4-6-35-16,-1-6-21 16,1-8-9-16,0-6-1 15,-3-7-6-15,-1-3-12 16,-3 0 12-16,-1-9 17 15,-2-13-10-15,-4-5-13 16,-2-2-1-16,-3-5-5 16,-2 0 0-16,0-3 0 15,0 3 1-15,0 1 0 0,-7 4 11 16,-4 5 11-16,2 4 16 16,-2 8 14-16,0 7-26 15,-2 5-27-15,-4 3-5 16,0 23-1-16,1 10 6 15,4 10-61-15,9 4-103 16,3 17-168-16,3-13-221 16,13-10-408-16</inkml:trace>
  <inkml:trace contextRef="#ctx0" brushRef="#br0" timeOffset="36795.28">19488 7285 1475 0,'0'0'509'16,"0"0"-364"-16,0 0 87 15,0 0-1-15,0 0-112 16,0 0-100-16,0 0-19 16,0 6-173-16,5 8-132 15,-1 0-389-15</inkml:trace>
  <inkml:trace contextRef="#ctx0" brushRef="#br0" timeOffset="37323.19">19938 6992 1151 0,'0'0'639'15,"0"0"-469"-15,0 0-59 16,0 0-6-16,0 0 50 16,0 0-53-16,0 0-13 15,-97 39-31-15,94-20-9 16,1 5-8-16,2 2-18 16,0-2-3-16,0 2-19 15,9-1 0-15,7-3-1 16,4-2 0-16,2-4 0 15,7-4-12-15,0-7 5 0,2-5-20 16,3 0 14-16,-2-5 13 16,2-16-6-16,-2-4 6 15,-1-3 1-15,-2-4 0 16,-2-4 5-16,-5-1-4 16,-6-1 4-16,-9 0 6 15,-7 1 26-15,0 5 32 16,-7 3 11-16,-17 7-2 15,-11 8-40-15,-6 12-3 16,-2 2-19-16,-5 16 0 16,3 20-17-16,4 6-6 15,5 9 6-15,12-2 0 16,7 2-22-16,10-5-31 16,7-4-25-16,0-5-50 15,17-3-30-15,12-10-133 0,32-11-11 16,-10-12-59-16,1-1-149 15</inkml:trace>
  <inkml:trace contextRef="#ctx0" brushRef="#br0" timeOffset="37725.21">20470 6938 1237 0,'0'0'561'15,"0"0"-411"-15,0 0-24 16,0 0 34-16,0 0-22 15,0 0-60-15,-54 119-30 16,52-80-15-16,2 1-21 0,0-1-8 16,11-5 5-16,9-5-9 15,3-9 0-15,-1-5 1 16,4-7-1-16,-3-7 12 16,-1-1-11-16,-3 0 16 15,-2-12 8-15,-4-15-6 16,-2-7-5-16,-4-7 2 15,-5-3 13-15,-2 0 18 16,0-2 17-16,0 4 14 16,-4 6-6-16,-10 4-11 15,1 10-3-15,-2 10-40 16,-1 8-18-16,-2 4-6 16,-1 14 6-16,0 18 0 0,-3 12-24 15,6 8-55-15,7 2-127 16,9 0-83-16,0-3-30 15,22-3-252-15,7-13 211 16,4-14-484-16</inkml:trace>
  <inkml:trace contextRef="#ctx0" brushRef="#br0" timeOffset="38071.25">21031 7000 1190 0,'0'0'521'0,"0"0"-413"16,0 0-12-16,0 0-43 0,0 0 13 16,0 0 0-1,-69 127-28-15,67-95-23 0,2-2-8 16,0-2 2-16,0-9 13 16,6 1 6-16,6-9 12 15,-3-3-13-15,2-6-26 16,0-2 7-16,4 0 20 15,6-12 11-15,0-13-20 16,5-8 29-16,0-8 41 16,-8-3 18-16,-5-4 24 15,-9 2-1-15,-4 0-15 16,-2 4-13-16,-19 6-38 16,-8 7-47-16,-10 12-17 15,-7 11-89-15,-33 15-136 16,13 22-296-16,1 5-423 0</inkml:trace>
  <inkml:trace contextRef="#ctx0" brushRef="#br0" timeOffset="44224.33">1045 9796 1162 0,'0'0'409'0,"0"0"-190"15,0 0-82-15,0 0-4 16,0 0 49-16,0 0-5 0,-5 0-43 16,5 0-37-16,0 0-8 15,0 0-19-15,0 0-22 16,0 0-21-16,0 0-15 15,0 0-12-15,0 0 0 16,0 0-13-16,14 0-25 16,21-12-33-16,14-7 53 15,20-6 0-15,10-6-21 16,0-1 17-16,0 0-59 16,-8 2-13-16,-13 4 7 15,-9 3 35-15,-14 6-18 16,-10 7-35-16,-12 3-21 15,-13 7-10-15,0 0-41 0,-18 17-30 16,-4 0-149-16</inkml:trace>
  <inkml:trace contextRef="#ctx0" brushRef="#br0" timeOffset="44573.25">1165 9962 958 0,'0'0'509'0,"0"0"-355"15,0 0-8-15,0 0-34 16,0 0 1-16,0 0 7 16,0 0 34-16,-14 2-39 15,14-2-60-15,0 0-19 0,2 0-33 16,12-2-3-16,9-10-10 15,10-6 10-15,13-7 6 16,12-1-5-16,7-9-1 16,3-1 0-16,1 1-11 15,-5 2-35-15,-6 5-23 16,-12 3 9-16,-9 9 7 16,-14 4 13-16,-9 7 2 15,-9 2 4-15,-5 3 12 16,0 0-34-16,-11 4-197 15,-3 7-356-15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8-26T00:46:09.45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C00000"/>
    </inkml:brush>
  </inkml:definitions>
  <inkml:trace contextRef="#ctx0" brushRef="#br0">8498 9595 431 0,'0'0'385'0,"0"0"-286"16,0 0-42-16,0 0 76 15,0 0 169-15,0 0-78 16,0 0-108-16,0 0-37 0,0 0-3 15,0-2-11-15,0 2 24 16,0 0 8-16,0 0 20 16,0 0 19-16,0 0 5 15,0 0-44-15,0 0-41 16,0 0-12-16,0 0-6 16,0 0-14-16,0 0-12 15,0 0-1-15,0 0-5 16,0 0 3-16,0-3-2 15,-5 2 2-15,-7-3-9 16,-4-3 0-16,-3 4-1 16,-6 3-37-16,-3 0 11 15,2 0 27-15,-3 3 9 0,2 9 0 16,1 5 5 0,2 3-5-16,-1 2-8 0,3 4-1 15,0 0 1-15,8-1-1 16,0 2 0-16,5-1-1 15,3 1 1-15,4-3 0 16,2 2 0-16,0-1 0 16,0 0 0-16,0 3 0 15,0-2 2-15,8 2-1 16,1 0 13-16,1-1-4 16,-2-1-9-16,2 3 1 15,5 1-1-15,-2 1 0 16,0 3 0-16,5 2 0 0,0 2 21 15,0-3-11 1,-2 3-10-16,2-1 14 16,-3-3-6-16,1 2 3 0,-1-2 6 15,1 0-1-15,-1 1-5 16,2-2-5-16,-5-2-1 16,2-3 0-16,-5-1-5 15,0 2 5-15,-3 1 0 16,-2 2 0-16,1 4 5 15,-5 4 5-15,0 4-4 16,0 2 1-16,0 3 1 16,-7-1 1-16,-3-4-14 0,-1-4 5 15,1-8 4-15,1-6-9 16,3-9 0-16,4-5-2 16,0-5 1-16,2-5 0 15,0 0 0-15,0-2-1 16,0 0 0-16,0 0-1 15,0 0 1-15,-2 0-11 16,2 0-3-16,-3 0 7 16,3 0 7-16,0 0-5 15,0-2-3-15,0 0-2 16,0-2-2-16,0 0 12 16,0 0-5-16,0 0 6 15,0 1-2-15,0 3-4 16,0 0 5-16,5 0 0 15,1 0 0-15,3 9 0 0,0 3-1 16,0 2 2-16,-2 4-1 16,-3 2 1-16,2 2 0 15,-4 5 0-15,3 2-1 16,-2 7 1-16,-3 2 6 16,0 3 2-16,0-1-1 15,0 2-6-15,0-3 0 16,0 2 0-16,0-1-1 15,0 3 3-15,0-3-3 16,0 0 1-16,0-1 0 16,0 4-1-16,0-3 1 15,0 4 0-15,0-2 1 16,0 0 4-16,0-1-6 0,0 0 1 16,0-3-1-1,0 3 1-15,0-1-1 0,0-2 0 16,4 2 0-16,5-2 0 15,-1-2 0-15,4 0 0 16,1-2-1-16,-2-1 1 16,3-1 0-16,0 0 1 15,-2-4 0-15,2 2 0 16,2-4-1-16,-3 2-1 16,3-3 1-16,-1 4-1 15,1 1 0-15,-3 1 1 16,3-2-1-16,-5 2-1 0,3-6 1 15,-6-1 0 1,3-6 1-16,-1-2-1 16,1-4 0-16,-1-1 0 15,6 1 0-15,-1-1 1 0,4 4 0 16,-4-1-1-16,3 2 1 16,-2 0 0-16,-5-4 1 15,0-1-1-15,-2-11 0 16,-2 0-12-16,-1 0-6 15,1-5-3-15,-1-16-60 16,2-4-123-16,2-23-175 16,-1 5-215-16,-1 6-690 0</inkml:trace>
  <inkml:trace contextRef="#ctx0" brushRef="#br0" timeOffset="6148.37">3931 10345 684 0,'0'0'412'0,"0"0"-170"16,0 0-49-16,0 0-17 16,0 0-21-16,0 0-12 0,0 0-12 15,-6 8-16 1,6-8-1-16,0 0 14 0,0 0-12 16,0 0-20-16,0 0-25 15,0-10-27-15,0-7-38 16,0-4 5-16,0-7-10 15,0-5 5-15,0-3 3 16,0-4-8-16,0-1 0 16,0-4-1-16,0 3 0 15,6-1-1-15,3 6-11 16,1 7 3-16,0 6-4 16,1 6 5-16,1 11-2 15,1 2 1-15,1 5-2 16,1 5 3-16,3 24 6 0,2 11 2 15,-2 14 0-15,-3 8 10 16,-1 10 3-16,-6 5 13 16,-3 1-1-16,-3 1 1 15,-2-7-11-15,0-5 28 16,0-9 3-16,0-9-26 16,0-12-11-16,0-10-8 15,0-13 7-15,0-7-7 16,1-7 5-16,-1 0 2 15,4 0 2-15,1-14 8 16,-1-9-2-16,2-12-10 16,1-4-5-16,5-7 0 15,-4-3-1-15,5-1-1 0,3 2-14 16,-1 4-7-16,1 5 3 16,2 10 7-16,-4 12 10 15,-1 14 1-15,-4 3-8 16,0 22 2-16,-5 15 7 15,0 11 0-15,-1 8 9 16,-2-1 4-16,-1-1-5 16,3-3 4-16,-3-8 22 15,0-8-22-15,0-14-5 16,3-9-6-16,-1-7 0 16,0-5 5-16,5-5 2 15,4-19 4-15,3-10-6 16,1-3-5-16,1-5 0 0,-1 2-1 15,1 5-12 1,-5 10 3-16,-3 8-3 0,-2 11 5 16,0 6-2-1,-2 0-3-15,3 23 11 0,1 10 0 16,4 7 1-16,3 8 0 16,5 3 9-16,5-7 0 15,2-9-9-15,0-8 0 16,-3-15 0-16,3-12 0 15,-5 0-1-15,1-12 0 16,-4-15-9-16,-3-2-18 16,-5-5-28-16,-3 1-14 0,-6 4 4 15,0 0 8 1,-2 5 21-16,0 6 13 0,0 6 12 16,0 7 11-16,0 2-1 15,0 3-7-15,0 0-17 16,0 12 9-16,4 11 17 15,3 4 15-15,0 2-3 16,6-1-2-16,0-1 2 16,5-4 3-16,4-5 33 15,2-6-21-15,6-7-9 16,0-5-6-16,2 0-6 16,-1 0 9-16,-3-14-14 15,0-6 0-15,-8-4 10 16,-5 1-11-16,-5-3 1 15,-6-5 1-15,-4 3-1 0,0-2 0 16,-6 2 0-16,-12 2 0 16,-5 3 5-16,-2 6-5 15,-4 3-1-15,3 8 0 16,-6 6-8-16,1 0 8 16,0 18 0-16,-2 15 1 15,-1 4 9-15,4 6-9 16,8 1 0-16,3 2-1 15,10-5 0-15,8-2-2 16,1-7-4-16,1-6-10 16,21-8 4-16,6-10-2 15,9-8-7-15,4 0-34 16,-4-10-134-16,3-14-103 0,-4-6 44 16,0-4-2-16,0-3-69 15,-3 2 219-15,-4-2-97 16,-3 5 35-16,-6 6 143 15,-6 8 19-15,-8 8 208 16,-1 6 29-16,-5 4 0 16,0 0-39-16,0 2-41 15,0 14 84-15,0 7 19 16,0-2-111-16,0 4-67 16,0-3-23-16,9-2-29 15,2-4-6-15,8-2-16 16,2-6 2-16,4-4 2 15,4-4 7-15,-2 0-10 16,0-4-7-16,-3-15 7 16,-2-2-9-16,-2-7 0 15,-4-2-1-15,-3-1-14 16,-11 1-15-16,-2 2 3 0,0 2 6 16,-15 0 2-16,-7 6 2 15,-7 3-5-15,0 5 4 16,-2 5 6-16,2 7 5 15,2 0-2-15,2 10 8 16,0 13 1-16,8 9 1 16,1 9 5-16,5 5 3 15,7 4 8-15,4 3 5 16,0-6-3-16,6-1-2 16,15-5-8-16,2-9 3 0,4-8-6 15,2-10 1-15,2-10 2 16,1-4-1-16,0-9 4 15,-2-20-1-15,-1-11 4 16,-4-9-3-16,-8-11-4 16,-5-5-2-16,-8-6-6 15,-4-7 0-15,0-4 0 16,0-2-6-16,-9 3-7 16,-4 7-5-16,2 14 7 15,0 16 3-15,4 14 7 16,0 16 1-16,3 14-2 15,-1 4-37-15,1 31 28 16,0 18 11-16,2 10 11 0,2 9 1 16,0-1-5-16,0 1-5 15,10-5 7-15,0-6-8 16,5-6 5-16,-4-11-5 16,-2-9-1-16,0-14-8 15,-2-9-12-15,-3-12-16 16,6 0-62-16,-2-21-140 15,5-14-53-15,2-3 59 16,1-6-38-16,3 1-2 16,1 8 108-16,-1 5 164 15,2 10 26-15,-4 10 86 16,1 10 24-16,-2 0 57 16,4 16 5-16,2 10 5 15,3 6-11-15,2 3-26 0,2-3-38 16,-3-1-58-16,0-4-26 15,-1-6-12-15,-4-7-13 16,-7-3-3-16,-4-8-4 16,-7-3-1-16,-3 0 1 15,0-1-1-15,-3-16-11 16,-15 2-12-16,-7-4-10 16,1 3-6-16,-2 4 5 15,1 6 8-15,3 4 14 16,1 2 1-16,4 0 8 15,1 8 32-15,3 13 3 0,6 3 11 16,2-1-11 0,5 3-7-16,0-4-13 0,9-5-13 15,13-5-4 1,5-6 6-16,4-6 2 0,3 0-8 16,2-11-6-16,2-13 6 15,2-10 2-15,3-9-7 16,-4-9 7-16,-3-3-8 15,-7-8 0-15,-11 0-2 16,-7-2-4-16,-11-1-18 16,0 5-25-16,-9 0-2 15,-11 7 28-15,0 10 22 16,0 13 1-16,2 14 5 16,5 14-5-16,1 3-1 15,1 34 0-15,3 19 1 0,2 15 24 16,4 8 5-1,2 5-2-15,0-1-5 0,8-7-5 16,7-6 4-16,3-11 19 16,2-8-16-16,4-8-9 15,3-9-5-15,2-9-8 16,2-10-1-16,0-6 0 16,5-6-1-16,-3-4-1 15,-2-17-28-15,-1-7-11 16,-8 0-21-16,-2 3-11 15,-9 2 39-15,-4 11 33 16,-5 6 1-16,-2 6 7 16,0 0-7-16,0 17 13 15,0 7 22-15,0 8-7 16,0-1-11-16,5 0-11 0,15-4 11 16,2-7-6-16,5-8-11 15,0-5 1-15,0-7-1 16,0 0 4-16,-4 0-5 15,2-14-14-15,0-6 4 16,-5 0-11-16,-3-5-30 16,-3 4-15-16,-5-2 23 15,-7 6 28-15,0 0 15 16,-2 8 1-16,0 1 7 16,0 5 4-16,0 3-11 15,0 0-1-15,0 0-7 0,5 11 7 16,9 4 8-1,3 3-1-15,5 1 7 0,5-3 4 16,0-4-4-16,0-3-8 16,-1-4 0-16,-1-3 0 15,-1-2-4-15,1 0 4 16,-3-10-5-16,-2-7 5 16,-4-2-6-16,-1-4 0 15,-4 2 1-15,-2-3-1 16,-4 2 1-16,-5-1 1 15,0 5 5-15,-2 1-6 16,-13 3 1-16,-8 2 4 16,-2 1-5-16,-5 5-1 15,2 4 0-15,-4 2 12 16,2 0 1-16,0 14-2 16,6 8-10-16,5 7 8 0,3 2-1 15,7 8-7-15,3 0 10 16,6 3-1-16,0-2-1 15,0-1-3-15,12-7-4 16,5-6-2-16,4-6 0 16,0-10 0-16,2-10 1 15,3 0 0-15,-2-10 0 16,0-15 10-16,1-12-10 16,-5-7 7-16,-2-7-7 15,-4-3 0-15,-8-5 0 16,-3-6 0-16,-3-3 0 0,0-4-1 15,0 1-2 1,-5 4 1-16,-4 9 1 0,2 14 0 16,0 15 1-1,3 15 1-15,2 14-2 0,2 4-5 16,0 33 5-16,0 14 5 16,0 11 10-16,0 9-9 15,0 1 0-15,4-4-5 16,5-6-1-16,1-6 6 15,-2-11-5-15,1-12-1 16,3-11-2-16,-4-11-16 16,3-11-10-16,3 0-74 15,1-21-58-15,3-11-100 16,2-6-16-16,0-3 69 16,3 0 62-16,1 5 49 0,-2 6 93 15,-4 8 3-15,-3 8 61 16,-5 9 58-16,-6 5 12 15,0 5 38-15,1 15 82 16,-1 6-66-16,4 4-75 16,0 2-23-16,1-2-38 15,3 1-13-15,-4-8-12 16,1 0-11-16,-3-10-4 16,-1-5-9-16,-2-4 2 15,-3-4-1-15,0 0-1 0,0-2-10 16,0-14-12-1,0 0 7-15,0-1 15 0,-10 0-2 16,-5 5 2-16,-1 7 0 16,-2 2 7-16,-4 3 20 15,0 0 1-15,1 20-4 16,2 4 8-16,5 7-8 16,5-1-3-16,7-2-11 15,2-4-9-15,0-4 0 16,16-6 0-16,6-6-1 15,5-6 0-15,4-2-10 16,4 0-12-16,2-18-17 16,3-5-18-16,-3-3-6 15,3-3-61-15,-5-1 0 16,-2-3 26-16,-6 5 28 16,-8 2 33-16,-5 6 26 15,-8 6 11-15,-1 5 31 0,-5 9 27 16,0 0 5-16,0 0-14 15,0 9-12-15,4 11 21 16,5 2-7-16,4 4-5 16,3-2-14-16,0-4-20 15,1-3-5-15,-1-3-6 16,-3-6 0-16,1-2 0 16,-1-5 0-16,-1-1-1 15,-2 0 0-15,-3-5 0 16,-1-12 1-16,-3-3-1 15,-3-1 0-15,0-2-8 16,0 0-10-16,-16 0 2 16,-2 5 8-16,1 1 7 0,-5 5 1 15,4 3 0 1,0 7-1-16,-3 2-11 0,4 0 11 16,-1 8-5-16,3 14 6 15,1 5 2-15,5-1 4 16,3 6-5-16,6-4 0 15,0-3 0-15,0-4-1 16,4-3 0-16,9-4 0 16,6-9 0-16,3-2-1 15,-1-3 0-15,4 0 1 16,0-18 0-16,-3-4 0 16,0-6 1-16,-2-6 0 0,-4-3 0 15,-5-1-1-15,-5-3 2 16,-1-5-2-16,-5-5 0 15,0 0 0-15,-2 3 0 16,-9 4 0-16,2 10 0 16,0 10 0-16,5 14 6 15,-3 10-6-15,1 5-18 16,-2 27 18-16,-1 14 15 16,3 8 6-16,0 6-7 15,3-2-7-15,3-2 4 16,0-6-5-16,0-8-5 15,0-5 0-15,13-9 4 16,3-9-5-16,2-6 0 16,4-9 0-16,3-4-7 0,2-3-31 15,-3-16-19-15,2-8-13 16,-1-1 0-16,-2-2 25 16,-3 2 17-16,-7 4 20 15,-2 8 8-15,-8 7 6 16,-3 9 18-16,0 0 31 15,0 0 42-15,-3 14-37 16,-6 7-20-16,1 2-16 16,3 0-12-16,3 1-11 15,2-2 7-15,0 1-8 16,2-7 1-16,7-2 5 16,-1-2-5-16,-1-3 1 15,0 0 4-15,-4-4-5 16,1 0 0-16,-4-3 0 0,2-2-1 15,2 0 2-15,3-12 2 16,2-9 2-16,2-1 0 16,0-4-5-16,1 3 0 15,-1-3 0-15,-1-1 0 16,1 5-1-16,1 2 1 16,-3 6-1-16,-2 5 0 15,-3 6 0-15,-4 1 0 16,0 2-6-16,0 0-3 15,0 0 2-15,0 10 7 16,0-1 6-16,0 2 0 16,0-2-6-16,0-6 2 15,0-1-2-15,0-2 0 16,0 0-2-16,0 0-8 16,0 0-10-16,0 0 20 0,0-5 6 15,5-4-5-15,-5 1 0 16,2 0 1-16,-2 1 4 15,0 2-5-15,0-4 0 16,0 4 8-16,0-1-7 16,-7 0 4-16,5 0 3 15,0 0-1-15,0 0-7 16,2 0 0-16,0 1 0 16,0-4-1-16,0 1 0 15,0 0-1-15,0-2 0 0,0 1-6 16,0 2 6-16,0 2 0 15,0 3-4-15,0 2 4 16,0 0 1-16,0 0-7 16,0 0-2-16,0 0 6 15,0 5 3-15,0 9 7 16,-2 4-1-16,2-2 0 16,0 0-5-16,0-2-1 15,0 2 1-15,4 1-1 16,7 4 2-16,-1 1-2 15,4 2 0-15,-1 1 0 16,1-4 0-16,-1 1-2 16,3-2 2-16,-3-1-1 0,3-4 1 15,-4-1 0 1,5 1 1-16,-6-3 5 0,0 2-4 16,1 1 4-16,-6-3-4 15,-4 2 4-15,-2-1 0 16,0 1 1-16,0-4 4 15,-16 2-1-15,-3-4-4 16,-2 0-5-16,-3-2-1 16,2-2-18-16,2-1-34 15,-9-3-101-15,4 0-205 16,6-5-479-16</inkml:trace>
  <inkml:trace contextRef="#ctx0" brushRef="#br0" timeOffset="8383.01">4216 11127 1121 0,'0'0'525'16,"0"0"-314"-16,0 0-22 15,0 0 1-15,0 0-25 16,-120-17-2-16,90 24-32 16,5 12-49-16,0 6-10 15,3 7-19-15,1 8-12 0,8 4-10 16,3 9-2-16,4-2-13 15,4 4 4-15,2-3-1 16,0-2-3-16,0-2 4 16,0-4-10-16,0-6-8 15,0-6 4-15,0-6-6 16,0-8-11-16,2-6-5 16,10-7-24-16,-2-5 1 15,9 0-11-15,-2-8-7 16,6-12-35-16,-3-3-35 15,1-1-49-15,-2-2 4 16,-1 1 10-16,-3-2 34 0,2 1 25 16,0-1 14-1,3-2-2-15,3 0-31 0,0 3-6 16,6-1 12-16,3 2 14 16,-1 10 63-16,-2 7 39 15,-2 8 33-15,-6 2 76 16,-1 22 98-16,-8 10-27 15,-1 2 3-15,-3 4 15 16,-4-3 13-16,2-2-22 16,-1-3-46-16,-3-4-31 15,2-6-32-15,2-3-32 16,-4-10-18-16,-2-1-12 16,1-5-4-16,-1-3-2 15,0 0-2-15,0-3 7 16,0-9-17-16,-7-5-9 0,-8-3-2 15,-1 3 1-15,-3-3 1 16,-2 6 0-16,1 0 7 16,3 7 2-16,1 7-1 15,1 0-8-15,-1 5 9 16,3 19 9-16,-1 8 6 16,5 2 3-16,5 3-1 15,4-5-4-15,0-3-12 16,13-7 0-16,11-7 0 15,8-12 0-15,6-3 0 16,6-18 0-16,10-19 0 16,3-13 4-16,4-11-4 15,-1-3-1-15,-7-6 0 0,-14 1-18 16,-15 4-58 0,-20 0-28-16,-4 2-29 0,-15-4-6 15,-18 4 13-15,-5 2 32 16,-1 5 44-16,8 10 32 15,5 11 17-15,10 17 1 16,10 17 0-16,6 1-1 16,0 30 1-16,2 16 14 15,15 12 38-15,6 5 51 16,-2 6 39-16,5-3-4 16,-5-2-25-16,0-4-28 15,-3-5-23-15,-7-6-22 0,-3-5-16 16,-4-5-14-1,-4-3-10-15,0-5-20 0,0-7-78 16,0-10-126-16,-8-14-357 16,-3 0-1-16,2 0-457 0</inkml:trace>
  <inkml:trace contextRef="#ctx0" brushRef="#br0" timeOffset="8813.58">4647 11608 1132 0,'0'0'614'0,"0"0"-453"15,0 0-52-15,0 0 12 16,0 0-6-16,0 0-26 16,112-39-28-16,-82 30-15 0,4-1-25 15,3-4-9 1,4 0 0-16,1-2-11 0,3-2 24 16,-5 1-12-16,-2-3-12 15,-9 6 0-15,-9 4 7 16,-7 2-8-16,-6 3 1 15,-2-4 6-15,-5 2-6 16,0-3 9-16,0-2-10 16,0 0 1-16,-5-2 6 15,-2 1-1-15,-4 1-4 16,0 5 11-16,0 3 48 16,-7 4 42-16,0 0-36 15,-4 18 5-15,-2 10-14 16,-1 8-2-16,5 4-17 15,5 0-10-15,3 1-12 0,5-3-10 16,7-7 1-16,0-2-8 16,0-6-1-16,7-7-6 15,11-3-25-15,5-9-32 16,3-4-35-16,5 0-92 16,16-7-300-16,-7-7-55 15,-2 0-205-15</inkml:trace>
  <inkml:trace contextRef="#ctx0" brushRef="#br0" timeOffset="9265.59">5347 11373 768 0,'0'0'632'0,"0"0"-356"0,0 0-48 16,0 0-33 0,0 0-15-16,0 0 19 0,0 0-52 15,-24-54-71-15,19 63-45 16,3 10-20-16,2 7 1 15,0 2-5-15,0 5 2 16,0 1 1-16,0 0-1 16,13 2-1-16,9 1 2 15,12 1-1-15,6-1 21 16,7 2 15-16,-1-2-27 16,2 2-8-16,-9-3-9 15,-5 0 5-15,-11-1 0 16,-6-2 6-16,-13-3 8 0,-4 0-7 15,-1-2 5 1,-26-2 3-16,-9-4-4 0,-7-4-3 16,-1-4-3-16,-6-5-5 15,4-6-5-15,1-1 0 16,3 0-1-16,11-2 0 16,7 0 0-16,10 0-8 15,7 0-15-15,7 0-49 16,0-9-24-16,12-12 4 15,7-4 9-15,8-6-52 16,0-5-61-16,2-4 7 16,-4-2-4-16,2-27-112 15,-10 16-300-15,-3 0 331 0</inkml:trace>
  <inkml:trace contextRef="#ctx0" brushRef="#br0" timeOffset="10746.1">5489 11517 469 0,'0'0'354'0,"0"0"-7"16,0 0-101-16,0 0-69 15,0 0-43-15,0 0-18 16,0 0 33-16,87-49-2 16,-64 63-2-16,-1 1-8 15,5 5-13-15,-3-5-23 16,1 1-19-16,-5-2-18 16,0-4-30-16,-2-4-7 15,-2-2-15-15,-1-4 2 16,-1 0-5-16,1-4-7 15,-4-12-2-15,-2-3 0 16,-4-4-2-16,-5-3-10 16,0 3-3-16,-2-2 6 0,-19 5-2 15,-4 1 5-15,-4 5 6 16,-4 2 1-16,-5 7 0 16,1 5 8-16,1 0-7 15,2 3 4-15,6 14-6 16,5 5 0-16,7 4 0 15,8 2-1-15,3 2-1 16,5 0-4-16,0-4-6 16,11-6-12-16,7-9-7 15,5-8 9-15,1-3 13 16,0-3 3-16,1-20 6 16,-2-5 1-16,-2-4-1 15,0-2 0-15,-1-1-22 0,-1 3-44 16,2 0 25-16,-1 2 17 15,0 5 16-15,0 3 8 16,0 5 0-16,2 5 0 16,3 8 1-16,-1 4 0 15,5 0 10-15,0 12 21 16,3 10-6-16,-1 2 2 16,-2 6 11-16,-2 5-3 15,-5 1 7-15,-5 0-4 16,0-2 0-16,-7-3-5 15,-1-2-9-15,-2-9-14 0,-2-6-10 16,1-8 0 0,2-6-1-16,1 0-11 0,5-8 10 15,1-14-14-15,-2-4-22 16,1 0-16-16,-4-2-20 16,-1 2-3-16,-5 0 21 15,-1 6 37-15,-3 3 18 16,0 7 13-16,0 6 34 15,0 4 14-15,0 0-36 16,6 2-16-16,-3 17 9 16,7 4 9-16,6 5 0 15,2 6-6-15,6-2 46 16,-1-3-31-16,5-3-18 16,-6-2-3-16,1-6-14 15,-6-4 5-15,0-7-6 0,-5-7-8 16,0 0-4-16,1-13-48 15,1-11-89-15,-3-6-137 16,2-6-2-16,1-2 27 16,-1-5-37-16,1 2 9 15,1 3-15-15,-2 1 159 16,-3 9 145-16,2 6 126 16,-2 10 166-16,-2 6-74 15,1 6-62-15,1 0-10 16,3 6 19-16,1 10-25 15,1 6 0-15,5 2-5 16,-1 2-22-16,4 3-18 0,2-5-28 16,-3-1-34-16,-2-4-14 15,-2-7-7-15,-5-4-3 16,-4-4-1-16,-2-4 5 16,-3 0-3-16,1 0 2 15,-5-12-10-15,0 0 5 16,0 0-7-16,-7 2-6 15,-11 3-3-15,-2 3 4 16,-4 4 5-16,1 0 9 16,1 3 22-16,1 8 8 15,6 8-5-15,2-1-4 16,0 2 6-16,8 0-12 16,1-4-9-16,4 0 2 15,0-7-10-15,0 0 6 16,0-4-7-16,0 1-5 0,6-6 1 15,8 0 8-15,-1 0-4 16,3-6-5-16,1-8-1 16,-1-5 0-16,2-6-10 15,0-1-10-15,2-1-8 16,0-1 1-16,0 2-7 16,3 3 10-16,4 3 22 15,2 5 2-15,4 1-1 16,2 5 1-16,1 7 0 15,-1 2 1-15,-1 0 7 16,-3 4 7-16,-2 10 9 16,0 2 4-16,-4 1 7 15,-3 3-1-15,-6 0-7 0,-3 2-11 16,-6-2-4 0,-3 0-6-16,-4-4-5 0,0-4-1 15,0-4-7-15,-9-4-7 16,-7-1-23-16,-3-3-51 15,-6 0-44-15,-16 0-148 16,6 0-196-16,2-3-351 0</inkml:trace>
  <inkml:trace contextRef="#ctx0" brushRef="#br0" timeOffset="10967.61">6442 11142 1744 0,'0'0'476'0,"0"0"-374"16,0 0-41-16,0 0-21 15,0 0-2-15,0 0-20 16,0 0-18-16,48-17-30 15,-54 35-226-15,-19 0-1010 0</inkml:trace>
  <inkml:trace contextRef="#ctx0" brushRef="#br0" timeOffset="11500.5">4436 11451 456 0,'0'0'292'16,"0"0"-187"-16,0 0-73 0,0 0-19 16,0 0 14-1,0 0 32-15,0 0 17 0,0-39 16 16,0 34 37-16,6 2 29 15,5-1-36-15,1-3-46 16,-2 4-37-16,-3-4-39 16,-1 3-144-16,-6 1-1074 0</inkml:trace>
  <inkml:trace contextRef="#ctx0" brushRef="#br0" timeOffset="12049.14">4399 11226 537 0,'0'0'674'0,"0"0"-344"0,0 0-86 15,0 0-60-15,0 0-9 16,0 0 11-16,0 0-13 15,2-9-37-15,5 7-48 16,9 1-42-16,6-6 6 16,14 0-4-16,9-4-8 15,10-3-11-15,7-2-7 16,8-1-4-16,1-3-7 16,-2 3-10-16,-1-1 5 15,-8 0-5-15,-8 1-1 16,-9 2 1-16,-7 3 1 15,-11 4-1-15,-10 2 0 16,-8 1 0-16,2 2 0 0,-7-1 5 16,2 2-5-16,1-2-1 15,-1-3 0-15,2 4-11 16,4-4-26-16,5-2-90 16,-1 0-364-16,-2 1-194 0</inkml:trace>
  <inkml:trace contextRef="#ctx0" brushRef="#br0" timeOffset="13277.91">4553 12364 753 0,'0'0'695'16,"0"0"-469"-16,0 0-85 0,0 0 19 16,0 0-19-16,0 0-34 15,20-122-30-15,-25 98-28 16,-12 0-9-16,-9 2-13 15,-9 4-17-15,0 2 18 16,-5 7-4-16,-2 8 24 16,-1 1 2-16,3 1 10 15,5 21-2-15,2 11-7 16,4 13-7-16,2 14-5 16,6 13-10-16,8 3 14 15,7 0 23-15,6-2-20 16,6-8-4-16,18-6-15 0,6-10-6 15,10-8-9-15,4-10-2 16,5-13-1-16,10-12-1 16,5-7-2-16,7-7-5 15,3-23 7-15,-1-11-8 16,-2-8 9-16,-6-12-7 16,-5-6-1-16,-11-5-1 15,-13-2 0-15,-11 0 0 16,-17 0-7-16,-8 5-4 15,0 4-11-15,-19 9-2 16,-6 12 12-16,-2 10 12 16,7 17 1-16,0 15-1 15,6 2 0-15,6 26-6 0,1 24 6 16,7 18 1 0,0 15 5-16,3 7 4 0,9 0 1 15,5 3-1-15,-2-9 2 16,3-6-4-16,-1-10 23 15,-1-13-8-15,2-15-17 16,-5-15-6-16,0-14-6 16,-1-11-33-16,-1-4-142 15,5-49-204-15,-5 4-260 16,0-2-357-16</inkml:trace>
  <inkml:trace contextRef="#ctx0" brushRef="#br0" timeOffset="13728.35">5265 12334 1194 0,'0'0'508'16,"0"0"-312"-16,0 0 9 15,0 0 1-15,0 0 28 16,100 123-22-16,-92-86-20 16,-3-1-106-16,-5-2-22 15,0-2-19-15,0-7-23 16,0-7-7-16,-5-6-10 15,1-4-5-15,2-6-1 16,-4-2-17-16,1 0-17 16,-2 0-37-16,-2-10-22 0,-4-2 30 15,-3 0 21-15,-1 2 7 16,-4 2 15-16,-4 2 7 16,0 6 14-16,-2 0 1 15,0 0 11-15,2 0 22 16,5 12 14-16,2 4 7 15,5 2-14-15,4 1-16 16,2 4-1-16,7-2-2 16,0-4-8-16,0 0-2 15,0-4-3-15,7 0-8 16,8-6 0-16,3-5-1 16,5-2-6-16,6 0 5 15,2-4-36-15,4-14-67 16,3 0-146-16,0-4-216 15,11-12 100-15,-11 6-267 0,-5 4-10 16</inkml:trace>
  <inkml:trace contextRef="#ctx0" brushRef="#br0" timeOffset="14678.24">5595 12298 945 0,'0'0'777'15,"0"0"-513"-15,0 0-35 16,0 0 14-16,0 0-21 16,0 0-52-16,0 0-63 15,-53 92-48-15,53-68-18 16,12-2-18-16,6 2-7 0,5-1-5 16,-2-3-5-1,4-1 0-15,2 2-5 0,-5-3 1 16,1 2 10-16,-6-5 1 15,-7 2-7-15,-8-1-4 16,-2-3-2-16,0 2 8 16,-21-1-1-16,-1-5-6 15,-5-4 5-15,0-5-6 16,1 0 0-16,2-10 0 16,3-10-6-16,8-1 5 15,4 2-10-15,9 0 2 16,0 6 3-16,0 3 5 0,16 1-1 15,6 7 2-15,4 2-1 16,3 0 1-16,0 0 0 16,2 0 0-16,1 0 0 15,-3 0 1-15,2-7 0 16,3-11 0-16,-1-11 0 16,1-3 0-16,-3-3 0 15,-6 0-1-15,-8 3-1 16,-11 2 0-16,-6 4-17 15,0 1-12-15,0 4-6 16,-13 3 8-16,-3 4 17 16,1 4 11-16,-1 4 0 15,2 4 11-15,2 2 12 16,3 0 16-16,0 10-4 16,5 12-8-16,-1 6 6 0,5 6 1 15,0 1-5-15,0 2-13 16,11-3-1-16,7 1-6 15,2-3-8-15,2-3 8 16,3-6-9-16,-1-5 1 16,4-6-1-16,-2-8 1 15,0-4-1-15,-1 0 0 16,0-23-8-16,-5-4-4 16,-3-6 3-16,0-2-15 15,-2-1-10-15,-1 0-4 16,1 2 7-16,3 5 14 15,3 7 16-15,3 6 0 16,6 8 1-16,4 8 0 0,1 0 6 16,4 3 2-16,-2 14-1 15,1 5 4-15,-3 2 2 16,-1 2 7-16,-5 3-2 16,-4-2-2-16,-3-1 2 15,-7 0-7-15,-5-1-2 16,-4-4-3-16,-6-2-6 15,0-3 1-15,-10-2 5 16,-18-4-6-16,-3-2 6 16,-4-6-5-16,-2-2 0 15,4 0-1-15,2-7-18 16,2-8-46-16,0-9-156 0,7 4-471 16,4 1-724-16</inkml:trace>
  <inkml:trace contextRef="#ctx0" brushRef="#br0" timeOffset="45801.27">2357 14096 1263 0,'0'0'348'16,"0"0"-182"-16,0 0-56 0,0 0-18 15,2-7 14-15,-2 7-6 16,3-2-14-16,-3 2-14 15,2-3-21-15,-2 2-20 16,2-2-2-16,0 2 4 16,0-3 9-16,2 2 2 15,-4 2-8-15,0 0-5 16,2 0-5-16,-2 0-5 16,0 0 1-16,2 0-3 15,4 7-7-15,1 18 37 16,2 11 62-16,0 8-41 15,-5 10-26-15,-4 0-17 16,0 4 8-16,0 4-8 16,-4-7 14-16,-5-6 14 0,0-8-32 15,4-12-14-15,1-9-2 16,4-9-6-16,0-3 0 16,0-6-1-16,0-2 0 15,4 0 0-15,17 0 12 16,6-6-3-16,4-6 1 15,2-6-8-15,1 1 4 16,-1 3 0-16,-4 1-5 16,-4 3 0-16,-4 6 0 15,-3-1 0-15,-1 5 0 16,-1-3-1-16,7 3 1 16,2-4 0-16,4-1-1 0,0 4 1 15,-3-9 0 1,-1 4-1-16,-5 0 0 0,-5-3 0 15,-6 4 0-15,-2 1-9 16,-5-4 2-16,-2 2-11 16,0-2-23-16,0 2-5 15,-2-3-49-15,-6 6-75 16,-2-6-103-16,-1-3-52 16,5 2 4-16,-1 0-399 0</inkml:trace>
  <inkml:trace contextRef="#ctx0" brushRef="#br0" timeOffset="46238.27">2737 14159 995 0,'0'0'284'16,"0"0"-167"-16,0 0 9 15,0 0 33-15,0 0 10 16,0 0-16-16,0 0-24 16,-2-40-18-16,2 40-8 15,0-4-21-15,0 4 7 16,0 0 2-16,0 0-12 16,0 12-11-16,0 15 62 15,0 12 12-15,0 7-60 0,2 4-28 16,-2 4-13-1,2 0-17-15,-2 3-12 0,0-9-2 16,0 2-9-16,0-6 1 16,0 0 4-16,0-4-6 15,2 0 0-15,0-2 0 16,3-6 0-16,-2-6 0 16,2-5 0-16,0-7-2 15,2-4-5-15,-4-2-5 16,5-8-9-16,-4 1-24 15,3-1-30-15,0 0-39 16,6-1-105-16,-2-13-344 16,-2-2-192-16</inkml:trace>
  <inkml:trace contextRef="#ctx0" brushRef="#br0" timeOffset="46839.58">3095 14377 1204 0,'0'0'342'16,"0"0"-182"-16,0 0 5 0,0 0-22 15,0 0 77 1,0 0 22-16,0 0-74 0,12 120-44 15,-12-83-33-15,0-1-27 16,0-6-28-16,0-4-15 16,5-2-6-16,12-6-5 15,1-6 1-15,4-1-4 16,2 1-6-16,4-3 5 16,-2-7-5-16,0 1 0 15,1-3-1-15,-2 0 1 16,0 0 0-16,-1-13 0 15,-2-9 1-15,1-4-1 16,-5-4 6-16,-3-2-7 16,-1-1 1-16,-3 1 1 15,-7-3-1-15,-2 3 0 0,-2-3 0 16,0 3-1 0,-9 1 6-16,-9-1-5 0,-1 4-1 15,-8-1 1-15,-31-21 1 16,27 32 6-1,2 4 2-15,0 8 10 16,-1 6 13-16,4 6 9 16,-1 24-20-16,-2 12-7 15,2 9 0-15,1 7-13 16,6-7-1-16,4 2 1 16,6-5-1-16,10-4-1 15,0-10-14-15,12-2-22 16,15-6-34-16,26 3-98 15,-7-12-169-15,-5-8-432 0</inkml:trace>
  <inkml:trace contextRef="#ctx0" brushRef="#br0" timeOffset="47385.43">3688 14284 1162 0,'0'0'507'16,"0"0"-352"-16,0 0 18 0,0 0-8 15,0 0 19-15,0 0-8 16,0 0-10-16,-3 41-32 16,3-19-42-16,0 5-24 15,0-1-16-15,0 6 3 16,8 2-2-16,2 4-2 15,9-1-11-15,1 2-17 16,5-5 7-16,4-8-14 16,0-7-5-16,9-6-5 15,-3-6 0-15,1-7-5 16,-1 0-1-16,-2-15 1 16,-1-9 6-16,-3-2-6 15,-6-10 0-15,-1-1-1 16,-7-2 1-16,-6-1 0 15,-6 1 7-15,-3 2-8 0,0 2 1 16,-12 0 5-16,-13 6-5 16,-1 0 0-16,-7 4 0 15,-1 4 8-15,-5 2-8 16,2 6 1-16,-3 10 5 16,2 3-6-16,-2 0 0 15,0 18 0-15,-1 13 5 16,-1 8-6-16,5 7-7 15,3 7-8-15,5 3-14 16,9 4-32-16,4-2-80 16,14 22-120-16,2-18-442 15,0-5-548-15</inkml:trace>
  <inkml:trace contextRef="#ctx0" brushRef="#br0" timeOffset="70733.2">2855 15627 1069 0,'0'0'342'0,"0"0"-221"16,0 0-84-16,0 0-5 15,-4-4 47-15,4 4 22 16,0 0-18-16,0 0-26 16,0 2 9-16,0 14 43 15,0 8 40-15,0 6 8 16,0 10-34-16,0 2 23 15,0 6-46-15,-5 1-35 16,-2-8-21-16,0-2-15 16,7-12-11-16,0-5-1 15,0-8-4-15,0-2-2 16,9-7-10-16,12-5 14 0,3 0 9 16,4 0-9-16,5 0-6 15,0 0 0-15,2-5-8 16,-1-2 8-16,-1-3-4 15,-3-2-4-15,5-2 4 16,-4-1-4-16,-2 1 13 16,-3 2-14-16,-6 3 1 15,-4 5-1-15,-7-1 0 16,-2 1 0-16,0 1 0 16,-3 3-1-16,2-2-7 15,-1 2 1-15,0 0-18 16,-1-3-28-16,-1 3-48 15,-1 0-32-15,0-2-48 0,0-2-71 16,-2-6-75-16,0 6-500 16</inkml:trace>
  <inkml:trace contextRef="#ctx0" brushRef="#br0" timeOffset="71124.87">3186 15538 1250 0,'0'0'354'0,"0"0"-214"16,0 0-10 0,0 0 19-16,0 0 9 0,0 0 0 15,0 0-51-15,-23 7-25 16,21 18 50-16,-2 16-17 15,4 7-13-15,0 5-16 16,0 5-18-16,0 5-22 16,0-1-7-16,0-7-15 15,0-2-9-15,0 0-2 16,0-3-7-16,0-4 1 16,0 2-7-16,0-8 0 15,0 1-1-15,0-6-8 16,0-5 7-16,0-7-37 15,4-5-53-15,-2-4-34 16,-2-6-53-16,0-2-42 0,0 2-147 16,0-4 45-16,0-4-414 0</inkml:trace>
  <inkml:trace contextRef="#ctx0" brushRef="#br1" timeOffset="85382.03">16604 8604 842 0,'0'0'566'0,"0"0"-402"16,0 0-72-16,0 0 13 16,0 0 9-16,0 0-26 15,0-3-2-15,0 3-19 16,0 0 0-16,0 0-16 15,0 0-16-15,0 0-5 16,0 0-13-16,0 12 4 16,0 3 25-16,0 2 2 15,7-1-23-15,2-2-4 0,2-3-5 16,0-2-15-16,2-4 13 16,3-2-7-16,2-3 4 15,-2 0-11-15,-1 0 9 16,-1-3-3-16,-4-8-5 15,-3 0 6-15,-5-3-7 16,-2 0 6-16,0 0-5 16,0-2-1-16,-11 2-1 15,-2 0-11-15,-3 2 6 16,1 4-9-16,-1 5 6 16,3 3-20-16,-1 0 27 15,1 0-7-15,-1 15-10 16,4 9 0-16,-3 4 4 15,10 2-16-15,0 0-61 16,3-2-38-16,0-3-12 0,0-7 2 16,23-6-9-16,-3-6-49 15,-2-4-374-15</inkml:trace>
  <inkml:trace contextRef="#ctx0" brushRef="#br1" timeOffset="85727.75">17010 8383 1197 0,'0'0'361'0,"0"0"-221"16,0 0-41-16,0 0 11 15,-35 114 20-15,10-71-2 16,-4 11-21-16,-7 9-24 16,-7 9-9-16,-5 6-27 15,-2 6-17-15,1 1-17 16,5-1 17-16,6-8 25 16,7-9-24-16,9-14-14 15,11-13-10-15,5-14-7 16,6-9-8-16,0-12-37 15,8-5-50-15,25-12-74 0,-2-13-112 16,-2-6-362-16</inkml:trace>
  <inkml:trace contextRef="#ctx0" brushRef="#br1" timeOffset="86136.69">17052 8865 426 0,'0'0'819'0,"0"0"-611"16,0 0-108-16,0 0 38 0,0 0 36 16,0 0-26-16,0 0-53 15,10 38-33-15,-5-30-12 16,7 0-13-16,-1-4-16 15,3 0-8-15,1-1 4 16,1-3-3-16,2 0-14 16,-1 0 0-16,-1-11 1 15,-1-5 8-15,-1-1-2 16,-5-4-5-16,-5-1 4 16,-4 0 3-16,0 0 7 15,-2 4 9-15,-17 2 27 16,-2 2 91-16,-7 7-63 15,0 3-23-15,-3 4-32 16,4 0-17-16,1 11-8 16,-1 8-27-16,-7 18-195 0,5-5-124 15,-1-2-589-15</inkml:trace>
  <inkml:trace contextRef="#ctx0" brushRef="#br1" timeOffset="92908.29">16076 15141 998 0,'0'0'372'0,"0"0"-164"15,0 0-41-15,0 0-15 16,0 0-5-16,0 0-30 16,-5-5-7-16,5 2-16 0,0 3-19 15,0 0-17-15,0 0-14 16,0-1-1-16,0 1-11 16,0 0-4-16,0 0-1 15,0 0-9-15,0 0-11 16,5 0 6-16,2 9 16 15,10 4 5-15,1 3 8 16,2-4-17-16,5 1-2 16,6-4-1-16,2-4-4 15,3-2-12-15,5-3 1 16,-2 0 1-16,2-7-2 16,0-8-5-16,-4-5 0 15,-6 1-1-15,-10 1 0 16,-7 4-17-16,-7 0 1 15,-5 4 0-15,-2 6 15 0,0 4-35 16,-2 0 6-16,-9 2 30 16,1 18 0-16,2 12 10 15,1 10 5-15,3 11 14 16,2 9 9-16,-2 5-3 16,-2 5-5-16,-2-5-2 15,-3 4 2-15,-1-12-8 16,-1 3 16-16,2-17-16 15,0-9-10-15,4-6-10 16,3-12-2-16,2-10-8 0,0-4-10 16,2-4-33-1,0 0-61-15,0 0-96 0,0-25-129 16,0 2-314-16,-3-3-343 16</inkml:trace>
  <inkml:trace contextRef="#ctx0" brushRef="#br1" timeOffset="93178.51">16279 15561 1400 0,'0'0'307'15,"0"0"-186"-15,0 0-45 16,0 0-22-16,0 0-5 0,0 0 5 15,0 0-13-15,104-62-10 16,-75 50-9-16,2 1-1 16,-4 1-1-16,-4 6-14 15,-4 0-6-15,0 0-1 16,-7 0-8-16,5 2-20 16,1-2-46-16,-3 1-124 15,-4-2-607-15</inkml:trace>
  <inkml:trace contextRef="#ctx0" brushRef="#br1" timeOffset="93707.26">16740 15267 1159 0,'0'0'355'0,"0"0"-170"16,0 0-26-16,0 0 18 16,0 0-18-16,0 0-39 15,0 0-15-15,-29 70-20 16,29-50-5-16,0-3-8 0,0 1-22 15,7 5-6-15,7-2-1 16,1 1 0-16,3 2-10 16,-1 1-8-16,4-2-8 15,-3 4-5-15,-1-5 0 16,-1-5-2-16,-4 2-2 16,0-5 2-16,-3-2-8 15,-2 1 4-15,-3-6 1 16,-2 1-5-16,-2 0 8 15,0-5 2-15,0 4 3 16,-4 1 3-16,-9 0-3 16,-4 1-6-16,-3 0-3 15,-3 1 0-15,-4-4-6 0,0 1 0 16,-2-2-1-16,4-5-36 16,3 0-56-16,2 0-43 15,7-8-134-15,2-21-102 16,4-3-190-16,3 6-758 0</inkml:trace>
  <inkml:trace contextRef="#ctx0" brushRef="#br1" timeOffset="93995.6">16678 15291 1197 0,'0'0'584'0,"0"0"-424"16,0 0-48-16,0 0 25 16,0 0 36-16,0 0-40 15,116-51-44-15,-89 41-31 16,-2 1-22-16,3 0-17 16,1 1-7-16,2-5-5 15,-2 4-7-15,-2-3 1 16,-5 1-1-16,-5 3-1 15,-3 2-13-15,-5 2-15 16,-5 4-28-16,4 0-37 16,-6 0-179-16,-2 0-367 0</inkml:trace>
  <inkml:trace contextRef="#ctx0" brushRef="#br1" timeOffset="95220.49">15831 16078 696 0,'0'0'374'16,"0"0"-159"-16,0 0-30 0,0 0-41 16,0 0-19-1,0 0-8-15,0 0 3 0,18-3-10 16,-18 3 2-16,0 0-22 15,0 0 5-15,0 0 9 16,0 0-23-16,0 0-2 16,0 0-22-16,0 0-8 15,0 0-15-15,0 0-7 16,0 0-1-16,0 0-7 16,0 0-2-16,0 0-5 15,0 3 5-15,0 3 7 16,0-3-6-16,0 2-4 15,0 1 1-15,6 2-2 16,7-4 2-16,8-2 0 16,3 2-4-16,10-4 4 0,10 0-5 15,12 0-3-15,10-3 1 16,13-8-2-16,21-4 0 16,32-10-6-16,-7 3 0 15,-10-1-1-15,-13 4 1 16,-24 7 1-16,7-6-1 15,2 4 1-15,-13-3-1 16,-11 7 2-16,-15-4-1 16,-5 7-1-16,-9-2 1 15,-13 3 0-15,-5 2 0 16,-5 4 4-16,-7 0-5 16,-4 0-1-16,0 0 0 15,0 0-6-15,0 0-19 0,0 0-120 16,-12 0-185-1,-7 4-405-15,-2 4-186 0</inkml:trace>
  <inkml:trace contextRef="#ctx0" brushRef="#br1" timeOffset="95723.33">16298 16281 1273 0,'0'0'632'0,"0"0"-485"16,0 0-101-16,0 0 48 15,0 0 72-15,0 0-7 16,0 116-34-16,0-86-54 16,-2-2-33-16,0 2 0 15,2-7-15-15,0-11-8 16,0 3-3-16,0-3 0 0,0-5 3 15,12 0 10-15,1-2-10 16,3 0-2-16,3-5-13 16,1 0 11-16,3 0-1 15,1 0-8-15,3-5 5 16,0-7-5-16,0 1-1 16,-1-1 5-16,1-2-5 15,0 5-1-15,-4-8 0 16,-3 3-48-16,2-1-86 15,-7-6-103-15,-1-1-151 16,-8 4-451-16</inkml:trace>
  <inkml:trace contextRef="#ctx0" brushRef="#br1" timeOffset="96037.66">16624 16320 778 0,'0'0'683'15,"0"0"-422"-15,0 0-86 16,0 0-45-16,0 0-4 16,0 0 17-16,0 0 63 15,-19 72-38-15,16-31-72 16,-4 3-31-16,1 4-5 16,-1-2-11-16,1-2-11 15,0-3-16-15,0-6-7 16,-1 0-6-16,1-3-7 0,-2-6 8 15,0-2-10-15,1-2 0 16,-1 0-27-16,0-8-14 16,6 3-1-16,0-12-64 15,2-1-65-15,0-4-57 16,14 0 20-16,5-14-82 16,2-4-663-16</inkml:trace>
  <inkml:trace contextRef="#ctx0" brushRef="#br1" timeOffset="96556.62">16836 16469 909 0,'0'0'681'15,"0"0"-472"-15,0 0-19 16,0 0 65-16,0 0 65 15,-2 106-94-15,-3-76-76 16,1-2-60-16,2-2-29 16,2-2-33-16,0-3 2 15,0-4-15-15,0-2-6 16,6-6-1-16,7-1-7 16,3-3 8-16,4-5-7 15,0 0 4-15,3 0 4 16,-1-9-10-16,-2-4-1 15,-2-5-26-15,-3-5 15 0,-5-2 5 16,-4 0-2-16,-4-1 8 16,-2-6 1-16,0 2 0 15,-7 2 4-15,-10 7-4 16,-4-2-9-16,-3 5 8 16,-2 10-5-16,-1-1 6 15,-2 9-2-15,2 0 2 16,2 9 1-16,-1 17 5 15,6 2 6-15,4 6-6 16,3-2 0-16,6 4-5 16,7-4 0-16,0-2-1 15,0-3 0-15,18-3-18 16,6-3-12-16,8-8-68 0,1-12-86 16,21-1-141-1,-10-10-224-15,-3-12-373 0</inkml:trace>
  <inkml:trace contextRef="#ctx0" brushRef="#br1" timeOffset="96972.34">17166 16462 1056 0,'0'0'884'16,"0"0"-622"-16,0 0-138 15,0 0-16-15,0 0 36 0,-9 104-10 16,14-83-52-16,8-1-49 16,0-3-7-16,3 0 2 15,0-7-4-15,-1 2-5 16,1-5-8-16,0-4-4 16,1-3 4-16,4 0-4 15,-2-10 5-15,4-16-4 16,1-4-8-16,-2-2 2 15,-2-3 5-15,-4-6-6 16,-7 4 0-16,-9 4 0 16,0 8-2-16,-16 4 1 15,-18 8-14-15,-6 8 13 16,-7 5-8-16,-1 0 9 16,2 10 0-16,9 5 6 0,6 6-6 15,8 1 0-15,11 0-39 16,3 0-74-16,9 4-120 15,0-4-109-15,9-12-322 0</inkml:trace>
  <inkml:trace contextRef="#ctx0" brushRef="#br1" timeOffset="97502.57">17396 15654 1187 0,'0'0'511'15,"0"0"-374"-15,0 0 14 16,0 0 18-16,0 0 27 16,0 0-37-16,0 0-48 15,-8 55-38-15,8-52-22 16,0 6-5-16,0-3-11 0,0 2-4 16,5-2-1-1,7-2-9-15,-2 0-11 0,4-4-4 16,-1 0-5-16,0 0 9 15,-1 0-2-15,-3-11-7 16,-5 0 10-16,-2 1-4 16,-2-7-1-16,0 3-5 15,0 1 0-15,-9-1 3 16,-6 6-4-16,-1 2-1 16,-2 6 0-16,1 0 0 15,3 0 1-15,1 9 1 16,6 6-1-16,3-4-1 15,2 9-9-15,2-8-20 0,0 3-60 16,0-4-129 0,11 4-105-16,2-10-160 0,3 0-984 0</inkml:trace>
  <inkml:trace contextRef="#ctx0" brushRef="#br1" timeOffset="97955.67">17670 15829 1647 0,'0'0'623'0,"0"0"-451"0,0 0 36 16,0 0-43-1,0 0-45-15,0 0-69 0,-5-108-23 16,5 66-1-16,0 0-6 16,0-8-14-16,2 1 4 15,5-5-11-15,-2 2 0 16,-1 3 1-16,2 0 0 16,-1 13-1-16,1 5 0 15,0 12 1-15,-4 11 0 16,-2 4-1-16,2 4 0 15,-2 8-26-15,2 15 26 16,-2 12 5-16,0 9-4 16,0 5 8-16,0 2-3 0,0 3-5 15,0-2 0 1,0-3 1-16,0-8-2 0,2-4 0 16,5-11-58-16,4-4-83 15,5-14-54-15,15-8-32 16,-2-12-129-16,-2-8-370 0</inkml:trace>
  <inkml:trace contextRef="#ctx0" brushRef="#br1" timeOffset="98419.54">18020 15454 1247 0,'0'0'661'0,"0"0"-512"16,0 0-62-16,0 0 34 0,0 0 26 15,0 0-9-15,-5 129-22 16,5-97-44-16,0-5-8 16,0 4-15-16,0-4 0 15,7-8-8-15,4-1-14 16,5-6-6-16,2-3-3 16,-1-9-17-16,6 0 10 15,-1 0-5-15,2-17 1 16,1-12 2-16,1-3-8 15,1-3 0-15,-6-5 0 16,-6 0 0-16,-6-1-1 16,-9 5 1-16,0 2 8 15,0 4-3-15,-18 8-5 16,-6 3 15-16,-3 10 14 0,-5 9-4 16,-2 0-10-16,4 0-5 15,0 21-4 1,4 2-5-16,4 7-1 0,4 2-1 15,7 0 1-15,4 3-1 16,5-2-6-16,2 2-8 16,0-5-17-16,4-2-38 15,14-1-52-15,3-10-26 16,14-11-110-16,-4-2-112 16,-2-4-315-16</inkml:trace>
  <inkml:trace contextRef="#ctx0" brushRef="#br1" timeOffset="98886.16">18405 15462 1572 0,'0'0'362'0,"0"0"-217"15,0 0-33-15,0 0 12 16,0 0 24-16,-11 104-41 15,11-83-41-15,0-1-21 16,5-4-17-16,1-2-6 16,3 0-2-16,-2-6-2 15,0 2 7-15,2-6-10 16,1-4-14-16,4 0 14 0,1 0 0 16,8-14-6-16,0-8-3 15,0-4-5-15,2 2 5 16,-2-2-5-16,-5 3 0 15,-6 5 5-15,-5-2 2 16,-5 2 11-16,-2 2 15 16,0 4 44-16,-13-6-2 15,-7 4-10-15,-7 1-16 16,0 6-22-16,-4 5-5 16,-1 2-10-16,2 0-1 15,-4 22-11-15,3 0 1 16,4 7-1-16,6 2 0 15,3-1-1-15,9-2-22 0,5-2-83 16,4-3-85-16,10-5-67 16,13-5-219-16,1-8-272 0</inkml:trace>
  <inkml:trace contextRef="#ctx0" brushRef="#br1" timeOffset="99818.85">19168 15374 1075 0,'0'0'747'0,"0"0"-480"16,0 0-4-16,0 0-20 16,0 0-37-16,0 0-37 15,0 0-53-15,-16 0-48 16,16 0-35-16,0 0-33 15,16 0 13-15,4 0 4 16,6 0-8-16,5 0-2 16,4 0-1-16,-4-4-6 15,0 0-6-15,-4-2-12 16,-4 3-24-16,-2-3-42 16,-6 3-54-16,-3 1-63 15,-10 0-136-15,-2 2-167 16,0 0-568-16</inkml:trace>
  <inkml:trace contextRef="#ctx0" brushRef="#br1" timeOffset="100091.08">19172 15484 1328 0,'0'0'396'15,"0"0"-225"-15,0 0-4 16,0 0 17-16,0 0-14 15,0 0-67-15,0 0 11 0,16 15-24 16,6-15-36-16,5 1-29 16,-1-1-10-16,1 2-3 15,-2-2-11-15,2 0 10 16,0 0-10-16,-1 0 5 16,1-2-4-16,-5-4-2 15,1-4-6-15,-4 2-35 16,-5 0-91-16,-3-2-170 15,-7 2-68-15,-3-1-557 0</inkml:trace>
  <inkml:trace contextRef="#ctx0" brushRef="#br1" timeOffset="133559.96">16082 10052 811 0,'0'0'221'0,"0"0"273"16,0 0-235-16,0 0-126 15,0 0 12-15,0 0 13 16,0 0-18-16,0 0-37 16,0 0-32-16,0 0-13 15,0 0-7-15,0 0-8 16,0 0-6-16,0 0-7 16,0 0-10-16,0 0 5 0,0 0-16 15,0 0-8-15,0 0 5 16,0 0-5-16,0 0-1 15,0 0 2-15,0 0 7 16,0 0 0-16,0 0-8 16,1 0 19-16,3-2 11 15,3-5-1-15,4-5-6 16,2-8-12-16,2-3-5 16,6-1-5-16,-4-4-1 15,4-1 5-15,-4 0 2 16,4-5-8-16,1 0-1 15,-3-2-1-15,4-3 1 0,0 3-1 16,-5 5-5 0,-5 10 7-16,-5 7-1 0,-3 5 1 15,-5 9 0-15,0 0-7 16,0 0-7-16,0 12 14 16,0 9 5-16,0 7 5 15,-7 2-2-15,1 0-7 16,-1-1 0-16,3-2 0 15,0 0 0-15,1-4 0 16,0 4-1-16,3-1-8 16,-3 0-43-16,3 0-65 15,0 0-21-15,0-4-67 16,0-4-46-16,0-6-10 0,11-8-94 16,-3-4-172-1,5-12-74-15,-1-12 296 0</inkml:trace>
  <inkml:trace contextRef="#ctx0" brushRef="#br1" timeOffset="134177">16518 9685 1079 0,'0'0'483'15,"0"0"-371"-15,0 0-7 16,0 0 43-16,0 0 15 15,0 0 15-15,0 0-34 16,47 67-59-16,-32-47-41 16,-2-1-16-16,-1 1-11 0,5 1-5 15,-6 1-2-15,3 5-8 16,-4-1 9-16,-2 3-3 16,0 0 5-16,-5 3 2 15,-1-9-4-15,-2 0 1 16,0-9-2-16,0-2 7 15,-7-3-16-15,-4-5 10 16,-2-4 7-16,-1 0-2 16,1 0-7-16,-2-6-2 15,5-8-7-15,-1-2-1 16,5-4 0-16,0 2-5 16,6-2-6-16,0 4 2 0,0 0-2 15,0-1 6-15,0 4 6 16,6 1 6-16,1-2-6 15,5-3 0 1,2-1 0-16,0 0 5 0,3-4-5 16,-2-2 0-16,4 2 0 15,-4-1 0-15,0-2 1 16,-3-1-1-16,-5 3 4 16,2-3-4-16,-7 1 0 15,-2 4 0-15,0-2 0 16,0 5 11-16,-12 1-11 15,-1 8 9-15,-3 3-8 16,1 4 5-16,-1 2 3 0,-1 0-8 16,1 16 0-1,3 6-2-15,0 6-21 0,10 2-42 16,3 2-76-16,0 14-99 16,18-10-95-16,4-4-580 0</inkml:trace>
  <inkml:trace contextRef="#ctx0" brushRef="#br1" timeOffset="134441.7">16954 10028 1350 0,'0'0'548'16,"0"0"-431"-16,0 0-23 0,0 0 25 15,0 0 20-15,0 0-24 16,11 128-53-16,-11-79-35 16,-11 4-18-16,-2 3-3 15,-2-3-6-15,5-9-15 16,0-11-48-16,4-10-112 16,4-9 8-16,2-12 35 15,0-4-6-15,5-20-135 16,8-7-475-16</inkml:trace>
  <inkml:trace contextRef="#ctx0" brushRef="#br1" timeOffset="134891.62">17106 9555 1094 0,'0'0'297'0,"0"0"-198"16,0 0-53-16,0 0 23 15,0 0-2-15,0 0-31 0,0 0-17 16,66-49-13-1,-39 40 1-15,2 2-7 0,-2 6 1 16,-4 1 3-16,-6 4 25 16,-4 18 45-16,-3 7 21 15,-6 10 31-15,0 0 25 16,0 2 0-16,2 1 44 16,-4-5-89-16,0-4-60 15,0-1 28-15,-2-4-33 16,0-3-34-16,0-2 4 15,0-2-4-15,0-1-7 16,-4-3 0-16,-1 0-45 16,-2-3-62-16,3-4-78 15,-7-10-182-15,5 0 11 16,-4 0-322-16</inkml:trace>
  <inkml:trace contextRef="#ctx0" brushRef="#br1" timeOffset="135128.25">17215 9791 727 0,'0'0'833'16,"0"0"-658"-16,0 0-95 16,0 0 18-16,0 0 46 15,0 0-17-15,138-68-39 16,-109 56-43-16,2 2-28 15,0 0-11-15,1 1-6 0,-6 2-22 16,-3 0-53-16,-8-4-107 16,-6 3-416-16,-4-2-565 0</inkml:trace>
  <inkml:trace contextRef="#ctx0" brushRef="#br1" timeOffset="135525.39">17554 9587 1015 0,'0'0'373'16,"0"0"-174"-16,0 0 38 15,0 0-19-15,0 0 1 0,0 0-25 16,0 0-39-16,9 81-49 16,-9-58-33-16,4 0-21 15,0 3-23-15,4-1-14 16,2 1-7-16,3 2 3 15,6-1-10-15,0-4-1 16,0 0 10-16,5-5-9 16,-8-2-1-16,-3-3 1 15,-4-2 1-15,-5-1 8 16,-4-2-10-16,0 0 1 16,0-2 14-16,0 2-6 15,0-1 6-15,-4-7 0 16,-7 2-1-16,-5-2-4 0,-1 0-8 15,-2 0-2 1,1-7-15-16,1-9-63 0,2-2-17 16,1-4-93-16,3-14-123 15,1 4-74-15,6 1-537 0</inkml:trace>
  <inkml:trace contextRef="#ctx0" brushRef="#br1" timeOffset="135756.48">17529 9619 603 0,'0'0'835'0,"0"0"-573"16,0 0-82-16,0 0-22 16,0 0 11-16,0 0-2 0,0 0-38 15,116-87-42 1,-78 78-34-16,2-1-18 0,3-2-25 15,-1 1 3-15,-2 0-12 16,-8 1-1-16,-9-1-23 16,-13 3-68-16,-8 4-117 15,-2 1-337-15</inkml:trace>
  <inkml:trace contextRef="#ctx0" brushRef="#br1" timeOffset="137241.2">17523 9974 766 0,'0'0'551'15,"0"0"-354"-15,0 0-32 16,0 0 1-16,0 0 10 15,0 0-29-15,0 0-23 16,-12 0-28-16,12 0-22 16,0 0-2-16,0 0-4 15,0 0-13-15,0 0-9 0,0 0-5 16,0 0-3-16,0 0-15 16,0 0-5-16,0 0-9 15,0 0-9-15,0 0 0 16,0 0 11-16,10 2-10 15,0 2 6-15,3-2-6 16,1-2 0-16,1 0 0 16,-1 0 5-16,1 0-6 15,2 0 0-15,-2 0 0 16,3 0 6-16,0 0-5 0,-3-2 0 16,3-2-1-1,-2 0 1-15,0 2-1 16,-3-3 0-16,-5 4-6 0,0 1-3 15,-4 0-40-15,-4 0-70 16,0 0-216 0,-14 6-222-16,0 2-269 0</inkml:trace>
  <inkml:trace contextRef="#ctx0" brushRef="#br1" timeOffset="141426.16">18260 9569 950 0,'0'0'672'16,"0"0"-505"-16,0 0-106 16,0 0-35-16,0 0 20 15,0 0 46-15,0 0-16 16,-4 34-29-16,4-20-2 16,0-2 9-16,0 4 10 15,0 0-5-15,0-2-20 16,0 0-20-16,2-4-6 15,7-2-12-15,3-4 0 16,3-4 0-16,1 0-1 16,1 0 1-16,1-10 25 0,-3-9-14 15,1 0-4 1,-3-3-7-16,-3-4-1 0,-6 1 1 16,-4 4 0-16,0-1-1 15,0 4-9-15,-14 4 7 16,-3 5 4-16,-3 4 11 15,-1 5 2-15,2 0-5 16,1 2-10-16,0 15-1 16,2 6-12-16,6 3-32 15,0 0-110-15,6 1 1 16,4-2 9-16,0-4-51 16,0-2-115-16,5-7-83 15,10-4-641-15</inkml:trace>
  <inkml:trace contextRef="#ctx0" brushRef="#br1" timeOffset="141793.4">18630 9247 1316 0,'0'0'329'0,"0"0"-200"15,0 0 72-15,0 0 12 16,0 0-58-16,-31 138-24 16,14-92-36-16,-4 8-22 15,-3 5-17-15,-5 12-23 16,-3 8-21-16,-3 4 48 15,-3 5-27-15,0 3-15 16,4-7-18-16,7-6-14 16,8-7-30-16,5-17-99 15,10-15-77-15,4-19-54 16,12-20-20-16,9-5 5 16,4-19-426-16</inkml:trace>
  <inkml:trace contextRef="#ctx0" brushRef="#br1" timeOffset="142184.32">18651 9854 899 0,'0'0'607'0,"0"0"-444"15,0 0-47-15,0 0-26 16,0 0-8-16,0 0-20 16,-16 106-21-16,16-90-24 15,0-2 1-15,7-2-6 16,4-3-11-16,-3-4-1 16,4-3-8-16,-2-2 8 0,0 0 16 15,1 0 17-15,0-12-7 16,-3-2-8-16,-1-6-2 15,-1-1 2-15,-4 0-5 16,-2-2 23-16,0 2 39 16,0 0 4-16,-8 3-45 15,-7 4 4-15,-3 6-30 16,-5 4-8-16,0 4-18 16,-5 0-47-16,-12 28-128 15,8-3-71-15,-3-1-340 0</inkml:trace>
  <inkml:trace contextRef="#ctx0" brushRef="#br1" timeOffset="155037.76">16339 10542 918 0,'0'0'672'0,"0"0"-457"16,0 0-82-16,0 0-31 15,0 0 35-15,0 0 36 16,-12-11-65-16,12 11-50 15,0-2-1-15,0 2-7 16,0 0 0-16,0 0-3 16,0 0 3-16,0 0-18 15,0 0-6-15,0 0-14 0,0 0-6 16,10 0-6 0,12 0 1-16,7 0 17 0,8 0-12 15,3 0-6 1,1 0 1-16,0 0 0 0,-6 0-1 15,-4-4 0-15,-6 1-12 16,-8-2-12-16,-7 5-27 16,-4-2-11-16,-6 2-17 15,0 0-37-15,0 0-99 16,-14 0-324-16,-5 2 13 16,-1 5-333-16</inkml:trace>
  <inkml:trace contextRef="#ctx0" brushRef="#br1" timeOffset="155588.19">16457 10580 728 0,'0'0'499'0,"0"0"-290"16,0 0-36-16,0 0-20 15,0 0-11-15,0 0-15 16,0 0-24-16,-120 84-9 16,104-62-15-16,3-2-19 15,1 0-20-15,6-4-11 16,0-4-4-16,5-5-4 15,1 0 5-15,0-3 4 16,0 0-5-16,0-4-7 16,1 0-18-16,9 0 1 15,4 0 0-15,2 0 36 16,8-2-37-16,5-8 21 0,2 0-14 16,7-2-6-16,-1 2-1 15,2 2-9 1,-4 5-2-16,-3 3-5 15,-3 0 6-15,-7 3 9 0,-2 13-19 16,-4 5 20-16,-8 4 0 16,-3 5 1-16,-5 0 11 15,0 2 6-15,-7 2 9 16,-18 0-8-16,-8 1 10 16,-2-3-7-16,-7-4-12 15,-1-5-4-15,1-11 3 16,-1-3 0-16,5-9 37 15,5 0 23-15,2-12 0 0,6-13-26 16,4 0-11 0,9-4-11-16,5 3-12 0,5 4-9 15,2 11-6-15,0 4-42 16,9 7-18-16,13 0 12 16,7 2-16-16,4 12-52 15,5 4-127-15,2-4-42 16,18-1-18-16,-9-8-83 15,-7-2-263-15</inkml:trace>
  <inkml:trace contextRef="#ctx0" brushRef="#br1" timeOffset="156018.57">16929 10786 582 0,'0'0'797'0,"0"0"-426"16,0 0-125-1,0 0-70-15,0 0-52 0,0 0-13 16,0 0 15-16,-39 79-26 16,34-44-57-16,5-3-12 15,0-2-20-15,0-2-4 16,11-5 2-16,9-6-9 16,5-3 0-16,0-3 0 15,7-7 28-15,-1-4-9 16,-2-4-12-16,3-16-1 15,-6-9 0-15,1-2-6 16,-4-5 1-16,-8-1 0 0,-3 0 7 16,-8 4 1-1,-4 3 7-15,0 0 32 0,-20 5 28 16,-10 2-32-16,-1 2-13 16,-4 7 5-16,0 7-11 15,-4 5-4-15,4 2-13 16,4 2-1-16,2 16-1 15,7 6-6-15,8 4-14 16,9 2-13-16,5 2-49 16,19 8-170-16,12-9-255 15,4-7-188-15</inkml:trace>
  <inkml:trace contextRef="#ctx0" brushRef="#br1" timeOffset="156417.2">17364 10696 1214 0,'0'0'262'0,"0"0"-65"15,0 0 3-15,0 0-29 16,0 0-35-16,0 0-18 15,0 0-25-15,-11 102-14 16,15-95-24-16,10-7-17 16,1 0-9-16,6 0 17 15,-1-5-27-15,0-11 1 0,0-7-14 16,-5 2-5-16,-1-4-1 16,-8 4 0-16,-3-1-1 15,-3 4 1-15,0 0 0 16,-11 4 21-16,-7 3 22 15,-5 6 5-15,-1 3-26 16,0 2-12-16,-3 0-9 16,0 18-2-16,2 8 1 15,4 6-1-15,2 3-24 16,11 4-123-16,8 3-193 16,4-10-192-16,13-9-191 0</inkml:trace>
  <inkml:trace contextRef="#ctx0" brushRef="#br1" timeOffset="156755.85">17928 10235 889 0,'0'0'963'0,"0"0"-721"16,0 0-184-16,0 0 24 16,-28 104 88-16,12-46-33 0,-4 6-43 15,-5 6-2 1,-4 7-34-16,-7 4-2 0,-6 10-6 16,-7 3-21-16,-5 0-13 15,4 2-13-15,-2-9 8 16,5-7-17-16,7-14 22 15,8-13-32-15,15-13 10 16,8-16-114-16,9-11-161 16,0-13-110-16,16 0-214 15,4-1-876-15</inkml:trace>
  <inkml:trace contextRef="#ctx0" brushRef="#br1" timeOffset="157122.2">17822 11029 1515 0,'0'0'299'0,"0"0"-197"16,0 0-9-16,0 0-16 15,0 0 47-15,0 0 5 16,0 114-17-16,10-104-34 15,6-2-4-15,2-1-26 16,4-7 14-16,-2 0-15 16,2 0-22-16,1 0 65 15,-6-9-40-15,1-8-26 16,-6-8-6-16,-1-5-12 16,-5-2 5-16,-6-5-5 0,0 2 9 15,0-2 12 1,-10 8 4-16,-9 2 3 15,-3 9-17-15,-5 10-17 0,-4 8 0 16,-5 0-76-16,-20 35-143 16,10-2-319-16,1 3-488 0</inkml:trace>
  <inkml:trace contextRef="#ctx0" brushRef="#br1" timeOffset="174799.11">16408 12108 631 0,'0'0'324'0,"0"0"-63"16,0 0-46 0,0 0-33-16,0 0-19 0,-29-8-18 15,27 8-11-15,-1 0-17 16,1 0-1-16,2 0 4 15,-2 0-7-15,2 0 0 16,0 0-31-16,-2 0-29 16,2 0-24-16,0 0-3 15,0 0-11-15,0 0-3 16,0-3 6-16,0 2-6 0,0-3 37 16,9-6-25-16,6-6 0 15,7-11 4-15,7-7-17 16,3-9-5-16,-1-6 1 15,-2-4 1-15,0-2-2 16,-2-6-5-16,0 3 0 16,-5 0 1-16,2 2-2 15,-4 4 6-15,2 6-6 16,-4 9 0-16,-4 12 0 16,-3 11-1-16,-7 14 1 15,-2 0-15-15,-2 34-6 16,0 19 21-16,-2 17 14 15,-9 8-5-15,-2-1 1 0,-1-2-9 16,4-9 5 0,0-10-6-16,6-13 0 0,2-14 0 15,2-12-13-15,0-10-56 16,6-7-11-16,21-10-151 16,0-16-156-16,-2-2-427 0</inkml:trace>
  <inkml:trace contextRef="#ctx0" brushRef="#br1" timeOffset="175563.21">16996 11472 1309 0,'0'0'535'0,"0"0"-415"15,0 0-57-15,0 0-9 0,0 0-9 16,0 0-10-16,0 0-14 16,76-45-1-16,-47 40-12 15,-2 2-7-15,0 3 1 16,-3 0 9-16,-4 3-5 16,-2 14 9-16,-7 6 31 15,-2 9 38-15,-9 6 16 16,0 6-2-16,-4 8-4 15,-19 4-35-15,-10 8-20 16,-5 4-20-16,-4-1 4 16,-1-7-1-16,3-12-11 0,7-10-1 15,8-16-9-15,10-7-1 16,6-8 6 0,6-7 0-16,3 0-4 15,0 0 5-15,0 0 1 0,0 0-8 16,3 0 0-16,6 0 1 15,2 0 6-15,0 0-5 16,1 0-2-16,-4 0 2 16,3 0-1-16,2 0-1 15,1 0 1-15,4 0 0 16,1 0-1-16,4 0 0 16,2 0 0-16,-3-4-1 15,0 4-12-15,-6 0-23 16,-3 0-27-16,-1 4-65 0,-6 8-94 15,-2 3-74-15,2-1 22 16,-1-2-18-16,0-5 38 16,2-2 46-16,-1-3 153 15,3-2 55-15,0 0 27 16,0 0-14-16,1 0-1 16,1-2 1-16,-5-5 6 15,3 5 37-15,-3 2 38 16,0 0 19-16,0 0 33 15,-2 4-17-15,1 9-8 16,1-1 14-16,-2 3 0 16,4-1-26-16,1 3-15 15,-3 0 53-15,-1-3-77 0,1-2-42 16,-3-1-28-16,-3-3-30 16,0 2-161-16,0 2-120 15,0-2-246-15,0-3-70 0</inkml:trace>
  <inkml:trace contextRef="#ctx0" brushRef="#br1" timeOffset="176150.17">17418 12068 833 0,'0'0'622'0,"0"0"-424"15,0 0-76-15,0 0 6 16,0 0 18-16,0 0-61 16,0 0-33-16,0 3-14 15,0 18 41-15,0 2 17 16,-10 9-41-16,-2 3-48 15,-4-1 5-15,0-3-10 0,3-2 7 16,0-3-9-16,1-6-25 16,6-5-80-16,-1-4-73 15,1-3-58-15,0-1-110 16,0-6-296-16</inkml:trace>
  <inkml:trace contextRef="#ctx0" brushRef="#br1" timeOffset="176762.7">17840 11530 874 0,'0'0'619'16,"0"0"-446"-16,0 0-27 15,0 0-20-15,0 0 16 16,0 0 4-16,0 0-24 15,-90 88-29-15,80-71-32 16,2-2-12-16,6-1-16 16,-1 1-12-16,3-5-8 0,0 1 6 15,0 3 5-15,10-2 10 16,5 5-17-16,1-2-7 16,1 3-4-16,1-1 2 15,3 1-2-15,-5 0 1 16,6 2-1-16,0 3 0 15,0 0 0-15,0 0 0 16,1 2 33-16,-6-4-18 16,-4-4-8-16,-6-2-5 15,-4-3-7-15,-3-3 5 0,0 3 9 16,-18 0 9 0,-9-2-3-16,-4 0-8 15,-7-3-2-15,0-4-10 16,2-1 0-16,3-2-1 0,3 0-13 15,9-2-64-15,2-12-114 16,6-2-101-16,5-17 4 16,1 1-185-16,5 6-359 0</inkml:trace>
  <inkml:trace contextRef="#ctx0" brushRef="#br1" timeOffset="176916.21">17793 11636 535 0,'0'0'723'15,"0"0"-492"-15,0 0-61 16,0 0 7-16,137-113-13 0,-101 92-29 16,5 1-64-1,3 2-27-15,5 4-26 0,-3 0-18 16,6 8-43-16,-12 3-159 16,-13 3-751-16</inkml:trace>
  <inkml:trace contextRef="#ctx0" brushRef="#br1" timeOffset="177299.63">18339 11436 26 0,'0'0'1287'16,"0"0"-953"-16,0 0-176 0,0 0-66 15,0 0-10-15,0 0-2 16,0 0-30-16,6 112-23 15,7-105-5-15,1 0 2 16,-1-5-10-16,5-2 1 16,-3 0 6-16,-1 0-5 15,-4-4 0-15,0-6-8 16,-6-2-2-16,-1-3 2 16,-3 0 3-16,0-1-11 15,0 0 9-15,-7 4-9 16,-8-1 9-16,-1 6 16 15,-4 5 5-15,-2 2-9 0,1 0 8 16,0 16-21 0,-2 8-2-16,5 4-6 0,4 2-15 15,8-1-25-15,6-2-112 16,0-5-60-16,20-10-44 16,6-6-64-16,4-6-693 0</inkml:trace>
  <inkml:trace contextRef="#ctx0" brushRef="#br1" timeOffset="177612.22">18823 11113 998 0,'0'0'376'15,"0"0"-235"-15,0 0-51 0,0 0 81 16,0 0-7-16,-4 102 13 16,-11-48-28-16,-7 7-47 15,-7 5-10-15,-7 3-32 16,-4 6-13-16,-5 0-21 16,1 6-17-16,-2-2-2 15,5-1-6-15,8-8-1 16,6-8-32-16,11-10-106 15,7-11-87-15,9-9-41 16,6-14-281-16,13-10-807 0</inkml:trace>
  <inkml:trace contextRef="#ctx0" brushRef="#br1" timeOffset="177979.26">18974 11765 1415 0,'0'0'536'0,"0"0"-443"15,0 0-19-15,0 0 35 16,0 0 12-16,0 0-27 16,0 0-47-16,-12 102-19 15,24-92-19-15,1-4-8 0,0-2 6 16,2-4 1-16,1 0-1 15,-2 0 2-15,-1-15 4 16,-3-2-12-16,-4-4 9 16,-5-2-9-16,-1-1 0 15,0 0-1-15,0 1 12 16,-15 5-6-16,-4 4-4 16,-4 4 26-16,-1 8-12 15,-1 2-4-15,1 0-12 16,-3 18-13-16,3 8-39 15,-10 21-131-15,5-8-167 16,7-2-619-16</inkml:trace>
  <inkml:trace contextRef="#ctx0" brushRef="#br1" timeOffset="179961.36">16327 12976 598 0,'0'0'519'0,"0"0"-296"16,0 0-83-16,0 0-6 15,0 0 35-15,0 0-20 16,0 0-17-16,-8 14-22 16,8-12-2-16,0-2-18 15,0 0 5-15,0 0 9 16,0 0-4-16,0 0-51 15,2-4-22-15,14-13 7 16,3-8-16-16,8-8 3 16,2-6-6-16,5-5 0 0,-1-7-3 15,-2 1-3 1,-2 1-3-16,-6-2-6 0,-5 1 1 16,-5 4 4-16,-4 3-5 15,-2 10 0-15,-3 8 1 16,-4 11-1-16,0 8 1 15,0 6-1-15,0 4-17 16,0 26 17-16,0 14 12 16,0 11 21-16,-4 3-15 15,-1 2-6-15,3-6-11 16,-1-6 6-16,3-8-7 16,0-8-9-16,0-10-13 15,5-12-42-15,11-10-63 16,15-11-214-16,-4-17-366 15,-2-5-870-15</inkml:trace>
  <inkml:trace contextRef="#ctx0" brushRef="#br1" timeOffset="180495.53">16885 12587 776 0,'0'0'614'0,"0"0"-425"16,0 0-21-16,0 0-24 15,0 0 19-15,0 0 18 16,81 120-2-16,-66-84-48 16,-6 5-22-16,-3 3-47 15,-6 0-8-15,0-3-3 0,0-6 32 16,0-9-45-16,0-10-17 16,0-9 13-16,0-2 7 15,-6-3-16-15,-3-2 9 16,-6 0-11-16,-1 0-17 15,-2 0-6-15,0-4-1 16,0-6-9-16,3 0-1 16,0-4-16-16,5-4 9 15,0 0-1-15,6-3 4 16,2 0-1-16,2-2 10 16,0 0 6-16,2-1 1 15,12-1-1-15,1-1 8 16,6-2-8-16,1 1-1 15,2-5 1-15,-1 6-1 0,1-6 1 16,-2 3 0 0,-3-2 0-16,1 4 0 0,-8-2 0 15,-4 6 1-15,-8 2-1 16,0 5 9-16,-4 6-8 16,-19 4-1-16,-6 6-13 15,-4 0 7-15,-1 23 5 16,3 9 0-16,4 9-13 15,8 8-32-15,11 1-65 16,8 20-162-16,16-16-224 16,8-7-525-16</inkml:trace>
  <inkml:trace contextRef="#ctx0" brushRef="#br1" timeOffset="180721.36">17587 12922 1577 0,'0'0'375'16,"0"0"-237"-16,0 0-42 16,0 0-27-16,-91 126-22 15,75-92-29-15,1 0-18 16,1 0-9-16,3-2-121 15,2-6-105-15,2-8-98 16,7-12-274-16</inkml:trace>
  <inkml:trace contextRef="#ctx0" brushRef="#br1" timeOffset="181097.67">17598 12424 902 0,'0'0'790'0,"0"0"-569"16,0 0-148-16,0 0 8 0,0 0-2 15,0 0-5 1,116 6-18-16,-82 10-14 0,-5 2-8 15,-3 7-5-15,-1 1 13 16,-5 2 5-16,-6 2 7 16,-4 0-2-16,-5 1 0 15,-5 3-7-15,0 3-8 16,-5-1-13-16,-10 0-9 16,-2 1-9-16,1-5-6 15,0 0 1-15,1-2-1 16,3-4 0-16,3-2-28 15,-5-4-222-15,6-6-213 0,-2-6-350 16</inkml:trace>
  <inkml:trace contextRef="#ctx0" brushRef="#br1" timeOffset="181316.22">17703 12746 1084 0,'0'0'489'16,"0"0"-381"-16,0 0-42 16,0 0-1-16,129-57-9 15,-89 48-9-15,5 0-21 16,0 1-10-16,-3 0-10 0,-6 2-6 16,-9-2-25-1,-10-6-140-15,-5 0-384 0,-8 0 22 0</inkml:trace>
  <inkml:trace contextRef="#ctx0" brushRef="#br1" timeOffset="181583.22">18098 12548 538 0,'0'0'364'0,"0"0"-59"16,0 0-44-16,0 0-47 15,0 0-88-15,0 0-53 16,0 0 25-16,-10 25 31 16,10-2 15-16,6 6-25 15,4 0-15-15,1 0-21 16,5 0-19-16,2 0-19 15,2-3-21-15,3 0-2 16,-6-3 39-16,1-4-25 16,-4-4-23-16,-3-3-4 0,-5-5-8 15,-6-2 1-15,0-1-2 16,0-1-12-16,-4-1 4 16,-14 1-17-16,0-3-51 15,-2 0-61-15,0 0-50 16,-5-22-44-16,3 1-146 15,4-1-664-15</inkml:trace>
  <inkml:trace contextRef="#ctx0" brushRef="#br1" timeOffset="182110.87">18062 12569 537 0,'0'0'830'16,"0"0"-606"-16,0 0-93 15,0 0-13-15,0 0-9 0,0 0-40 16,0 0-24-16,123-65-29 16,-92 62-6-16,0-1-10 15,1 1-4-15,-3 1-43 16,0-1-66-16,-4-3-128 16,0-5 66-16,2-1 4 15,-4-2 42-15,-6 2 87 16,-1-1 42-16,-4 1 32 15,-1 3 74-15,-7 1 58 16,-2 6-10-16,-2 0 28 0,0 2-5 16,0 0-15-1,0 0 2-15,-4 10-4 0,-4 6-32 16,2 0-39-16,4-2-46 16,2 0-19-16,0-4-16 15,0-2-7-15,6-4 0 16,8-1 11-16,3-3-10 15,4 0 3-15,-3 0-5 16,-1 0-1-16,-3-7 1 16,-7-1 0-16,-3-2 1 15,-4-2 0-15,0 0-1 16,-7-1 0-16,-9 1-7 16,-3 3 6-16,-1 4 0 15,1 2-6-15,2 3-11 16,0 0-33-16,7 8-28 0,4 8-49 15,6 11-22-15,0-3-102 16,0-2-387-16</inkml:trace>
  <inkml:trace contextRef="#ctx0" brushRef="#br1" timeOffset="182419.38">18920 12163 1003 0,'0'0'587'0,"0"0"-448"16,0 0-53-16,0 0 59 15,-18 119 35-15,3-67-11 16,-8 6-51-16,-3 5-42 15,-5 0-39-15,-3 6-16 16,-1-2-14-16,1-4-1 16,1-1-5-16,6-8 0 15,2-4-1-15,5-10-50 16,4-5-119-16,7-8-69 16,7-6-36-16,2-11-395 0</inkml:trace>
  <inkml:trace contextRef="#ctx0" brushRef="#br1" timeOffset="182793.36">18940 12655 535 0,'0'0'1126'0,"0"0"-859"16,0 0-195-16,0 0-2 15,0 0 85-15,0 0 11 16,0 0-42-16,0 84-49 16,5-72-10-16,2-2-22 0,3-1-8 15,2-4-11-15,-1-3-9 16,2-2 2-16,-1 0 6 16,1-2-14-16,-5-14 3 15,2-2-3-15,-4-6-8 16,-3-2 11-16,-3-2-6 15,0-2 0-15,0 2 11 16,-11 4 2-16,-5 4 5 16,-2 7-11-16,-2 10-13 15,-3 3-35-15,-1 2-94 16,-10 32-174-16,4-2-221 16,7 0-504-16</inkml:trace>
  <inkml:trace contextRef="#ctx0" brushRef="#br1" timeOffset="183695.3">16058 13363 584 0,'0'0'831'16,"0"0"-555"-16,0 0-124 15,0 0-21-15,0 0 28 16,0 0 1-16,0 0-28 16,-16 0-31-16,16 0-19 15,0 0-14-15,0 0-38 16,3 0-3-16,10 0 1 16,7 0-4-16,9 0 0 0,9 2 0 15,15 0-9-15,14-2 10 16,33 0-7-16,47-4 6 15,61-13 0-15,28 0 0 16,9 0-2-16,-2 10-10 16,-13 0-6-16,18-3 0 15,11-6 3-15,14-7-1 16,-4-5-8-16,-7 0-1 16,-26 1 0-16,-33 3 1 15,-47 8 0-15,-47 4 0 16,-38 6 5-16,-24-1-5 15,-5 2-9-15,-5 1 8 0,-8 1 0 16,-18-2 1 0,-9 1 1-16,-2-1 11 0,0 0-12 15,-4-1 8-15,-8 0-7 16,-2-2 8-16,6 4-9 16,1 1-40-16,7 0-115 15,0-1-141 1,0 2-223-16,0-3-494 0</inkml:trace>
  <inkml:trace contextRef="#ctx0" brushRef="#br1" timeOffset="191728.78">15878 14270 1204 0,'0'0'338'0,"0"0"-163"16,0 0-16-16,0 0 3 15,0 0 21-15,0 0-63 16,0-39-51-16,9 8-33 15,6-6-6-15,7-7 40 0,3-4 38 16,2-2 1 0,0-4-22-16,-4 3-35 0,4-1-16 15,-2 2-15-15,-3 3-3 16,-4 6-6-16,-3 1-6 16,-6 9 0-16,-2 9 1 15,-4 8 1-15,-3 9 1 16,0 5-9-16,0 0 0 15,0 12-17-15,0 20 17 16,0 10 11-16,0 5-5 16,0 4-6-16,0-1 1 15,0-3 0-15,0-8 0 16,0-2-1-16,0-6 0 16,2-4-11-16,5-6-10 15,-3-2-36-15,2-8-22 0,3 0-15 16,1-6-49-1,0-5-55-15,9 0-108 0,-4-3-260 16,-3-11-231-16</inkml:trace>
  <inkml:trace contextRef="#ctx0" brushRef="#br1" timeOffset="192190.7">16361 13874 1073 0,'0'0'312'0,"0"0"-188"16,0 0 5-16,0 0 22 16,0 0 7-16,0 0 44 15,0 0-13-15,49 101-45 16,-35-74-31-16,-1-3-25 0,2-3-33 16,5-4-13-16,1-5-11 15,0-5-5-15,4-6-7 16,1-1 1-16,2 0 2 15,-1-9-12-15,0-11 4 16,-1-5-4-16,-4-3-9 16,-2-2-1-16,-6-1 1 15,-5-4-1-15,-7 0 2 16,-2 1-1-16,-2 2 5 16,-18 6-5-16,-5 3 0 15,-4 7 5-15,0 4 1 16,-2 5-7-16,-1 7 0 0,3 0 8 15,4 17 4-15,0 11-6 16,4 4-1-16,9 7-4 16,2 4-2-16,10 1 1 15,0-1-1-15,7-2-11 16,17-4-12-16,5-7-60 16,10-9-80-16,11-14-139 15,-5-5-353-15,-7-2-565 0</inkml:trace>
  <inkml:trace contextRef="#ctx0" brushRef="#br1" timeOffset="192641.15">16898 13840 738 0,'0'0'724'0,"0"0"-462"15,0 0-30-15,0 0-17 16,0 0-2-16,0 117-26 16,7-94-77-16,4-1-50 15,7-8-29-15,2-1 0 16,5-5-10-16,3-2-9 16,4-6 3-16,4 0-7 15,-1 0-1-15,-2-10 4 16,1-8-10-16,-5-5 8 0,-2-2-8 15,-9-6 6 1,-5-1 5-16,-10 0-11 16,-3-3 12-16,0 3-7 15,-10 3 8-15,-14 3 14 0,-5 6 5 16,-5 6-4-16,-1 6 11 16,-1 5-16-16,3 3-17 15,0 0-6-15,1 16 8 16,6 10-9-16,1 6-7 15,7 7-1-15,7 3-14 16,6 2-50-16,5-4-70 16,0 3-114-16,0 7-210 15,10-11-146-15,0-8-583 0</inkml:trace>
  <inkml:trace contextRef="#ctx0" brushRef="#br1" timeOffset="193178.97">17565 13673 1257 0,'0'0'488'0,"0"0"-389"16,0 0 12-16,0 0 85 15,0 0 28-15,0 0-66 16,0 0-75-16,0 32-29 15,6-29-17-15,8-2-6 16,0-1-10-16,6 0-13 16,0 0 1-16,-5 0-2 15,1-9 5-15,-5-4-11 16,-5-1 8-16,-1-1-2 0,-5-2-6 16,0 0 8-16,0-2-7 15,-20 3 5-15,-3 2 8 16,-3 5 6-16,-1 2 6 15,0 7-5-15,6 0-12 16,0 0-10-16,7 12 0 16,0 6-8-16,9 2-8 15,3 4-18-15,2 1-29 16,0-1-79-16,4-5-85 16,23-2-28-16,-1-9-228 15,-2-4-667-15</inkml:trace>
  <inkml:trace contextRef="#ctx0" brushRef="#br1" timeOffset="193556.66">18171 13116 636 0,'0'0'799'0,"0"0"-598"16,0 0-106-16,0 0 45 15,0 0 47-15,0 0 15 0,-8 113-27 16,-4-70-50 0,-3 10-33-16,-6 5-31 0,0 6-19 15,-6 2-9 1,-2 3-9-16,0 0-2 0,-2 1-4 15,4 0-4-15,0-1 5 16,2-7-17-16,5-9 5 16,3-6-7-16,0-7-1 15,4-6-28-15,5-8-33 16,0-6-96-16,6-8-60 16,2-12-59-16,0 0-60 15,0 0-602-15</inkml:trace>
  <inkml:trace contextRef="#ctx0" brushRef="#br1" timeOffset="194010.55">18117 13842 1472 0,'0'0'359'0,"0"0"-206"16,0 0 29-16,0 0 32 16,0 0-18-16,0 0-85 15,0 0-70-15,21 92-20 16,-13-80-9-16,4-1-3 16,1-6-1-16,5-5-1 15,4 0-6-15,5-4 7 16,4-13 1-16,1-2-9 0,4-8 1 15,-5 0 7-15,-5 3-8 16,-6-2 0-16,-6 4 0 16,-7 5 0-16,-7 0 1 15,0 2 11-15,-5 3 4 16,-15 3 1-16,-5 1 17 16,0 2 14-16,-1 6-11 15,2 0-23-15,-1 0 4 16,3 0-12-16,0 14-5 15,6 2 5-15,-2 8-6 0,3 0-9 16,3 6-29 0,3 1-68-16,7 8-98 15,2-7-276-15,0-8-426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8-26T00:50:39.843"/>
    </inkml:context>
    <inkml:brush xml:id="br0">
      <inkml:brushProperty name="width" value="0.05292" units="cm"/>
      <inkml:brushProperty name="height" value="0.05292" units="cm"/>
      <inkml:brushProperty name="color" value="#C00000"/>
    </inkml:brush>
  </inkml:definitions>
  <inkml:trace contextRef="#ctx0" brushRef="#br0">2482 12622 523 0,'0'0'228'0,"0"0"-102"16,0 0-75-16,0-1-41 16,0 1 0-16,0 0 1 15,0 0 303-15,0-2-106 16,0 0-114-16,0 0-15 0,0-3-9 15,0 4-15 1,0-1 4-16,0 2 4 0,0 0-21 16,0 0-14-16,-2 0-7 15,2 0-1-15,0 0 3 16,-2 0 1-16,2 0-9 16,0 0-1-16,0 0-8 15,0 0 4-15,-2 0 1 16,2-2-2-16,-6 2 2 15,5 0-2-15,-3-2-1 16,-2 2 2-16,2 0-3 16,-1-2-1-16,0 2-4 15,0 0 7-15,-1 0-2 16,-2 0-6-16,2 0 0 16,-4 0 5-16,3 0-4 15,-5 0 4-15,1 9-5 0,-1 2 0 16,-1 1 6-16,0 2-7 15,-1 2 2-15,1-2-1 16,0 2 0-16,-3-2 5 16,3 0-6-16,2-2 1 15,-2 2-1-15,3-2 0 16,2 1 0-16,-1-1 0 16,-1 3 0-16,4 4 1 15,-1-2 0-15,3 3-1 16,0 1 1-16,-2-4 0 15,4 2 1-15,2-4-1 16,0-1 5-16,0 1-6 16,0 0 1-16,0-4-1 15,0 3 1-15,10 2 0 0,-1 1 0 16,-2 0 0-16,3 3 0 16,-3 1 2-16,2 0 3 15,0 1-5-15,0 4 7 16,0 0-7-16,4 2 11 15,1-1-2-15,3-1-4 16,3-6-5-16,4-3 8 16,6-6-8-16,0-6-1 15,5-2 14-15,-2-3 6 16,-1 0-6-16,0 0-7 0,-4 0-1 16,0-5-5-1,-1 2 5-15,-2-1 2 0,-5 2-1 16,4-1 1-16,-1 1-7 15,-1-1 6-15,0-3-1 16,2-2 6-16,1-4-3 16,2-3 2-16,-2-2-4 15,-4-5-7-15,2-4 7 16,-3-3-6-16,-3 0-1 16,2-6 2-16,-6 1-1 15,-4 2 0-15,-1 2 0 16,-3 2-1-16,-3 0 2 15,-2 0-1-15,0-2 0 16,0 0 8-16,0-3-9 16,0 1 1-16,-2-2 0 0,-9 1 0 15,-3 0 0-15,-3 3-1 16,-3 0 0-16,-5 4 0 16,-4 3 0-16,-4 3 0 15,-4 3 1-15,3 3-1 16,-4 3 1-16,3 4 0 15,-2-2 5-15,4 6 1 16,2 1-6-16,2 0 1 16,0 2 4-16,-1 0-6 15,-1 0-13-15,0 12 13 16,0 3 0-16,0 6 0 16,-1 1-1-16,6 2 0 15,-3 4-1-15,2 5 1 0,1 4-5 16,-1 5 4-16,0 4-5 15,-1 0 1 1,5 5-21-16,-2 0-34 0,-11 22-51 16,9-11-263-16,3-8-541 0</inkml:trace>
  <inkml:trace contextRef="#ctx0" brushRef="#br0" timeOffset="8413.98">4427 12537 804 0,'0'0'404'0,"0"0"-193"15,0 0-106-15,0 0-35 16,0 0 10-16,0 0 4 16,-5 4 4-16,7 3-18 15,4 0-23-15,0-3 2 0,-2-2 11 16,-4-2 19-1,2 0 21-15,-2 0 34 0,0 0-8 16,0 0-38-16,0 0-35 16,0 0-26-16,0 0-9 15,0 1-17-15,0 6-1 16,2 5-24-16,5 10 11 16,-3 9 13-16,2 12 0 15,1 3 1-15,-2 6-1 16,0 1 1-16,-3-3-1 15,-2-3 1-15,0-1-1 16,0-8 1-16,0-1 0 16,0-8-1-16,2-3 2 15,2-6-1-15,0-8-1 16,4 0 6-16,1-7-5 0,-3-1 0 16,-1-2 6-16,2-2-5 15,-1 3 6-15,1-3 0 16,-1 3 1-16,3 1 1 15,3 2 1-15,-2 1-4 16,6 0 1-16,4 0-7 16,5-4 0-16,7-1 7 15,8-2-8-15,8 0 8 16,5-7-7-16,10-5 11 16,2-1 17-16,-3 3-14 15,-4 2-6-15,-9 2-3 16,-5 2-5-16,-6-1 0 15,-7 0 0-15,-6 1 1 0,-2 1-1 16,-8-2 1 0,-3-1-1-16,-5 2 1 0,1-1 4 15,-3 0 1-15,-1 3-6 16,-4 0 5-16,0 0-4 16,0 2 4-16,0 0 3 15,0 0 2-15,0 0-3 16,0 0 5-16,0-1-4 15,0 1-7-15,0-2 4 16,0-1-6-16,0-1 1 16,0-4-1-16,0-4 1 15,-2-5 0-15,-3-9 1 16,-2-6-1-16,3-5 0 16,-5-7 0-16,0-5 1 0,-4-5-1 15,-2-1 0-15,-1-6 0 16,-3 1-1-16,4 1-1 15,1 8 0-15,6 8-5 16,1 14 5-16,5 10 1 16,2 11 1-16,0 4-1 15,0 4 0-15,0 0 0 16,0 0-1-16,0 0-1 16,0 0 2-16,-2 0-2 15,2 0 1-15,-2 0 0 16,0 0 1-16,-5 0-6 15,2 0 5-15,-6 6 1 16,-5 5 1-16,-3-1 0 16,-8 1 1-16,-2-1 5 15,-7 1-6-15,-1 1 0 0,-4-1 1 16,-6 3-1-16,-4 4-1 16,-5 3 0-16,-6 1 0 15,-5 2-10-15,-2 2 9 16,4-3-7-16,0 3 7 15,7-5-11-15,5 2-3 16,4-6-12-16,7-3 0 16,5-2 5-16,14-6 1 15,5-4 7-15,7-2-12 16,3 0-41-16,6 0-219 16,2-4-321-16,-2-6-785 0</inkml:trace>
  <inkml:trace contextRef="#ctx0" brushRef="#br0" timeOffset="14062.98">6635 12548 586 0,'0'0'321'16,"0"0"-109"-16,0 0-57 16,0 0-4-16,0 0 15 15,0 0-31-15,0 0-34 16,5-49-22-16,-5 44-19 16,0 3-7-16,0 2-6 15,0 0-18-15,0 0-10 0,0 0-11 16,2 0-8-16,2 11 1 15,1 8 18-15,2 11 4 16,-3 5 2-16,0 3-5 16,-1 2 0-16,-3 0-3 15,0 2-1-15,2-2 3 16,-2 3 2-16,2-1-5 16,0-1-1-16,-2 0-3 15,0-5 1-15,1-6 0 16,-1-2-2-16,0-6-1 0,4-3 2 15,-1-4 0-15,-1-3 1 16,2-2-1-16,0 0 3 16,-2-1-5-16,3-4 2 15,-1 1-1-15,-2 0-2 16,4-2-7-16,-2 1 7 16,5 0 0-16,2-2 10 15,7 0-4-15,5-3-3 16,9 0-3-16,6 0-8 15,9 0-1-15,4-10 6 16,2-3-6-16,6 1 0 16,1 1 0-16,-4 3-1 15,0 4 1-15,-8 4 5 0,-1 0-4 16,-9 0-2 0,-2 4 1-16,-7 1 0 0,-3 4 1 15,-3-3-1-15,-6-4 1 16,4 0 0-16,-3-2-1 15,0 0 2-15,2 0-2 16,-1 0 0-16,-1-4 1 16,3-4-1-16,-6-2 1 15,1 2 0-15,-5 0-1 16,-3 2 1-16,0 2-1 16,-4 1 0-16,-2-4 1 15,-2 3 0-15,2-2 1 16,0-3-1-16,-2 2-1 15,3-1 2-15,1-4-2 16,0-2 1-16,-1-3 0 16,6-3 0-16,-3-3 0 15,-1-5 0-15,-3-5 0 0,-2-2 7 16,0-1-7-16,0-5 11 16,-2 3-5-16,-9 1-6 15,-1-4 0-15,-1 3 0 16,2 1 0-16,2 3 0 15,2 5-1-15,0 4 0 16,4 7 1-16,0 6-1 16,-1 5 0-16,4 2 0 15,-1 5 0-15,1 0-1 16,0 0-7-16,-2 0 7 16,-2 0 0-16,-1 0-4 15,-3 0 5-15,-4 5 7 0,1 2-6 16,-2 2 1-16,-1-2-1 15,4 0 0-15,-4-1 10 16,1-2-5-16,-3-3 1 16,-6 3 4-16,-5 1-10 15,-11-2 5-15,-7 2-6 16,-6 0 0-16,-12 2 0 16,-3-1 1-16,-7-1-1 15,-8 2 0-15,-3-1 0 16,-2-1 0-16,0 4 0 15,-3-1 0-15,2 4 1 0,-2 4-1 16,4 4 1 0,9 2 0-16,14 0-1 0,15 2 0 15,16-3 0-15,12-4-12 16,11 1-9-16,6-4-20 16,2-4-16-16,0-3-65 15,6-7-69-15,8 0-53 16,-5-5-467-16</inkml:trace>
  <inkml:trace contextRef="#ctx0" brushRef="#br0" timeOffset="18146.82">9013 12526 500 0,'0'0'492'16,"0"0"-301"0,0 0-96-16,0 0-17 0,0 0 88 15,0 0 32-15,0 0-59 16,2 4-67-16,-2 4-52 15,0 9-4-15,0 9 15 16,0 6-1-16,0 9-12 16,0 5-6-16,0 3 0 15,-6 3-5-15,0 2 2 16,-3-1-2-16,-1-7-1 16,4-4-3-16,2-6 3 15,-1-4-5-15,3-4-1 16,2-2 6-16,0-2-5 15,0-2 0-15,0-2 0 16,0-1-1-16,0-4 2 0,2-1-2 16,9-2 0-16,7-2 0 15,5-3 0-15,8-3 0 16,5-4-1 0,6 0-8-16,0 0-4 0,5 0 12 15,-2-9-14-15,1 0-1 16,1-4-5-16,0 4 5 15,0-4 5-15,-3 4 11 16,-3 0 2-16,-6 4-1 16,-6 2 7-16,-9 3-7 15,-2 0 5-15,-5 0 4 16,1 0 6-16,-3 3 0 0,-3 4 1 16,2-3 0-16,-1 3 1 15,-5-6 7-15,2-1 16 16,-3 2 14-16,0-2-6 15,-1 0 25-15,0 0 3 16,0 0-7-16,1 0-8 16,3-7-20-16,0-3-24 15,2-3-6-15,-2-1-6 16,1-4-5-16,0-2 7 16,4-4-2-16,-3-5 1 15,-1-3 2-15,-1-3 0 16,-3-5 4-16,-3 2 13 15,0-2 4-15,0 4 7 0,-3-2-12 16,-8 3-8 0,-1 0-10-16,-4 1-6 0,1-1 0 15,1 3 8-15,1 2-9 16,1 2 0-16,5 2 0 16,1 3 0-16,4 3 0 15,-3 5 0-15,2 4 0 16,1 4 0-16,0 1 0 15,-2 2 0-15,-1 1-33 16,-1 3 25-16,-8 0 8 16,-1 0 6-16,-8 0-4 15,-4 8 4-15,-2 6-6 16,-6 5 0-16,-7-2 0 0,-5 3-1 16,-7-1-5-1,-3-5-9-15,-5-1-10 0,-2 0-11 16,0-5 14-16,-1-3 14 15,3-2 2-15,4-1 6 16,4-2 0-16,8 0 0 16,8 0 0-16,11 0 0 15,9 0 0-15,7 0-32 16,5 4-353-16,-2 6-378 0</inkml:trace>
  <inkml:trace contextRef="#ctx0" brushRef="#br0" timeOffset="23227.44">12464 11300 912 0,'0'0'360'0,"0"0"-173"16,0 0-56-16,0 0 8 15,0 0 20-15,0 0-7 16,3 0-31-16,-1 0-22 16,-2 0-1-16,0 0-26 15,0 0 1-15,0 0-3 16,2-7-28-16,2-2-14 15,6-2-15-15,3-5-7 16,3-1 0-16,3-2-6 16,4-2 6-16,-1-2 0 15,3-3-5-15,2 2 5 16,-1-2-6-16,1-2 2 16,0 2 5-16,2-3-7 0,-2 1 1 15,-1 5-1-15,1 0 0 16,-2 5 0-16,-6 6 0 15,-1 7 0-15,0 0-1 16,-2 5 1-16,-3 0-7 16,0 2 6-16,1 14-6 15,-5 8 7-15,-4 6 6 16,-5 5-6-16,0 6 9 16,0 4-8-16,0 1 5 15,-12 0-4-15,3 0-1 16,1-2 5-16,-4-2-6 15,5-5 0-15,-1-5 0 0,3-8 1 16,3-6 0-16,2-6-1 16,0-6 1-16,0-5 0 15,0-1 0-15,0 0 0 16,9 0 10-16,2-5-10 16,4-9 10-16,-1-2-5 15,0-2-5-15,-2-2 10 16,3-4-5-16,-3-2-5 15,5-5 7-15,-2-5-7 16,5-2 6-16,5-3-1 16,-2 2-6-16,7 1 0 15,-1 4 0-15,0 6 0 16,0 3-1-16,-5 10 1 0,-1 6-6 16,-6 5 6-16,-1 4 0 15,-5 0-1 1,1 14 1-16,-7 11 0 15,1 7 7-15,-4 3-6 0,-2 4 8 16,0-1 0-16,0 0-3 16,0-2 5-16,-5-2 2 15,-3-1-4-15,-2-4 2 16,2 0-10-16,1-8 5 16,3-2-4-16,1-5-2 15,3-4 2-15,0-4-2 16,0-2 0-16,0-2 0 15,0-2-12-15,11 0-2 16,10-12-22-16,-4-6-334 16,-3-2-312-16</inkml:trace>
  <inkml:trace contextRef="#ctx0" brushRef="#br0" timeOffset="23596.77">13532 11103 1340 0,'0'0'554'0,"0"0"-449"16,0 0-69-1,0 0 2-15,0 0 8 0,0 0 5 16,0 0 29-16,102 19 9 16,-67-19-21-16,-2 0-25 15,-1-5-19-15,5-2-9 16,-4 0-5-16,0 1 0 16,-4 2-8-16,-2 1-2 15,-6 2-1-15,-4 1-10 16,-3 0-24-16,-5 0-45 15,-3 0-62-15,1 0-105 16,-2 0-273-16,-3 0-323 0</inkml:trace>
  <inkml:trace contextRef="#ctx0" brushRef="#br0" timeOffset="23976.29">13637 11277 1326 0,'0'0'494'15,"0"0"-359"-15,0 0-9 16,0 0 20-16,0 0 5 16,0 0-61-16,0 0-36 0,22 0-13 15,1 0-12 1,1 0-13-16,3 0 0 15,-4 0-7-15,0 4 2 0,0 0-2 16,-1 0 1-16,1 3 4 16,-1-6-1-16,0 2 0 15,1-3 10-15,1 0-1 16,0 0-1-16,1 0-9 16,-5 0-11-16,1-7 0 15,-6 3 1-15,-7 0-2 16,0 3-1-16,-6 1-22 15,-2 0-25-15,0 0-117 16,-7 0-212-16,-6 0-595 0</inkml:trace>
  <inkml:trace contextRef="#ctx0" brushRef="#br0" timeOffset="40288.76">14531 10834 1094 0,'0'0'349'16,"0"0"-212"-16,0 0-54 16,0 0 9-16,0 0 3 15,-14-20-1-15,13 20-4 16,1 0-19-16,0 0-31 15,0 0-21-15,0 0-12 16,0 0-6-16,0 0 7 16,0 0-2-16,4 2 2 15,5 4 3-15,5-4-2 16,5 0 2-16,6-2 6 16,4 0-4-16,4 0-7 15,0-7 1-15,1 0-7 16,-3 0 1-16,0-2-1 0,-1 3 1 15,5-2-1-15,-1 2 0 16,-2 0 0-16,3 0 0 16,-8 0-2-16,-4 2-20 15,-5-1-67-15,-7 3-116 16,-5-1-153-16,-6 3-19 16,-14 0 50-16,-12 0-506 0</inkml:trace>
  <inkml:trace contextRef="#ctx0" brushRef="#br0" timeOffset="40937.98">14687 10805 538 0,'0'0'345'16,"0"0"-131"-1,0 0-37-15,0 0-32 0,0 0 20 16,0 0-20 0,0 0-28-16,-67 0-25 0,64 0-19 15,0 0-16-15,-6 7-14 16,-1 13 10-16,-3 11 30 15,-3 3-17-15,3 1-10 16,3 1-16-16,0-3-11 16,4-7-13-16,3-6-3 15,3-3 1-15,0-6 4 16,0-3 2-16,0-2-2 16,7-5 0-16,5-1-12 15,1 0 7-15,2 0 22 0,5-5-24 16,0-7 3-16,3-4-13 15,-4 2 1-15,4 0 4 16,-1 3-6-16,0 4 0 16,3 4-1-16,-3 3 0 15,3 0-10-15,0 3 5 16,-2 11 5-16,2 0 0 16,-2 4 0-16,-6 0-5 15,1 4 5-15,-7-2 0 16,-1 2 0-16,-8 2 1 15,-2 0 6-15,0 3 3 16,-9-2 1-16,-16 1 4 16,-6-2 13-16,-7-2 5 15,-2-1 4-15,-2-7 0 0,-1-2 1 16,3-9 8 0,0 0 1-16,5-3 2 0,3 0 2 15,8-13-13-15,4-3-7 16,9 0-12-16,1 2 9 15,8 1-17-15,2 2-10 16,0 5-1-16,0 3-12 16,13 3-5-16,5 0 7 15,4 0-8-15,1 1-26 16,2 10-21-16,1-2-17 16,0-1-7-16,6-2-32 15,19-6-100-15,-3 0-261 0,-6-2-318 16</inkml:trace>
  <inkml:trace contextRef="#ctx0" brushRef="#br0" timeOffset="41371.75">15204 11097 1562 0,'0'0'316'15,"0"0"-185"-15,0 0-46 16,0 0-28-16,0 0-5 16,-44 110-1-16,44-88-27 15,6-2-9-15,12-2-9 16,6-1 0-16,3-5-6 16,6-4-1-16,4-8 1 0,-2 0 1 15,3 0 0-15,2-17 7 16,-2-3-7-16,0-7 8 15,-1 1-9-15,-1-8 6 16,-2 1-4-16,-4-4 36 16,-5 0-6-16,-9-1 31 15,-9-3 104-15,-7 4-2 16,0 1-33-16,-25 1-41 16,-8 5-16-16,-7 4-27 15,-10 10-14-15,-3 7-16 16,-5 9-6-16,1 7-12 15,1 20 0-15,4 8-34 0,5 12-131 16,-6 17-189-16,10-8-202 16,10-10-537-16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8-26T00:52:08.820"/>
    </inkml:context>
    <inkml:brush xml:id="br0">
      <inkml:brushProperty name="width" value="0.05292" units="cm"/>
      <inkml:brushProperty name="height" value="0.05292" units="cm"/>
      <inkml:brushProperty name="color" value="#C00000"/>
    </inkml:brush>
    <inkml:brush xml:id="br1">
      <inkml:brushProperty name="width" value="0.05292" units="cm"/>
      <inkml:brushProperty name="height" value="0.05292" units="cm"/>
      <inkml:brushProperty name="color" value="#0070C0"/>
    </inkml:brush>
  </inkml:definitions>
  <inkml:trace contextRef="#ctx0" brushRef="#br0">1512 6186 371 0,'0'0'117'0,"0"0"-36"16,0 0 323-16,0 0-191 15,0 0-62-15,0 0 23 16,0 0-33-16,14-62 3 15,-14 42-19-15,0 0-33 16,0 0-29-16,-10-1-28 0,2 3-4 16,-5 0 2-16,-3 4-2 15,-3 2-31-15,-6 2-3 16,-4 6-5-16,-1 4 8 16,0 0 46-16,-1 0-39 15,2 11 3-15,2 6-1 16,2 5 2-16,5 2-10 15,4 7 6-15,6 7-5 16,4 8 63-16,4 10 5 16,2 12-2-16,0 22-25 15,18 26 8-15,5 29-16 16,1 6-18-16,-4-9 17 0,-6-29 23 16,-7-37-26-16,-3-21-23 15,-2-8-7-15,-2-1-1 16,0 0-8-16,0-4-13 15,0-14-128-15,0-28-84 16,-6-2-58-16,1-22-394 0</inkml:trace>
  <inkml:trace contextRef="#ctx0" brushRef="#br0" timeOffset="260.51">1007 6863 554 0,'0'0'85'0,"0"0"669"0,0 0-579 15,0 0-108-15,0 0-32 16,0 0 34-16,0 0 1 16,127-5 28-16,-81-7-19 15,4-2-15-15,3-3-15 16,-1 2-15-16,1-1-18 15,-6 2-15-15,-7 0-1 16,-5 1-30-16,-6 5-80 16,-8 1-240-16,-13 3-531 0</inkml:trace>
  <inkml:trace contextRef="#ctx0" brushRef="#br0" timeOffset="508.5">1653 6728 675 0,'0'0'70'15,"0"0"640"-15,0 0-542 16,0 0-39-16,0 0-48 16,0 0-19-16,2 108-11 15,-2-83-29-15,0 4-14 16,0-1-8-16,0-2 0 15,5-6-18-15,-3-5-60 16,2-4-74-16,-2-11-104 0,0 0-122 16,2-4-673-16</inkml:trace>
  <inkml:trace contextRef="#ctx0" brushRef="#br0" timeOffset="678.24">1629 6497 497 0,'0'0'893'15,"0"0"-701"-15,0 0-131 16,0 0-61-16,0 0-50 16,0 0-153-16,0 0-294 0</inkml:trace>
  <inkml:trace contextRef="#ctx0" brushRef="#br0" timeOffset="943.56">2061 6442 510 0,'0'0'1028'0,"0"0"-551"15,0 0-392-15,0 0-66 0,0 0-19 16,0 0-31-16,0 0-123 16,7 0-2-16,4 15-154 15,-5-1-430-15</inkml:trace>
  <inkml:trace contextRef="#ctx0" brushRef="#br0" timeOffset="1116.17">2102 6647 342 0,'0'0'826'0,"0"0"-261"15,0 0-395-15,0 0-56 16,0 0-33-16,0 0-59 0,0 0-22 15,0 16-109-15,6-6-49 16,0 1-333-16</inkml:trace>
  <inkml:trace contextRef="#ctx0" brushRef="#br0" timeOffset="2328.6">2629 6024 329 0,'0'0'871'15,"0"0"-493"-15,0 0-170 16,0 0-94-16,0 0-24 15,0 0-16-15,0 0-66 16,-111-57-8-16,102 61 0 16,0 22 19-16,1 15-2 15,0 15 26-15,6 26 19 16,2 29 13-16,0 23 37 16,10 11-34-16,5-3-32 15,1-30-15-15,-3-26 57 0,-4-20-9 16,-4-7-49-1,1 9-18-15,-4 1-6 0,1-1-6 16,-3-13-34-16,0-21-130 16,0-20-44-16,0-14 52 15,0-16-115-15,-3-26 11 16,-5-12 45-16,3-9 93 16,-4-1 28-16,-2 1 78 15,-1 4 16-15,-1 8 106 16,2 6 18-16,0 9-22 15,2 5 39-15,5 7-30 16,2 7-18-16,2 2-30 16,0 5-30-16,0 1-11 15,15-2-15-15,10-1-6 16,6 0 0-16,4-4-1 0,3 0 1 16,1-2-1-16,-2-1 0 15,-3-2 0-15,-5 1-10 16,-5-2-25-16,-4-2 5 15,-4 4-43-15,-5-1-16 16,-5 8 25-16,-1 3 59 16,-3 4 5-16,-2 3 26 15,2 3-1-15,-2 0-6 16,5 5-18-16,-1 11 65 16,1 7 25-16,0 3-43 15,6 6-1-15,-5 1-22 16,1 1-3-16,-1 0-10 0,2-2-11 15,-2-3 50-15,-2-8-28 16,-2-4-7-16,1-7-4 16,-1-9-4-1,0-1 4-15,0 0 10 0,-1-14-22 16,8-12-1-16,-5-3 0 16,4-4-23-16,-1 1-1 15,-3 6 6-15,2 6 18 16,-3 6 1-16,0 4 0 15,-1 6 0-15,0 1-6 16,3 3-9-16,3 0 14 16,4 0-1-16,3 0 1 15,6 0 0-15,1 3 1 0,5-3 0 16,-1 0 6 0,1 0-4-16,0-10 7 0,-5-8 0 15,-1-1-8-15,-4 0 7 16,-5 1 1-16,-4 2-7 15,-8 4 5-15,0 0 2 16,0 5-3-16,0 2 1 16,-14 2 14-16,1 2-14 15,1 1 32-15,-5 0 2 16,5 4-20-16,-5 12-20 16,6 6 1-16,-2 2-2 15,4 3-1-15,5 4 0 16,2-1-6-16,2 0-2 15,0-2-2-15,0-2 2 16,4-3-10-16,7-1 10 0,2-4 0 16,1-3 9-16,0-1 0 15,1-1 2-15,1-1-1 16,-3-5-1-16,3 0-70 16,-1-5-5-16,-1-2-158 15,-3 0-260-15,-5-9-453 0</inkml:trace>
  <inkml:trace contextRef="#ctx0" brushRef="#br0" timeOffset="3714.51">3581 6272 350 0,'0'0'743'16,"0"0"-369"-16,0 0-174 15,0 0-77-15,0 0-25 16,0 0-19-16,0 0-35 15,-37-26 25-15,27 38-44 0,-3 10-18 16,-2 10 2-16,-1 10 6 16,0 4 4-1,3 4 12-15,2 0 12 0,4-4 19 16,3-2 18-16,4-3-13 16,0-5-35-16,0-6-18 15,2-2-14-15,11-4 9 16,3-3-9-16,4-5 26 15,0-4-20-15,4-8 3 16,1-4-9-16,1 0-18 16,-1-13 17-16,2-10-86 15,-2-5-8-15,-5-7 3 16,-1-1 17-16,-5 0-33 16,-5 4 28-16,-5 6 43 15,-2 6 37-15,-2 10 24 0,0 6 43 16,0 4-38-16,0 0-17 15,0 18 0-15,-5 6 1 16,2 6 0-16,3 2 2 16,0 2 0-16,0-3-15 15,2-6 73-15,8-4-72 16,5-9 32-16,-2-7-16 16,0-5-6-16,3 0 2 15,0-5 3-15,-1-16-8 16,1-3-1-16,-5-2-7 15,-2-2-1-15,-2 4-6 16,-3 0 6-16,-4 6 1 16,2 4 0-16,-2 5 0 0,0 4 2 15,0 5-2-15,0 0 0 16,0 2-31-16,4 12 26 16,3 8 5-16,3 0 16 15,5 2-10-15,3-2 40 16,1-4-25-16,3-6-11 15,1-6 2-15,2-4-1 16,2-2 0-16,-2 0 0 16,1-9-1-16,-2-10 1 15,-1-3-3-15,-6-2-2 16,-1-2 0-16,-7 1-5 16,-4-1-1-16,-5 5 0 0,0-1 1 15,0 4 8-15,-1 3 0 16,-7 6 13-16,-2 4 29 15,-1 5-29-15,1 0 19 16,5 10-33-16,-4 12-8 16,0 7-1-16,2 5-11 15,5-1 6-15,0-1 0 16,2-1 5-16,0-3-14 16,0-6-2-16,9-6-5 15,2-4 1-15,2-5 21 16,0-3 0-16,3-4 8 15,-1 0-7-15,3-11 7 16,2-10-1-16,0-4-5 0,0-1 5 16,3-2-7-16,-3 2-13 15,0 4-39 1,-1 6 3-16,-4 6 6 0,-1 8 10 16,-2 2 15-16,2 6 18 15,-3 14 0-15,1 9 0 16,1 0 1-16,-2 0 5 15,-1-2-5-15,2-3 9 16,-1-5-1-16,1-5 3 16,-1-9-3-16,0-5-2 15,7 0-1-15,-1-4 7 16,3-16 1-16,5-3-4 16,0-6-9-16,-1 4 5 15,-3-2-5-15,2 8 0 16,-2-1-1-16,-2 8 0 0,2 5 0 15,-4 5-1-15,3 2-7 16,-4 0 8-16,2 6-3 16,-4 12 2-1,-2 2 1-15,-2 2-1 0,-1 2-11 16,-3-2-6-16,1 0-41 16,-3-4-39-16,3-4-69 15,6-11-177-15,-2-3-191 16,1 0-541-16</inkml:trace>
  <inkml:trace contextRef="#ctx0" brushRef="#br0" timeOffset="4211.47">5194 6403 488 0,'0'0'52'0,"0"0"435"16,0 0-5-16,0 0-249 15,0 0 7-15,0 0-9 16,0 0-52-16,-30-54-51 16,21 54-46-16,-2 11-51 15,0 13-6-15,0 8 8 16,-1 9 0-16,6 1-5 16,1 4-8-16,5 1-20 15,0 0 0-15,0-2 0 0,7-8 1 16,11-2-2-1,2-12-9-15,3-6 10 0,0-11 0 16,2-6-21-16,1 0 5 16,2-18 16-16,-3-7 1 15,1-6 8-15,-5-2-9 16,-1 0 1-16,0 0 0 16,-7 8 0-16,-7 2 6 15,-1 7 2-15,-3 8 9 16,-2 6 15-16,0 2-27 15,0 0-6-15,0 11-29 16,0 13 29-16,0 10 8 16,0 1-8-16,0 3-17 0,0-2-9 15,7-3-98 1,2-6-82-16,1-6-47 0,4-11-48 16,-1-9-238-16,8-2-381 15,-5-21 568-15,-1-2 300 0</inkml:trace>
  <inkml:trace contextRef="#ctx0" brushRef="#br0" timeOffset="4643.59">5746 6439 512 0,'0'0'34'0,"0"0"601"16,0 0-382-16,0 0-87 15,0 0 31-15,0 0-26 16,0 0-30-16,121 61 15 15,-102-29-6-15,4 1-76 0,-5 1-26 16,-3-2-16-16,-3-1-8 16,-2-8-13-16,-3-6-10 15,-3-8 0 1,-2-3 0-16,-2-6 0 0,0 0-1 16,0 0-1-16,0-8 0 15,0-6 0-15,0-2 1 16,-6 0 1-16,-7 2 11 15,-2 4 32-15,1 2 11 16,-2 6-11-16,1 2-9 16,-1 0 28-16,-2 7-34 15,2 10-21-15,3 5 3 0,1 5-5 16,4 0 7-16,4 1-12 16,-1-1 0-16,2-1-1 15,3-7-14-15,0-1-17 16,8-5-24-16,7-8 0 15,7-5 13-15,5 0-19 16,0-5-122-16,13-26-83 16,-7-2-52-16,-4 3-278 15,-9-5-652-15</inkml:trace>
  <inkml:trace contextRef="#ctx0" brushRef="#br0" timeOffset="4865.26">5645 6096 355 0,'0'0'1300'16,"0"0"-1007"-16,0 0-165 15,0 0-27-15,0 0-53 16,0 0-30-16,0 0-18 15,62 8-59-15,-41 13-201 16,-7 2-589-16</inkml:trace>
  <inkml:trace contextRef="#ctx0" brushRef="#br0" timeOffset="5713.12">6476 7204 438 0,'0'0'1002'16,"0"0"-491"-16,0 0-333 16,0 0 43-16,39-101 18 15,-19 46-46-15,2-5-67 16,3-8-47-16,4-5-32 16,4-4-28-16,-2-6-9 15,2 0-10-15,0-6-8 0,-8 1-28 16,2 2-34-16,0 6-8 15,-4 10 18-15,-1 21 20 16,-4 17 22-16,-2 18 6 16,-6 14-7-16,1 14 2 15,-1 28 6-15,-3 12 11 16,1 8 1-16,-2 4-1 16,1 0 9-16,0-4-1 15,2-1 4-15,-3-6 10 16,2 0 60-16,-6-9-38 15,-2-5-28-15,0-9-16 16,0-9-10-16,-10-5 1 16,-3-1 8-16,-5-10-25 0,1-2-39 15,-6-5-37 1,1 0-8-16,0-15 56 0,-2-6 20 16,-1-4 25-16,2-1 9 15,4 4 30-15,1 3 59 16,3 4 17-16,5 7-31 15,6 4-20-15,2 4-22 16,2 0-33-16,0 0-12 16,0 17 12-16,11 1 0 15,13 1 1-15,5 2-1 16,7-9-5-16,6-7-30 16,7-5-100-16,5-5-106 0,4-25-67 15,24-37-260-15,-6-12 35 16,-14 12 317-16</inkml:trace>
  <inkml:trace contextRef="#ctx0" brushRef="#br0" timeOffset="6261.08">7339 5937 120 0,'0'0'777'0,"0"0"-202"15,0 0-500-15,0 0 1 16,0 0 83-16,0 141-3 15,12-83-15-15,-1 4 12 16,-2 4-34-16,0 4-17 0,-2 3-26 16,-3-4 49-16,-4-2-67 15,0-6-42-15,0-15-4 16,0-11-12 0,0-15 1-16,0-10 8 0,-4-10 2 15,4 0-11-15,0-24-23 16,0-10-5-16,6-6 11 15,17-2 0-15,6 4-10 16,2 6-34-16,2 8 12 16,3 8 29-16,-3 10 14 15,3 6-1-15,-1 0 5 16,2 15-4-16,-4 10 6 16,-1 5 10-16,-2 4-1 15,-11 2 8-15,-8 1 2 16,-11 0 5-16,0-2-15 0,-12-3-2 15,-20-5 33-15,-3-3-11 16,-7-5-14-16,-5-9 4 16,0-5-6-16,1-5 2 15,3 0-1-15,6-5 14 16,4-10 14-16,10 3-17 16,4 3-13-16,9 0-10 15,5 5-2-15,5 3-17 16,0 1-22-16,5 0-37 15,16 0 5-15,10 0-71 16,25 0-124-16,-9 0-227 16,-2 0-520-16</inkml:trace>
  <inkml:trace contextRef="#ctx0" brushRef="#br0" timeOffset="7797.47">8052 6404 360 0,'0'0'1187'16,"0"0"-864"-16,0 0-180 15,0 0-36-15,0 0-3 16,0 0 19-16,0 0 21 16,-60 93-46-16,60-61-37 15,0 2-25-15,0-2-18 0,0 2-8 16,10-4-10-16,4 2-27 15,1 1 27-15,5 0 0 16,4 1 2-16,3 3-1 16,0-4 2-16,-5-2-3 15,-1-5-2-15,-4-3 2 16,-8-4 0-16,-4-1 2 16,-5-4-2-16,0-4 1 15,-23-1 14-15,-10-4 0 16,-5-3-3-16,-7-2 0 15,-3 0 0-15,0-14 0 16,3-2-1-16,5-2-11 16,7 1 6-16,11 2-6 15,5 5-11-15,14 2-13 16,3 0 6-16,0 2-28 16,15 0-7-16,12 1-21 0,4 0-81 15,5 1-10-15,2 0 29 16,2-3-14-16,2 0-84 15,1-7-83-15,-1-4 32 16,-2-4 191-16,-1-4 58 16,-10 2 36-16,-8 2 1 15,-3 4 87-15,-9 3 163 16,-5 5 10-16,-4 6-26 16,0 4-37-16,0 0-62 15,0 0-81-15,0 8 0 16,0 9 19-16,0 5 4 15,0 0-47-15,0-2-29 0,11-1 23 16,7 0-10-16,3-7-3 16,0-4 4-16,4-8-2 15,4 0-4-15,-3-5 0 16,4-15-1-16,-3-6-7 16,-3-4 10-16,-5-2-5 15,-6 0 2-15,-9 2 2 16,-4-1 11-16,0 4 17 15,-16 1 4-15,-8 2-24 16,-5 4 4-16,-4 1-10 16,2 7-13-16,2 7 0 15,0 5 23-15,2 0-17 0,6 0-6 16,6 12 0 0,6 5-10-16,7 4-5 0,2 4 3 15,0-4-6-15,13 1-4 16,5-4 16-16,6-7 5 15,3-2-6-15,2-9 5 16,5 0-4-16,-1-10 6 16,6-18 2-16,-4-8-2 15,2-8 8-15,-1-4-7 16,-5-6-1-16,-2-3-1 16,-6-1 0-16,-8-2-21 15,-8-1 13-15,-7 0 9 16,0-2 1-16,0 8 11 0,-11 10 11 15,0 12 18 1,2 16 9-16,-1 15-11 0,2 2-19 16,0 34-19-16,-2 16 0 15,1 13 6-15,4 11 1 16,2 7-2-16,3-1-5 16,0 0 0-16,0-4 33 15,0-9 5-15,6-7-31 16,10-7-7-16,-1-7 0 15,4-8-1-15,0-8-1 16,1-5-11-16,3-13-18 16,1-8-17-16,0-4-1 15,5-11 9-15,0-12 11 16,0-12 17-16,2-1-1 16,-1-6 6-16,-4 0 6 15,-1 0-1-15,-6 7 1 0,-2 8 1 16,-11 10 0-16,-4 12 18 15,-2 5 4-15,0 12-23 16,0 20 19-16,-8 10 3 16,1 6-10-16,3 3-6 15,2-4 0-15,2-5 0 16,0-10-6-16,15-11 1 16,5-11 10-16,7-10-4 15,2 0-1-15,4-15 2 16,3-10-7-16,-1-8 9 15,-3-5-8-15,-3-2-1 0,-2 0 7 16,-10-2-7-16,-1 2-1 16,-5 4 6-16,-4 4-5 15,-5 10 5-15,-2 5 4 16,0 14 5 0,0 3-15-16,0 3-9 0,-2 24 8 15,-8 9 0-15,2 5 0 16,-1 5-14-16,5 1-13 15,4-2-11-15,0-8-9 16,0-4-11-16,5-12-89 16,11-5 17-16,5-11-78 15,4-5-126-15,10-17-243 16,-6-10-326-16,0-5 625 0</inkml:trace>
  <inkml:trace contextRef="#ctx0" brushRef="#br0" timeOffset="8093.64">9628 5854 1388 0,'0'0'314'16,"0"0"-222"-16,0 0-18 15,0 0 52-15,0 0-5 16,0 0-4-16,0 0 108 15,14 85-33-15,-14-7-100 16,0 41-60-16,-2 36-12 16,-10 7 9-16,6-25-17 0,2-36-12 15,4-40-19-15,0-13-67 16,0-1-109-16,0 1-43 16,4-13 7-16,10-21-138 15,-5-14-269-15,2-12-420 16</inkml:trace>
  <inkml:trace contextRef="#ctx0" brushRef="#br0" timeOffset="8713.12">9661 6511 327 0,'0'0'900'0,"0"0"-234"15,0 0-454-15,0 0-67 0,0 0 18 16,0 0-25-1,0 0-77-15,15-90-39 0,5 83-16 16,5 6-5-16,6 1 0 16,2 0-1-16,3 1-12 15,1 15-21-15,4 8 2 16,-1 3 3-16,2 3 14 16,-1 0 7-16,-1 2 7 15,-5-1 1-15,-2-2 8 16,-4 1 15-16,-4-2 4 15,-4 1-1-15,-4-4 2 16,-3-3-18-16,-6-3-10 0,-2-3 6 16,-1-3-7-1,-5-4-34-15,2-4-18 16,-2-2-9-16,0-1 25 16,0-2 36-16,0 0 0 0,0 0 6 15,0-10-6-15,0-2 16 16,-4-2-1-16,-7 0 4 15,-3 0 24-15,-4-2-2 16,-4 4-6-16,-4-1-3 16,-6 5 0-16,-1 7 3 15,-5 1 3-15,3 0-9 16,-2 9-10-16,6 11-4 16,5 2-3-16,5 5 2 15,8 0-7-15,6 4-1 16,7-4-6-16,0-1 0 0,0-3-1 15,23-5 1 1,8-8 10-16,9-6 3 0,10-4 1 16,-1-4 1-16,4-16 4 15,-4-4-1-15,1-2 0 16,-6-3-7-16,-4 4-10 16,-4-1 7-16,-10 4-8 15,-8-2-47-15,-7 5-222 16,-11 5-481-16</inkml:trace>
  <inkml:trace contextRef="#ctx0" brushRef="#br0" timeOffset="26763.21">2656 12430 421 0,'0'0'24'0,"0"0"-6"15,0 0-8-15,0 0 6 0,0 0-2 16,0 0 9 0,0 0-22-16,0 0-1 0,0 0-5 15,0 0 4-15,0-1-14 16,0-4 15-16,0-1 131 15,0 2-47-15,0 0-48 16,0 3-3-16,0-2-8 16,0 1-25-16,0 2-147 0</inkml:trace>
  <inkml:trace contextRef="#ctx0" brushRef="#br0" timeOffset="42254.38">2350 2215 316 0,'0'0'101'0,"0"0"209"0,0 0 51 16,0 0-189-16,0 0-69 16,0 0-11-16,-17 0 8 15,15 0 16-15,-3 0-9 16,-1 0-27-16,1 0-15 15,0 0-8-15,1 0-25 16,0 0-9-16,1 0-14 16,1 0-7-16,0 0-1 15,2 0 5-15,-2 0-6 16,2 5-13-16,0 1 4 16,0-1-9-16,0-1-3 15,0 0 5-15,0-1 15 0,0-3 1 16,0 2 1-1,0 0 9-15,-2-2-1 0,2 1 14 16,0-1 12-16,0 0-10 16,0 0-6-16,0 0-1 15,0 0-6-15,0 0-4 16,0 0 6-16,0 0 5 16,0 0 3-16,0 0-4 15,0 0 1-15,0 0 16 16,0 0 1-16,0 0-10 15,0 0-5-15,0 0-3 16,0 0 0-16,0 0 7 0,0 0 0 16,-2 0 8-1,-3 5 1-15,3-3-6 0,-3 1-7 16,1 1-3-16,0 1-3 16,3-5 0-16,1 0-5 15,0 0 6-15,0 0-4 16,0 0-6-16,0 0 0 15,0 0 6-15,0 0-12 16,0 0 0-16,0 0-15 16,5 0 15-16,4-2 7 15,6-6 1-15,6-2-2 16,3-6-6-16,8-2 1 16,7-6 0-16,11-5-1 15,5-3 0-15,7-3-24 16,4-2 24-16,-2 3 1 15,-4 1-1-15,-7 1-6 0,-1 6 5 16,-9 3-6-16,-10 5 6 16,-9 3-14-16,-7 4 9 15,-5 4 6-15,-5 3 0 16,-6 3 1-16,-1 1 8 16,0 0 4-16,0 0-3 15,0 0-10-15,0 0-9 16,0 0-29-16,0 0-44 15,0 0-81-15,0 0-38 16,3 1-24-16,4 10-35 16,-3-3-361-16</inkml:trace>
  <inkml:trace contextRef="#ctx0" brushRef="#br0" timeOffset="45115.76">6949 2319 371 0,'0'0'74'16,"0"0"-35"-16,0 0 490 15,0 0-242-15,0 0-100 16,0 0-21-16,0 0-10 16,14 0 2-16,-14 0-22 15,2 0-16-15,3-9-31 16,2-3-11-16,8-2-20 16,5-4-36-16,4-4-7 15,10-2-14-15,4-5 9 16,6-3-8-16,3 0-2 15,6-3 0-15,3-2-8 16,2 1 7-16,-2-2 0 0,0-1 1 16,-7 6-16-16,-2-2-15 15,-5 6 16-15,-8 0 6 16,2 5-2-16,-13 5-8 16,-4 4-15-16,-9 8 6 15,-4 0-11-15,-4 7-14 16,-2 0-29-16,0 0-52 15,0 20-134-15,-2 5-23 16,-8-5-112-16</inkml:trace>
  <inkml:trace contextRef="#ctx0" brushRef="#br0" timeOffset="46701.39">9223 4516 309 0,'0'0'101'0,"0"0"728"16,0 0-594-16,0 0-95 15,0 0 2-15,0 0-17 16,0 0 28-16,0-23 5 16,0 11-21-16,0 1-39 0,2-1-21 15,6 0-5-15,2 1-39 16,9-3-24-16,4 0-9 16,14-4 0-16,5-3-1 15,9-2-9-15,1 1-19 16,7-2-15-16,-3 2 7 15,-4 0 2-15,-4 5 4 16,-3 2-1-16,-4 1-8 16,0 0-3-16,-4-1-48 15,-2 2-16-15,-2-1-16 16,-6 2-44-16,-6 2-77 16,-14 0-3-16,-7 2-102 15,0 0-436-15</inkml:trace>
  <inkml:trace contextRef="#ctx0" brushRef="#br0" timeOffset="47815.26">11465 4499 312 0,'0'0'101'0,"0"0"-66"15,0 0 506-15,0 0-313 16,0 0-100-16,0 0-25 15,0 0 6-15,0 0 16 16,0 0-17-16,0 0-6 16,0 0-3-16,3 0-17 0,-3 0-22 15,2 0-14-15,0 0-1 16,6-6-9-16,2-4-15 16,9-7-1-16,7-6-6 15,12-4-3-15,8-3 0 16,10-5-5-16,7 1-6 15,-3 1 0-15,0 6-5 16,-8 1 5-16,-8 6-6 16,-3 4-10-16,-10 3-14 15,-4 4-71-15,-10 4-39 16,-6 5-73-16,-6 0-72 16,-5 3-56-16,-2 6-440 15,-10 3 430-15</inkml:trace>
  <inkml:trace contextRef="#ctx0" brushRef="#br0" timeOffset="48267.97">11544 5286 502 0,'0'0'89'15,"0"0"480"-15,0 0-247 16,0 0-181-16,0 0-31 16,0 0 2-16,0 0 11 15,92-88-44-15,-68 72-35 16,5 0-22-16,2 0-13 16,3 4 3-16,3-1-6 15,1-1-6-15,2 2 1 16,1-2 6-16,-1-2-7 15,-1 0 0-15,4-3-1 16,-5 5-6-16,-3-3-42 16,8-1-91-16,-9-2-138 0,-10 5-345 15</inkml:trace>
  <inkml:trace contextRef="#ctx0" brushRef="#br0" timeOffset="49183.76">13677 4391 456 0,'0'0'56'0,"0"0"16"0,0 0 103 16,0 0-105 0,0 0-25-16,0 0 69 0,123-60 5 15,-90 38 23-15,3 0-21 16,2-2-73-16,0-1-23 16,0 4-13-16,-3-1 1 15,-2 7 0-15,-4-1 1 16,-4 6 5-16,-4 2 32 15,-2 4 3-15,-1 1-10 16,-2 1-9-16,1 2-19 16,0-3-15-16,-4 3-1 15,0 0-25-15,3-2-104 16,-4-1-211-16,2-5-372 16,-5 0 343-16,-3-2 336 0</inkml:trace>
  <inkml:trace contextRef="#ctx0" brushRef="#br0" timeOffset="49922.68">13760 3035 362 0,'0'0'541'0,"0"0"-180"15,0 0-178-15,0 0-97 16,0 0 8-16,0 0 29 16,0 0-15-16,0 0-20 15,0-1-12-15,0-3-1 0,4-3-18 16,6-2-33 0,10-3-18-16,13-2-5 0,6-4 0 15,13-4 1-15,5-3 0 16,6 0-2-16,0-2-1 15,-3 3 1-15,-6 0-1 16,-10 4-1-16,-9 4 1 16,-8 2-10-16,-9 5-20 15,-7 4-45-15,-5 3-16 16,-6 2-65-16,0 0-245 16,-1 0-362-16</inkml:trace>
  <inkml:trace contextRef="#ctx0" brushRef="#br0" timeOffset="51012.23">16000 3708 464 0,'0'0'11'0,"0"0"-11"16,0 0 670-16,0 0-406 0,0 0-87 15,0 0-24-15,0 0-42 16,3-45-14-16,1 39-9 16,0-1-32-16,5 0-22 15,4-1-12-15,5-3-3 16,9-1-10-16,6-3-3 15,10-2 2-15,6-4-6 16,9-1-1-16,4-1-1 16,-1 0 0-16,5-1 0 15,-8-1 0-15,-4 4 1 16,-5 0-1-16,-7 3 1 16,-4 0-1-16,-4 3 0 0,-6 0-1 15,-5 4-24-15,-9 1-45 16,-6 3-23-16,-1 6 45 15,-6-2 4-15,2 3-70 16,-1 0-114-16,0 0-147 16,-2 0-573-16,0 0 799 0</inkml:trace>
  <inkml:trace contextRef="#ctx0" brushRef="#br0" timeOffset="54400.2">22823 5282 491 0,'0'0'0'0,"0"0"0"15,0 0 149-15,0 0-124 0,0 0-25 16,0 0 0-16,121-79 75 15,-78 43 183-15,0-2 35 16,5 1-95-16,-2 2-58 16,1 1-41-16,0 4-24 15,-2-2-24-15,-1 1-23 16,1 0-12-16,-1 0-9 16,-1-1-6-16,-3 3-1 15,-5 0-5-15,-7 7-4 16,0 6 8-16,-7 5-1 15,-4 6 2-15,-3 3-7 16,-3 2 1-16,-5 0-16 16,1 0-53-16,-4 0-124 15,-3 0-182-15,0 0-809 0</inkml:trace>
  <inkml:trace contextRef="#ctx0" brushRef="#br0" timeOffset="64076.66">7001 12262 178 0,'0'0'154'0,"0"0"627"16,0 0-409-16,0 0-171 15,0 0-42-15,0 0 5 0,-9 0-32 16,9 0-40-16,0-2-29 16,-2 0-23-16,2 2-19 15,0 0-9-15,0 0-11 16,0 0 14-16,0 0-13 16,0 0 5-16,-2 0 3 15,2 0-2-15,0 0-1 16,0 0-6-16,0 6 12 15,0 9 44-15,0-1-2 16,0 7-24-16,0-1-15 16,0-3-7-16,0 4 0 15,0-3-1-15,2-2-6 16,11 2 7-16,2-3-3 16,3 1 0-16,3-4-5 15,-1 0-1-15,1-4 0 16,4-3-6-16,0 0 6 0,2-5 28 15,0 0 11-15,-2 0-17 16,-2-14-10-16,-2-2 0 16,-1-5-1-16,-3 1-2 15,-3-2-8-15,-3 1 29 16,-5-2-19-16,-6 2-2 16,0 0-1-16,0 1-8 15,-12 2-10-15,-11 2 10 16,-4 4 8-16,0 2-7 15,-2 3 0-15,0 4-1 0,0 3-24 16,0 0 0 0,3 0 22-16,2 10-4 0,-2 4-3 15,4 3 8-15,4 6 1 16,1-1 0-16,2 2 0 16,3 2 0-16,8-2 0 15,1-2-1-15,3-2-13 16,0-4-16-16,10-4-16 15,11-3-12-15,7-5-40 16,1-4 46-16,2 0-19 16,1 0 22-16,0-8 21 15,-4-6-6-15,-2 2-17 16,-3-5 16-16,-6 5 25 16,-2 0 10-16,-3 2 0 15,-4 5 0-15,-3 0 3 16,0 3 6-16,-3 2 7 15,0 0 24-15,0 0 29 0,1 2 40 16,-2 10-10-16,-1 5-18 16,0 0-17-16,0 1-9 15,0 2-13-15,0 3-8 16,0 3-6-16,-4 2-7 16,-2 2-7-16,1 6-7 15,0 2-5-15,3 2 4 16,2 1-6-16,0-4 1 15,0-4 47-15,0-10-36 16,0-5-6-16,0-5-5 16,0-5 6-16,2-4-7 0,0-4-1 15,1 0 1-15,0 0-1 16,-1 0-15-16,2-7-26 16,2-20-43-16,-1 3-224 15,-3-3-372-15</inkml:trace>
  <inkml:trace contextRef="#ctx0" brushRef="#br0" timeOffset="-208801.51">7199 13055 388 0,'0'0'574'0,"0"0"31"16,0 0-461-16,0 0-143 15,0 0 35-15,-22 0 5 16,18 0 57-16,-1 0 28 16,3 0-22-16,-1 0-26 15,3 0-26-15,0 0-19 16,0 0-4-16,0 0-7 16,0 0 14-16,0 0 7 0,-2 0-3 15,2 0-10-15,0 0-5 16,0 0-15-16,0 0-10 15,0 13 1-15,0 3 15 16,2 1-4-16,8 4 1 16,-2-3-12-16,1-2 10 15,0 2-10-15,2-1 6 16,2-1 1-16,1 3-8 16,1 2 2-16,4 3-1 15,1 3 1-15,2 6-1 16,2 1 71-16,-2 0-35 0,-3 0-22 15,-4-5-14 1,-6-3 5-16,-2-6 0 0,-2-3-5 16,-5-8 0-1,0 0 5-15,0-5 2 0,0-2 22 16,-5-2 20-16,-11 2-17 16,-4-2-13-16,-4 0-10 15,-3 0 0-15,0 0-9 16,1-4 10-16,1-2-10 15,8-1 0-15,0 4 1 16,5-3-1-16,4 3 0 16,2-6-1-16,3 1-8 15,0-4 0-15,3 0 7 16,0-4 0-16,0 1 1 0,0-2 0 16,8 2 1-16,4-4 5 15,-2 3-6-15,3 2 0 16,3-2 0-16,-1 2-1 15,4 0-1-15,-1 0-4 16,1 1 6-16,2 2-7 16,-4-1 7-16,1 0 0 15,-2 0 2-15,-1-2-1 16,4-2 1-16,-2-2 7 16,1-3-8-16,-1 1 8 15,-1 0-7-15,-5 2 8 16,3-2-1-16,-5 3-7 15,-3 0 7-15,2 2-3 0,-6 0-6 16,0 4 6-16,-2 2 0 16,0-2-4-16,0 2 4 15,-4 1 7-15,-8-2-7 16,-1 2-4-16,-3 0-1 16,-1 0 11-16,-2 1-10 15,1 2-1-15,1-2 1 16,-2 5-2-16,2 1-9 15,1 1 0-15,1 0 8 16,-3 0-5-16,3 12 6 16,-5 4-9-16,1 2 9 15,-1 4-19-15,3 0-16 16,2 0-41-16,1-2-46 16,3 8-165-16,3-6-234 0,2-4-779 15</inkml:trace>
  <inkml:trace contextRef="#ctx0" brushRef="#br0" timeOffset="-201249.91">7206 13946 694 0,'0'0'247'15,"0"0"-88"-15,0 0-45 16,0 0-13-16,0 0-19 16,0 0-26-16,-4-5-22 15,4 5-10-15,0 0-3 16,0 0-4-16,0 0-4 15,0 0-1-15,0 0 4 0,0 0 11 16,0 0 10-16,0 0-4 16,0 0-6-16,0 0-3 15,0 0 6-15,0 0-3 16,0 0 4-16,0 0-3 16,0 0-15-16,0 0 3 15,0 0-3-15,0 0-2 16,0 0 2-16,0 0-1 15,0 0 4-15,0 0 3 16,0 0 0-16,0 0-3 16,0 0 2-16,0 0-6 15,0 14 44-15,0-1-12 0,0 1-19 16,0 3-8 0,0 0 3-16,0 1 1 0,0 5 16 15,0 0 0-15,0 4-7 16,6-5-10-16,1 0-3 15,1-7 8-15,4-4-2 16,1-5 3-16,5-4-3 16,5-2 19-16,1 0-8 15,5-17-34-15,-2 0 28 16,-3-5-14-16,1-2-13 16,-6-1 8-16,0 2-3 15,-3-4-5-15,-6 3 11 16,-1 0-3-16,-5 0 6 15,-1 2 4-15,-3 2 23 16,0 0 13-16,0 0-9 0,0 2-17 16,-7 0-2-16,-6 3-27 15,-1-2 0-15,-1 5 1 16,-3 2 17-16,-3 3-8 16,0 4-1-16,-4 3-3 15,-2 0-5-15,-1 0 2 16,0 17 2-16,2 6-5 15,0 9-1-15,1 3 0 16,7 4-9-16,3 1 9 16,5 0-5-16,7-9 0 15,3-3 0-15,0-9-22 16,5-3 27-16,13-4-18 16,3-1-28-16,4-11-44 0,0 0-15 15,2 0 2 1,0 0-21-16,0-16-11 0,-2 2 23 15,-3-2-6-15,-3 4 5 16,-2-4 27-16,-6 5 54 16,-3 2 33-16,2 0 3 15,-4 1 33-15,1 2 21 16,1-4 9-16,0 7-6 16,-2-2-5-16,1 5-3 15,-1 0 0-15,-1 0 11 16,2 0-1-16,-3 13 39 15,1 5-30-15,-3 5-18 0,-2 8-8 16,0 1-5-16,0 0-4 16,0 1 8-16,-7 1 0 15,1 1-7-15,1 0-7 16,0 2-12-16,1 1-1 16,2-1 0-16,2-4-16 15,0-2 8-15,0-1-7 16,0-11-1-16,0 2 5 15,0-3-1-15,0-4-4 16,0 2-1-16,0 0 0 16,0 0 0-16,0-2 1 15,0 2 0-15,0-4 9 16,0 0-3-16,0-8-6 16,0 0 0-16,0-4 4 15,0 0-5-15,0 0 0 0,0 0 0 16,0 0-34-16,0-13-136 15,0-16-87-15,4 5-104 16,-2-4-807-16</inkml:trace>
  <inkml:trace contextRef="#ctx0" brushRef="#br0" timeOffset="-193334.72">6977 15436 1335 0,'0'0'364'0,"0"0"-259"16,0 0-75-16,0 0-14 15,0 0 49-15,0 0 55 16,3-7-16-16,-3 0-31 15,4 0-26-15,-2-13 6 16,0 3-4-16,4-13 4 16,5-2-1-16,1-8 6 15,3-4-7-15,1-1-14 16,1-1-13-16,-1-4-14 0,1 2 1 16,0 2-10-16,-4 2 5 15,1 7-5 1,-6 8 7-16,0 3-8 0,0 8 1 15,-3 5 0-15,-3 8 0 16,-2 5 1-16,0 0-2 16,0 0 1-16,0 14 0 15,0 16 54-15,0 12-1 16,-2 6-17-16,-1 4-11 16,1 3-13-16,-1-9 1 15,1 1-1-15,2-11-12 16,0-3 0-16,0-3 10 15,0-12-11-15,2-3 0 0,6-2-13 16,-2-5-32-16,3-4-70 16,-1-4-96-16,4 0-31 15,0 0-15-15,-1-14-229 16,-3-4-780-16</inkml:trace>
  <inkml:trace contextRef="#ctx0" brushRef="#br0" timeOffset="-192705.89">7424 14962 1122 0,'0'0'503'16,"0"0"-367"-16,0 0 10 15,0 0 25-15,0 0 6 16,3 107 13-16,-1-79-46 16,0 0-54-16,2-2-26 15,1-2-21-15,2-4-15 16,2-2-7-16,1-1-7 15,2-3-2-15,3-6-2 16,6-2-4-16,3-2 0 0,5-4 6 16,3 0-11-16,5-4 1 15,1-9-2-15,3 0 0 16,-5-1-1-16,1-9 1 16,-8 1 0-16,-5 0-6 15,-4-2 6-15,-6-2 1 16,-3 0-1-16,-7 0 1 15,-4-3-1-15,0 4 9 16,0-1-3-16,-15 2-5 16,-6 2-1-16,-3-4 6 15,-2 6-5-15,-3 1 7 16,0 4-7-16,-2 2 1 16,2 8 5-16,0 1-1 15,0 4 2-15,1 0-7 16,2 4 0-16,1 8 1 0,0 9-2 15,6 8 0-15,1-1-7 16,5 7-19-16,1 9-30 16,6-1-32-16,3 3-62 15,3 16-136-15,3-7-59 16,7-15-537-16</inkml:trace>
  <inkml:trace contextRef="#ctx0" brushRef="#br0" timeOffset="-185821.87">7271 15829 1313 0,'0'0'504'0,"0"0"-419"16,0 0-49-16,0 0-18 16,0 0 58-16,0 0 50 15,0-13 6-15,0 13-31 16,0 0-42-16,0 0-25 15,0 0 0-15,0 0 3 16,0 0 5-16,0 0 3 16,0 0-3-16,0 0-7 15,0 0-14-15,0 0-13 0,0 0-8 16,2 0-15-16,9 17 15 16,7 5 18-16,4 2-9 15,3 6-8-15,-1-2 0 16,2 3 0-16,-1-5 5 15,0-4-5-15,-4 0 12 16,-4 2 11-16,-1-6-4 16,-3 0-4-16,-2-4-1 15,-4 2-1-15,-1-8-7 16,-3 1-7-16,-3-4 2 16,0 5 5-16,0-2 9 15,-9 1-4-15,-7 0-4 16,-4 5-7-16,0-6 5 0,-2-2-6 15,1-2 1 1,4 1 1-16,3-5-2 16,3 0 1-16,7 0-2 0,0-5-8 15,4-9-21-15,0 1 14 16,0-6 16-16,0 3 0 16,0 2 0-16,2 0 0 15,2 2 1-15,0 2-1 16,-1 0 2-16,-2 1-1 15,2 0 0-15,-1 1 0 16,3-6 6-16,0 2-6 16,3-3 0-16,1-2-1 15,5-1 0-15,0-3 0 0,3 2 0 16,0 1 0 0,0-5 0-16,0 5 0 0,-6 2 1 15,-2 2-1-15,-3 0 1 16,-1-1 0-16,-5 0 8 15,0 1-3 1,0 0 0-16,0 0 6 0,0 2 0 16,0 3 6-16,-8-5-4 15,3 1-14-15,-4-1 0 16,3 2 1-16,-4 2-1 16,-1 1 0-16,0 2-8 15,0 1-1-15,-4 6 3 16,-4 0-4-16,-1 0 2 15,1 0 8-15,0 6 0 16,2 10-6-16,-2-2-5 16,6 4-10-16,0 4-34 0,2-1-124 15,2 6-38-15,0 9-66 16,3-7-76-16,1-4-337 0</inkml:trace>
  <inkml:trace contextRef="#ctx0" brushRef="#br0" timeOffset="-178604.98">7287 16409 1031 0,'0'0'369'0,"0"0"-200"15,0 0-72-15,0 0-13 16,0 0 14-16,0 0-16 15,0-5-18-15,0 5-14 0,0 0-18 16,0 0-8 0,0 0-8-16,0 0-2 0,0 0 3 15,0 0 5-15,0 0 3 16,0 0 4-16,0 0 7 16,0 0 4-16,0 0-8 15,0 0-1-15,0 0-1 16,0 5 6-16,0 9 2 15,-8-1 8-15,-2 6 0 16,-1 11-4-16,-5 2 12 16,1 5-13-16,-4 2-3 15,1 1-8-15,5-3-5 16,-1-2-10-16,3 4 1 16,3-4 14-16,1-3-6 15,2 1 0-15,3-3 1 0,2-2-1 16,0-1-15-16,0-2 6 15,0 1-3-15,9-2 3 16,2 3-3-16,-3-1 5 16,5-4-4-16,0-5-3 15,1-2 4-15,1-6-4 16,3-1-1-16,-1-3-8 16,4-1 6-16,1-4 14 15,2 0-12-15,0-9 0 16,6-8-1-16,-1-5-8 15,0-5-1-15,-3-1-13 16,-3 2-23-16,-8 5-12 16,-6 2 5-16,-9 5 29 15,0 1 3-15,0 8 2 0,-15 1-16 16,-8 4 13-16,-8 0 11 16,-2 4 2-16,-3 14 1 15,1 8 20-15,1 6-4 16,0-4-7-16,6 6-9 15,1-2 0-15,7-1 7 16,7-3-8-16,3 2-21 16,10-2-155-16,0-2-341 15,0-12-242-15</inkml:trace>
  <inkml:trace contextRef="#ctx0" brushRef="#br0" timeOffset="-174759.9">5441 17714 1337 0,'0'0'362'0,"0"0"-259"15,0 0-85-15,0 0-12 16,0 0 55-16,0 0 45 16,0 0-14-16,1-3-36 15,2 0-21-15,-3-1-7 16,2 4 5-16,-2 0 1 16,2-4 3-16,3 0 1 15,1-1-2-15,4-9 5 0,1-3-5 16,2-5-6-1,0 0-7-15,3-7-5 0,0 3-4 16,-1-4-7-16,3 2-5 16,-2 3 8-16,-2-4-9 15,5 7 0-15,-1 1 0 16,2 2-1-16,0 6 0 16,0 1-4-16,-2 12 3 15,-1 0-14-15,2 12 15 16,-4 23 20-16,-1 15 70 15,-6 8 13-15,-1 12-39 16,-4 3-19-16,-3-1-14 16,0-2-4-16,0-11-9 0,0-9-9 15,0-11-2 1,0-8-5-16,0-13-1 0,0-12 0 16,0-6 5-16,0 0 5 15,0-11-4-15,0-10-7 16,0-16-9-16,0-2 7 15,0-2-5-15,0-3-8 16,0 4 0-16,2 8 1 16,7 0 5-16,-1 1-18 15,4 10 19-15,5-2 6 16,2 2 1-16,2 3 0 16,4 8 0-16,0 1 0 15,-3 9 1-15,1 0-2 16,-4 12-4-16,-1 17 6 0,-4 0 16 15,-1 8 11-15,-6 4-8 16,-3 2-1-16,-2-2-7 16,-2-6-4-16,0 1 1 15,0-8-8-15,0-5 6 16,0-5-6-16,0-10 0 16,0-4 0-16,0-4-16 15,0 0-29-15,0 0-21 16,2-12 12-16,7-6-80 15,1-23-83-15,-2 9-138 16,-1 0-464-16</inkml:trace>
  <inkml:trace contextRef="#ctx0" brushRef="#br0" timeOffset="-174436.58">6181 17630 1374 0,'0'0'323'0,"0"0"-210"16,0 0-15-16,0 0 10 16,0 0 17-16,0 0 8 15,0 0-39-15,93 8-25 16,-70-8-20-16,-1 0-15 0,-2 0-18 15,2-5-2-15,-1 0-13 16,-2 1 8-16,-1-1-8 16,3 2 0-16,-4-1-1 15,1-2-12-15,-3-2-69 16,-1 2-79-16,1-2-42 16,-3-1-123-16,-7 6-251 0</inkml:trace>
  <inkml:trace contextRef="#ctx0" brushRef="#br0" timeOffset="-174031.93">6339 17754 1061 0,'0'0'527'0,"0"0"-346"16,0 0-26-16,0 0 8 15,0 0 26-15,0 0 20 16,0 0-59-16,-18 53-52 16,18-52-25-16,7 3-14 15,4 0-12-15,2 0-12 16,3 0-10-16,0-1-1 16,-1-1 0-16,3-1-9 15,-3-1 0-15,1 0-3 16,-1 0-5-16,1 0 2 15,-1 0-1-15,-1 0-7 16,-1 0 8-16,-3-1-8 0,-1-4 0 16,-3 1 0-16,1 0 0 15,-3 0-1-15,3 0-1 16,-2 3-14-16,-1-4-12 16,-2 5-19-16,-1-4-32 15,-1 4-29-15,0-3-96 16,0 3-273-16,-5-5-482 0</inkml:trace>
  <inkml:trace contextRef="#ctx0" brushRef="#br0" timeOffset="-165997.37">6856 17552 3 0,'0'0'1381'16,"0"0"-1097"-16,0 0-205 0,0 0-30 15,0 0 32-15,0 0 17 16,-11-8 3-16,11 8-29 16,0 0-38-16,0 0-12 15,0-4-6-15,0 4 7 16,0 0 9-16,2 0 4 15,11 0-4-15,4 0 8 16,11-4-19-16,1 4-11 16,4 0-4-16,-2-5-4 15,1 3-1-15,-4-1 5 16,-2-1-6-16,-4-1 1 16,-2 1-1-16,-4-1 1 15,-3 0-1-15,-2-3 0 0,-4 7-14 16,-3-7-26-1,-3 8-53-15,-1-5-18 0,0 5-75 16,-15 0-303-16,-4 0-316 16</inkml:trace>
  <inkml:trace contextRef="#ctx0" brushRef="#br0" timeOffset="-165248.2">6923 17587 385 0,'0'0'776'0,"0"0"-489"0,0 0-117 16,0 0 14-1,0 0 25-15,0 0-34 0,0 0-26 16,-11 104-30-16,8-84-27 16,-1 1-20-16,0-9-11 15,2 2-23-15,-1-6-18 16,3-2-10-16,-2-2-1 15,2 4-3-15,0-2 2 16,0-1-2-16,0 2-6 16,0-2 2-16,0-4 6 15,0-1-6-15,0 0-1 16,0 0 7-16,0 0-2 16,0 0 1-16,2 0 2 15,7-1 2-15,2-11 1 16,3 5-5-16,1-5 0 15,1 5-7-15,-1 0 0 0,1 3 0 16,1 4-1-16,4 0 1 16,1 0-1-16,-2 11 0 15,0 1 1-15,-4 5-1 16,-3 1 0-16,-4 0 1 16,-7 4 6-16,-2 5 15 15,0-6-8-15,-2 2-1 16,-13-3 3-16,-3 2-1 15,-4 0 1-15,-1 0 0 16,-1-4-5-16,-6 3 7 16,4-2-16-16,-5-5 8 15,4 2-8-15,0-7 0 0,5-4 0 16,4 2 0-16,0-7 5 16,5 0 0-16,2 0-4 15,-1 0-2 1,6-7 0-16,-1 2-16 0,4 2 2 15,2-1 5-15,1 4-13 16,0 0-1-16,0 0-5 16,0 0 1-16,0 0-1 15,0 0-26-15,0 0-6 16,9 0 26-16,4 0 6 16,3 0 1-16,4 0-3 15,2-2-9-15,2 2-47 0,5-3-21 16,3-2-25-1,1-3-34-15,14-11-54 0,-7 2-144 16,-3-1-315-16</inkml:trace>
  <inkml:trace contextRef="#ctx0" brushRef="#br0" timeOffset="-164810.93">7378 17749 1038 0,'0'0'530'15,"0"0"-353"-15,0 0-3 16,0 0-47-16,0 0-2 16,0 0-4-16,0 0-36 15,-19 81-20-15,19-55 0 16,0 6-5-16,0-1 5 0,3 0 10 16,4 0-11-16,2-4-18 15,0 0-19-15,2-10-10 16,0 2-5-16,2-7-2 15,-2-6-2-15,5-6-8 16,-1 0 0-16,3-6 9 16,3-20-9-16,0-8-9 15,2-12-19-15,0-4 4 16,-4-7 3-16,-1 3 4 16,-7 0 17-16,-6 6 0 15,-5 4 9-15,0 2 5 16,-9 8 4-16,-16 6 10 15,-5 2 17-15,-2-1 7 16,-6 9-11-16,0 1-11 0,1 6-17 16,3 8-7-16,3 3-6 15,4 7-13-15,4 25-15 16,1 13-55-16,3 40-126 16,5-14-351-16,5-3-544 0</inkml:trace>
  <inkml:trace contextRef="#ctx0" brushRef="#br0" timeOffset="-155749.37">1570 7423 861 0,'0'0'517'0,"0"0"-402"16,0 0-48-16,0 0-19 16,0 0 35-16,0 0 7 15,0-2 1-15,0 2-6 16,0 0 14-16,0 0 27 16,0 6 23-16,0 6-56 15,3 4 1-15,-1 4 23 16,-1 2 7-16,5 2-21 15,-4 5-55-15,3 7-24 16,1 6-12-16,-2 7 43 16,3 3-26-16,-5 5-10 15,-2-3 0-15,0-4-7 16,0-8-6-16,0-9 0 0,0-9-5 16,0-7 1-16,-2-8-2 15,2-4 1-15,0-5-1 16,0 0-23-16,0 0-77 15,-2-7-70-15,-9-29-290 16,2 4 92-16,-2-2-659 0</inkml:trace>
  <inkml:trace contextRef="#ctx0" brushRef="#br0" timeOffset="-155333.8">1058 7429 1433 0,'0'0'497'16,"0"0"-362"-16,0 0-71 16,0 0 15-16,0 0 29 15,0 0 12-15,0 0-21 16,0 0-23-16,-61 0-3 15,64 0-10-15,17 0-42 16,13-6 20-16,17-8-33 16,16-4 16-16,17-6-8 15,11-3-2-15,6 0-13 0,0-4 1 16,-4 6-1-16,-9-1-1 16,-11 6 0-16,-7 4-1 15,-9 3 0-15,-9 6-8 16,-4 3-6-16,-10 1-2 15,-4 3-17-15,-10 0-63 16,-5 0-7-16,-7 0-36 16,-3 9-44-16,-8 6-78 15,-8 0-254-15,-11-1-16 0</inkml:trace>
  <inkml:trace contextRef="#ctx0" brushRef="#br0" timeOffset="-155030.86">1290 7836 1114 0,'0'0'365'16,"0"0"-259"-16,0 0-2 15,0 0 26-15,0 0-32 16,0 0-20-16,149-52-17 15,-102 32 2-15,3 0 4 16,5 0-8-16,1-1-22 16,2 1 4-16,2 1-3 15,2 0 0-15,1-2-13 16,-3 1-12-16,-2 2-5 16,-10 2-8-16,-5 3-11 0,-11 8-116 15,-11 1-83-15,-9 2-80 16,-10 2-348-16</inkml:trace>
  <inkml:trace contextRef="#ctx0" brushRef="#br0" timeOffset="-154774.25">2099 7694 983 0,'0'0'631'0,"0"0"-471"0,0 0 21 16,0 0-33 0,0 0 6-16,0 0-9 0,0 0-46 15,22 116-29-15,-22-94-23 16,2 2-16-16,-2-3-12 16,0-1-10-16,2-3-9 15,4-4-15-15,-2-4-78 16,2-9-146-16,1 0-47 15,-1 0-257-15</inkml:trace>
  <inkml:trace contextRef="#ctx0" brushRef="#br0" timeOffset="-154567.39">2090 7464 1575 0,'0'0'368'0,"0"0"-196"16,0 0-39-16,0 0-68 15,0 0-65-15,0 0-71 16,0 0-46-16,58 15-246 16,-33 1-875-16</inkml:trace>
  <inkml:trace contextRef="#ctx0" brushRef="#br0" timeOffset="-154322.98">2484 7553 1513 0,'0'0'666'16,"0"0"-543"-16,0 0-80 15,0 0-27-15,0 0-16 16,0 0-33-16,0 0-202 16,8 3-484-16</inkml:trace>
  <inkml:trace contextRef="#ctx0" brushRef="#br0" timeOffset="-154117.95">2532 7708 1502 0,'0'0'581'0,"0"0"-449"15,0 0-10-15,0 0-22 16,0 0-100-16,0 0-11 15,0 0-110-15,18-10-20 16,-1 2-241-16,-4 1-868 0</inkml:trace>
  <inkml:trace contextRef="#ctx0" brushRef="#br0" timeOffset="-153466.28">3367 7084 1245 0,'0'0'296'16,"0"0"-185"-16,0 0-43 16,0 0-38-16,-46-124-17 15,23 96 17-15,1 2 108 16,2 3-39-16,0 8-6 15,5 3-22-15,5 5-30 16,1 7 18-16,5 0-28 16,-1 25-29-16,4 35-1 15,1 38 76-15,0 41 45 16,17 11-1-16,5-4-36 16,0-11-29-16,-8-22-20 15,-3-16-13-15,-4-21 4 16,-2-19 5-16,-2-9-9 15,-3 6-11-15,0 2-5 0,0 2-7 16,-6-11-15-16,-14-10-88 16,-7-17-130-16,-8-20-76 15,6-22-181-15,5-13-580 0</inkml:trace>
  <inkml:trace contextRef="#ctx0" brushRef="#br0" timeOffset="-152684.85">3136 7714 907 0,'0'0'715'16,"0"0"-473"-16,0 0-94 15,0 0-72-15,0 0 4 16,0 0 5-16,0 0-5 0,135-62-31 16,-92 43-21-16,1-3-19 15,4-2-9-15,-6-3-10 16,-3-1-58-16,-5-1-39 15,-7 1 14-15,-5 5 8 16,-8 3 24-16,-7 5 37 16,-4 7 24-16,-3 5 5 15,0 3 24-15,0 0 25 16,3 3-26-16,3 17 67 16,3 6 85-16,1 7-66 15,2 3-25-15,-1 0-13 16,1-2-12-16,-1-4-22 15,-1 0-13-15,-3-6-7 0,-1-2-4 16,-4-8-17-16,0-6 7 16,-2-6 2-1,0-2-2-15,0 0-8 0,0-18-6 16,0-8-30-16,0-9 16 16,0 1-17-16,2-2-19 15,4 4 55-15,6 5-32 16,-2 4 6-16,3 8 3 15,-2 4 15-15,2 5 9 16,-2 3-1-16,1 3 1 16,3 0 0-16,0 0 0 15,4 12 6-15,-2-4 0 0,3-1-5 16,1 0 10 0,0-6-3-16,6-1 6 0,-1 0 7 15,4 0-2-15,-3-14 2 16,0-4-11-16,-7 1-4 15,-4-4 0-15,-4 5-6 16,-7 0 0-16,-5 2-8 16,0 4-8-16,0 4-14 15,-18 5 12-15,-2 1 18 16,-2 0 26-16,-3 3-6 16,1 15 6-16,3 1 2 15,4 8-13-15,3-1-6 16,6 2-7-16,0 1-1 15,5-1 6-15,3-1-7 16,0 2 0-16,0-3 0 0,0-1-18 16,3-2-48-16,11-2-54 15,2-7-103-15,7-7 18 16,14-7-46-16,-1 0-108 16,-5 0-529-16</inkml:trace>
  <inkml:trace contextRef="#ctx0" brushRef="#br0" timeOffset="-151318.49">4299 7369 1013 0,'0'0'746'0,"0"0"-574"0,0 0-89 15,0 0 34-15,0 0 18 16,0 0 7-16,-60 110-34 15,53-76-32-15,1 3-19 16,4-4-15-16,0 4-2 16,2-5-15-16,0-1 2 15,0 0-11-15,5-5 35 16,9-8-31-16,4-6-5 16,0-8-15-16,4-4-16 15,3-2-14-15,2-21 7 16,2-6 10-16,-1-8-45 15,0-1 14-15,-7-1-54 0,-3-2-16 16,-7 8-55-16,-4 4 65 16,-4 11 76-1,-3 8 18-15,0 9-8 0,0 1-12 16,-6 4 10-16,-2 15 13 16,-1 5 7-16,1 5 1 15,0-1 16-15,4-2 12 16,4-5 9-16,0-1 8 15,0-3 0-15,0-8 1 16,0 0-4-16,0-6-7 16,6 0-12-16,6-3-1 15,1 0 0-15,1-9-23 16,-1-8-27-16,-2-3-114 16,0 2 45-16,-4 2 16 0,-3 6 48 15,-4 6 25-15,0 4 5 16,0 0-4-1,0 4 6-15,0 14 46 0,-6 6 20 16,4 2-10-16,2 0-13 16,0-1 8-16,0 0 75 15,17-7-62-15,10-6-23 16,4-7-6-16,10-2-9 16,1-3-12-16,5 0-4 15,-1-17-2-15,4-4-1 16,-8-5 2-16,-5-5-9 15,-6 4-55-15,-10-4-40 16,-7 5 49-16,-10 1-3 16,-4 4 9-16,0 1 4 0,-6 4-4 15,-14 2 1-15,3 3 7 16,0 0 16-16,-1 5 16 16,2 5 6-16,0 1 10 15,3 0-3-15,2 0-4 16,0 5-6-16,0 13-2 15,2 6 1-15,0 7 14 16,0 4 17-16,5 3 11 16,-1 1-8-16,5-3-1 15,0-4-8-15,0-3-2 16,5-8-7-16,10-5 3 16,3-4-8-16,2-6 7 0,4-3-7 15,3-3-5 1,2 0-1-16,-2-15 8 0,0-5-15 15,-5-3-12-15,-2-2 11 16,-2-5-8-16,-5-2-20 16,1-2-42-16,-3 2 12 15,-5 2 38-15,1 8 14 16,-5 4 7-16,-1 8 1 16,3 6 7-16,-2 4-8 15,1 0-15-15,1 5 15 16,2 14 23-16,3 3 1 15,3 4-6-15,-2 0-9 16,0 2-2-16,7-4 27 0,-4-4-7 16,1-6-9-1,-1-4 15-15,-1-4 1 16,-3-6-18-16,-3 0 1 0,4 0 15 16,1-12 6-16,1-9-20 15,2 0-12-15,4-4-5 16,0 0 0-16,0 1 0 15,-3 6-1-15,-2 7 1 16,-3 5-1-16,-2 6-9 16,2 0 1-16,3 6 8 15,2 10 14-15,1 3-5 16,0-1 0-16,5-2 5 16,-2 0 3-16,-2-4-16 15,-1-2 7-15,-3-2-7 16,-1-1 0-16,-5-6 0 0,-3 0-1 15,-2 2-34-15,-2-3-55 16,2 0-50-16,0 0-28 16,0 0-30-16,2 0 41 15,6 0 15-15,8-16-122 16,0 2-133-16,2-2-268 0</inkml:trace>
  <inkml:trace contextRef="#ctx0" brushRef="#br0" timeOffset="-150818.49">5911 7391 228 0,'0'0'514'16,"0"0"-192"-16,0 0-21 15,0 0-44-15,0 0 2 0,0 0 6 16,16-109 33-16,-16 106-44 16,0-1-69-16,-5 4-46 15,-6 0-73-15,-2 10-35 16,-3 13-14-16,-2 9-8 15,0 7 4-15,5 5-2 16,3 3-4-16,6-1 1 16,4-2-1-16,0-7-5 15,2-1-1-15,15-7-1 16,2-5 1-16,6-7 6 16,2-6-7-16,4-10-2 15,0-1-5-15,2-5 6 0,3-16-20 16,0-11-12-1,-2-3-9-15,-3-4 16 0,-4 2 7 16,-11-2-12-16,-1 6 7 16,-9 6 18-16,-6 7 6 15,0 6 17-15,0 10 16 16,0 4-5-16,0 0-13 16,0 11-15-16,-4 14 1 15,4 8 1-15,0 2-1 16,0 4-1-16,0-1-1 15,15-6-18-15,3-6-41 16,-1-8-122-16,4-10-84 16,-1-8-60-16,2 0-13 0,3-12 19 15,4-12 21 1,11-18-51-16,-4 6-238 0,-7 0 251 16</inkml:trace>
  <inkml:trace contextRef="#ctx0" brushRef="#br0" timeOffset="-150433.04">6633 7397 773 0,'0'0'415'16,"0"0"-159"-16,0 0-64 16,0 0-6-16,0 0-13 15,0 0-6-15,0 0-50 16,102 114-11-16,-92-96-21 16,-1-1-23-16,-3-10-26 15,-4 0-11-15,2-7-1 16,-4 0-6-16,3 0 4 15,0-7 10-15,-3-5-24 16,0-1-2-16,0-2-5 16,-3 5-1-16,-12 2-5 0,-4 5 5 15,-4 3 32 1,-4 0 10-16,-2 0 5 0,-3 14-8 16,-1 4-3-16,-1 6 3 15,6 0-9-15,5-2-12 16,7-2-9-16,10-1 0 15,6-4-3-15,0-3-6 16,2-2 0-16,18-6 0 16,7-4-6-16,6 0 6 15,3 0-24-15,-2-10-14 0,1-4-45 16,-4-4-61 0,-2-10-131-16,-6 3-16 0,-13 3-478 0</inkml:trace>
  <inkml:trace contextRef="#ctx0" brushRef="#br0" timeOffset="-150229.95">6283 7168 1587 0,'0'0'542'16,"0"0"-419"-16,0 0-22 15,0 0 16-15,0 0-41 0,0 0-51 16,0 0-25-16,101-26-54 16,-77 43-187-16,-9-1-581 15</inkml:trace>
  <inkml:trace contextRef="#ctx0" brushRef="#br0" timeOffset="-149501.09">7168 8037 1437 0,'0'0'529'0,"0"0"-380"15,0 0-60 1,7-105 125-16,8 50 36 0,3-8-68 16,3-7-62-16,2-6-57 15,2-5-40-15,0 0-12 16,0-5-11-16,-1-1-3 15,-2-1-24-15,0 7-7 16,1 12 7-16,-1 16 18 16,0 19 7-16,-2 18 1 15,-4 16-13-15,2 7-31 16,-2 26 30-16,-3 13 15 0,-5 7 15 16,-2 5 0-16,0-2 9 15,-4-2-1-15,1-2-4 16,-1-4 1-16,-2 0-2 15,0-2 1-15,0-3 6 16,0-7-14-16,0-2-5 16,0-8-5-16,0-6 0 15,-9-6-1-15,-1-10 0 16,0-4-13-16,-3 0-50 16,-7-13 0-16,3-6-23 15,-4-5-105-15,-2 0-113 16,-4 1 46-16,3 6-69 15,-1 3-34-15,1 10 134 16,6 1 118-16,5 3-158 0</inkml:trace>
  <inkml:trace contextRef="#ctx0" brushRef="#br0" timeOffset="-148766.02">7983 7365 899 0,'0'0'230'0,"0"0"-129"16,0 0-32-16,0 0 63 16,0 0 37-16,0 0-1 15,-88-102-28-15,66 100-5 0,-1 2-37 16,1 0-36-16,0 9 8 15,2 12 24-15,-1 4 22 16,4 6-12-16,1 1-1 16,5 2-11-16,5 2-30 15,6 0-13-15,0-1-19 16,0-3-9-16,8-1 0 16,9-3-9-16,2-6-11 15,3-3 6-15,1-9-7 16,1-6-9-16,2-4 9 15,3-4 0-15,1-18 0 16,-4-8-7-16,1-2-53 0,-4-3 25 16,-4 2 21-1,-3 1 8-15,-5 3-6 16,-2 9 2-16,-4 8 5 16,-5 6 4-16,0 6 1 0,0 0-22 15,0 14 0-15,0 14 22 16,0 4 11-16,0 7-2 15,0-3-2-15,0-6 1 16,6-5 1-16,3-4-8 16,2-9 10-16,6-8-2 15,2-4 9-15,2 0 8 16,2-20-5-16,2-8-6 16,-2-4-9-16,-6-4-5 15,1-1 1-15,-5 3-2 16,-1 2-25-16,-6 6-18 0,1 5 20 15,-5 9 14 1,-2 7-13-16,0 5-20 0,0 0-107 16,0 22 39-16,-11 7 80 15,-1 4-47-15,4 2-65 16,1 1-38-16,5-4-22 16,2-5-95-16,0-4-45 15,2-9-1-15,17-12 342 16,9-2-14-16,-4-14-299 15,1-7-224-15</inkml:trace>
  <inkml:trace contextRef="#ctx0" brushRef="#br0" timeOffset="-147515.66">8530 7363 827 0,'0'0'634'15,"0"0"-456"-15,0 0-15 16,0 0 19-16,0 0-18 15,0 0-28-15,0 0-7 16,18 115-13-16,-16-86-49 16,2 3-38-16,1-1-14 15,-2-4-13-15,1-2-1 16,-2-7 6-16,0-4-6 16,-2-8 5-16,3-2 3 15,-2-4-7-15,2 0 14 0,-1-2 6 16,5-18-13-1,0-4 9-15,4-8-17 0,4-4-1 16,3-3 0-16,7 2-36 16,4-2 23-16,2 7 7 15,0 6-9-15,-4 9 15 16,-5 8 0-16,-6 9-6 16,-3 0 5-16,-2 16 1 15,-2 10 25-15,-5 6 28 16,1 4-11-16,-1 2 9 15,1-4-27-15,-3-2-9 16,1-5 3-16,-2-8-10 16,2-8-6-16,-1-5 7 0,0-6-2 15,5 0 1 1,2-10-5-16,6-14-3 16,4-9-30-16,2-3-10 0,4-1-38 15,0-2-17-15,2 5-4 16,-7 8-9-16,-3 11 60 15,-5 6 38-15,-6 9 9 16,1 0-6-16,-3 2-4 16,-2 14 11-16,1 4 0 15,-1 4 1-15,2 1 5 16,1-3-6-16,2-3 0 16,0-2-6-16,8-6-12 15,3-3-15-15,2-5 2 16,3-3 21-16,1 0-32 15,6-8 19-15,-1-10 8 0,-2-3-21 16,-2 1-12 0,-2 0-18-16,-8 2 4 0,-6 4 17 15,-4 4 23-15,-5 6 16 16,0 4-41-16,0 0 37 16,0 8 10-16,-7 12 28 15,2 5 2-15,3 1 1 16,0-1-7-16,2 1-4 15,0-2-1-15,2-5-12 16,14-4 65-16,0-6-33 16,8-6-20-16,0-3-6 15,3 0-6-15,2-2-7 0,2-13-21 16,-5-3-19 0,2-3 0-16,-9-1 18 15,-6 4 7-15,-3 7 15 0,-10 0 40 16,0 5 74-16,0 5 53 15,0 1-51-15,0 0-55 16,-4 0-29-16,2 5-3 16,2 6 6-16,0 2-6 15,0 0-12-15,4-1-5 16,8-1-1-16,5 0-5 16,2-4-6-16,4-4-5 15,2-3 4-15,1 0 1 16,-1-4-1-16,1-14-16 0,-1-4 17 15,-3-2 6 1,-1-7 0-16,-2-5-5 0,-3-3 1 16,0-7-1-16,-3-5-1 15,-2-5 0-15,-7-6-2 16,-1-1-2-16,-3 1 4 16,0 4 21-16,-3 10 37 15,-5 6 29-15,-3 12-14 16,2 11-6-16,0 12-15 15,2 7-19-15,-1 2-16 16,0 28-16-16,-3 12 8 16,3 12-8-16,0 10 1 15,0 5 4-15,3 1-5 16,3 0-1-16,2-5 0 16,0-8-1-16,0-7-26 15,4-10-72-15,10-7-135 0,1-15-140 16,15-17 9-16,-6-1-159 15,-1 0-243-15</inkml:trace>
  <inkml:trace contextRef="#ctx0" brushRef="#br0" timeOffset="-147050.79">10234 7209 618 0,'0'0'677'0,"0"0"-496"16,0 0-98-16,0 0 60 15,0 0 2-15,0 0-33 16,84 126-63-16,-75-90-3 0,0 2-12 16,-3-3-13-1,-1-5-11-15,2-7-8 0,-1-7 8 16,1-5-4 0,2-7-6-16,0-4-7 0,0 0-2 15,-3-8 9-15,3-9 2 16,-4 2 6-16,-3-2 3 15,-2 3-5-15,0 2 22 16,0 2 82-16,-2 2 39 16,-14 4 41-16,-4 1-72 15,-8 3-48-15,-4 0-22 16,-2 0 4-16,-1 7 21 16,-1 10-17-16,1 0-24 0,4 3-15 15,6 5-8-15,7-2-2 16,7 0 3-16,11-3-10 15,0-2 0-15,0-4 0 16,13-3 0-16,9-2-18 16,7-5-5-16,2-1-15 15,5-3-69-15,3 0-27 16,-4 0-108-16,1-11-7 16,10-7-53-16,-5 3-277 15,-8 0-323-15</inkml:trace>
  <inkml:trace contextRef="#ctx0" brushRef="#br0" timeOffset="-146368.95">10623 7365 988 0,'0'0'372'16,"0"0"-170"-16,0 0-66 15,0 0-11-15,0 0-2 16,-40 114-12-16,40-100 4 15,2-1-4-15,14-3-15 16,4-1-16-16,1 2-31 16,5 1-25-16,3-3-4 15,2-1 5-15,3-1-13 16,-1-7-6-16,-2 0-5 16,0-2 0-16,-5-12 0 15,-2-3 0-15,-9-2 0 16,-6-2 0-16,-7 0-1 0,-2-4-5 15,0-1 5-15,0 2 6 16,-13-2 28-16,0 3 48 16,-6 4 12-16,2 3-26 15,-3 4-33-15,-1 7-14 16,-3 5-6-16,1 0-7 16,2 11-7-16,0 15 5 15,4 10 0-15,1 4-5 16,3 9-1-16,0 0 0 15,5 2 0-15,4-4-15 16,4-2-40-16,0-10-53 0,0-8-21 16,18-10 50-1,6-12 33-15,5-5-41 0,2 0 3 16,3-25 48 0,0-4 19-16,-1-12 17 0,-3-2 22 15,0-9 18-15,-6-6 23 16,1-2 8-16,-5-7-9 15,-5-2 7-15,-3-3 4 16,-3-2-12-16,-7 6 14 16,-2 6-10-16,0 12-2 15,0 14-1-15,0 16-18 16,-2 13-12-16,-5 7-16 16,0 20-15-16,0 18 5 15,-1 13-4-15,1 7-2 16,1 7 1-16,2 0-1 0,0 1-34 15,-1 1-38-15,5 7-160 16,0-14-312-16,0-15-203 0</inkml:trace>
  <inkml:trace contextRef="#ctx0" brushRef="#br0" timeOffset="-145851.22">11359 7285 1350 0,'0'0'484'0,"0"0"-351"16,0 0-7-16,0 0-3 15,0 0 39-15,0 0 6 0,131 75-32 16,-108-49-41 0,-1-3-34-16,-2 1-31 0,0-2-12 15,-2-2 4-15,0-2 1 16,-5-1-4-16,-1-6-4 15,-6-3-13-15,-2-1 5 16,-4-5-1-16,0-2 3 16,0 0 5-16,0 0-8 15,0-2 4-15,0-9-9 16,0-1 7-16,-6-2-7 16,-5 0 0-16,-3 0 1 15,-6 4-1-15,-4 1 7 16,-9 6 11-16,-6 3 6 15,-3 0-7-15,-1 9-4 0,1 11-7 16,7 4 4-16,8-1 5 16,4 4 2-16,10-1-1 15,9-5-8-15,4 0-8 16,0-3 0-16,6-4 0 16,17-2-1-16,8-5 8 15,4-4-7-15,3-3 6 16,5 0-6-16,-4 0-1 15,0-12 0-15,-2-5-15 16,-3-4-51-16,-7-4-78 16,2-13-199-16,-7 6-224 0,-9 5-637 15</inkml:trace>
  <inkml:trace contextRef="#ctx0" brushRef="#br0" timeOffset="-132921">8982 12221 854 0,'0'0'383'16,"0"0"-180"-16,0 0-94 15,0 0-27-15,0 0-4 0,0 5-19 16,0 4 12 0,-4 0 8-16,1 3-5 0,2 2 3 15,-2 4-9-15,3-1-9 16,0 4 10-16,0-1 11 15,0 0 12-15,0 0-12 16,0-2-8-16,0 0-10 16,0-4-8-16,9-4-17 15,9-1 6-15,3-4-2 16,0-5-4-16,8 0-4 16,0 0-15-16,3-3-5 15,-1-10-5-15,0-1-7 16,-4 0 11-16,-3-2-10 15,-3 1 5-15,-6-2 1 16,-3 0-2-16,-4-2 12 0,-3-1 15 16,-5-2 7-16,0-2-1 15,0-2-12-15,0 2-9 16,0 2-5-16,-7 1-7 16,-7 3 3-16,-2 6-3 15,-3 2-5-15,-4 5 5 16,-4 5-6-16,1 0-1 15,-3 0 1-15,0 18-1 16,0 4 0-16,0 4-4 16,3 2 5-16,3 4 0 15,4 0 2-15,2-2-2 16,7 0 0-16,2-2 0 16,8-2 0-16,0-5-6 0,0-3 6 15,0-7-6-15,14-4-1 16,7-6-13-1,0-1-17-15,6 0-45 16,2-10-26-16,0-6-19 0,-2 0-6 16,0-2 31-16,-5 5 33 15,-2-1 31-15,-4 1 28 16,-6 6 10-16,-1-2 13 16,1 4 1-16,1-2 4 15,3 3 11-15,-2 3 3 16,1 1 2-16,1 0-6 15,-3 0 15-15,1 3 15 16,-7 13 7-16,1 6 9 16,-6 7 14-16,0 0-4 15,0 7-26-15,0 3-22 0,-7-3-12 16,0 2 3-16,0 2-6 16,3-2-10-16,2 0 44 15,0-6-19-15,2-6-22 16,0-3-7-16,0-9-6 15,0-2 0-15,0-7 4 16,0-1-4-16,0-2-2 16,0-2 1-16,0 0 0 15,0 0 7-15,0 0-7 16,0 0-12-16,0 0-23 16,0 0-98-16,0-28-124 15,4 2-314-15,0-1-387 0</inkml:trace>
  <inkml:trace contextRef="#ctx0" brushRef="#br0" timeOffset="-128037.81">8824 13747 1437 0,'0'0'728'15,"0"0"-438"-15,0 0-160 16,0 0-50-16,0 0-5 16,0 0 4-16,-9 0 0 15,9 0-1-15,0-1-8 16,0-13-27-16,0-4-23 16,7-7-4-16,2-2 1 15,0-8 8-15,2-3 1 0,0-5-2 16,1-7-2-16,1-9-11 15,3-3-10-15,-1-1 1 16,-1 0 4-16,1 3-5 16,-1 4-1-16,-1 12 1 15,-5 7 1-15,0 14-2 16,-4 8 2-16,-4 9-1 16,2 4-1-16,-2 2-5 15,0 3-7-15,0 22 6 16,0 13 6-16,0 11 6 15,-6 4-6-15,-4 5 0 16,4-2 1-16,-1-1 6 16,3-7-6-16,4-6-1 15,0-8 1-15,0-10-1 0,0-7-8 16,0-5-35-16,8-10-52 16,9-2-102-16,0-9-31 15,12-31-113-15,-4 4-167 16,-3 0-275-16</inkml:trace>
  <inkml:trace contextRef="#ctx0" brushRef="#br0" timeOffset="-127474.33">9237 12971 924 0,'0'0'636'0,"0"0"-398"15,0 0-65-15,0 0 16 16,0 0 61-16,0 0-14 16,0 0-72-16,2 0-67 15,9 5-5-15,6 4-30 16,11 0-15-16,3-6-10 15,9 0-23-15,1-3 2 16,7 0-10-16,-4 0 5 16,1-4-1-16,-7 0 1 15,-5 4 7-15,-8 0-2 16,-7 2 7-16,-5 13-13 0,-4 5 7 16,-7 6 1-16,-2 3-2 15,0 5-4-15,0 0 3 16,-11 5-15-16,-2 2 6 15,0 3 5-15,4 1-10 16,0 1 1-16,2-2 4 16,2 0-6-16,1 0 1 15,-2-2 0-15,1-3 0 16,3-5 0-16,-2-8-1 16,4-4 1-16,-3-9 0 15,3-6 0-15,0-3-1 16,0-4 0-16,0 0-12 15,0 0-4-15,0-13-44 0,5-6-21 16,4-6-75-16,-1-4-98 16,-1-16-207-16,0 10 69 15,-2 3-529-15</inkml:trace>
  <inkml:trace contextRef="#ctx0" brushRef="#br0" timeOffset="-127157.84">9474 13365 1573 0,'0'0'497'0,"0"0"-332"16,0 0 16-16,0 0 20 0,0 0-11 16,0 0-43-16,0 0-59 15,-8 0-39-15,24 0-16 16,9 0-16-16,4 0-2 15,3 0-9-15,7-5 0 16,-4 0-6-16,3-1 1 16,-2 3 0-16,-3-4 0 15,-1 2 0-15,-8 4 0 16,-2-3-1-16,-1 1 0 16,-4 2-10-16,1-1-42 15,-5-2-89-15,3-6-178 16,-7-1-230-16,-2 0-1151 0</inkml:trace>
  <inkml:trace contextRef="#ctx0" brushRef="#br0" timeOffset="-122824.85">8887 14055 1061 0,'0'0'364'15,"0"0"-210"-15,0 0-73 16,0 0-6-16,0 0 6 16,0 0-5-16,0 0-26 0,0-100-22 15,13 84-12-15,2-1 0 16,2 4-7-16,0 0 7 15,1 0-4-15,5 4 7 16,-2 1 15-16,4 0 7 16,4 4 3-16,0 4 5 15,2 0 16-15,-6 6 24 16,-3 17 34-16,-6 10-17 16,-8 13 10-16,-8 3-28 15,0 9 1-15,-21 2-42 16,-13 2-17-16,-9 0-5 15,-1-6-5-15,-1-6-1 16,1-5-3-16,1-12-10 16,5-6-4-16,3-11-1 15,6-6-1-15,2-10 0 0,7 0-29 16,5 0-22-16,4-12-23 16,5-4 0-16,2 4 44 15,4 1 10-15,0 8 6 16,0 3 0-16,8 0 13 15,5 0 1-15,-1 5 7 16,5 9 1-16,-2-1 14 16,3-1 2-16,0-4 6 15,2-2-3-15,2-6-7 16,3 0-2-16,4 0-3 16,0 0-1-16,0 0-4 15,2-12-2-15,0 1-7 16,0-1 8-16,0 1-3 0,1-1-5 15,1-1 4 1,0-1-4-16,1-4-2 0,-1 1-5 16,-2-7-14-16,-2-1-53 15,-4-3-58-15,-2-11-151 16,-8 2-212-16,-6 5-289 0</inkml:trace>
  <inkml:trace contextRef="#ctx0" brushRef="#br0" timeOffset="-122275.95">9565 13800 682 0,'0'0'846'15,"0"0"-610"-15,0 0-132 16,0 0 27-16,0 0 71 15,0 0 41-15,0 0-35 16,2 51-82-16,-2-19-25 16,0 1-16-16,-10 9-28 15,0 2-5-15,-3 2 7 16,1 2-5-16,3-3 0 16,3-6-11-16,4 0-5 15,2-5-12-15,0-3-8 0,0 1-6 16,3-11 0-1,11-1-4-15,6-3-8 0,3-5 6 16,-2-3-7-16,6-4 1 16,0-5-2-16,0 0 2 15,2 0-1-15,0-12 2 16,0-11 2-16,-2 0-3 16,0-3-1-16,-3-6 1 15,-2 6-6-15,-4-6 0 16,-5 9-6-16,-6 5 10 15,-5 4 2-15,-2 4 0 16,0 3-1-16,-11 4-5 16,-14 3 6-16,-5 0 1 15,-4 0 8-15,-2 14-3 16,1 1 0-16,2 5-4 0,4-3-1 16,4 1 0-16,7 5-1 15,3-2-47-15,-8 23-173 16,3-5-493-16,-2 3-1430 0</inkml:trace>
  <inkml:trace contextRef="#ctx0" brushRef="#br0" timeOffset="-117525.91">8610 14855 1071 0,'0'0'660'0,"0"0"-473"16,0 0-118-16,0 0-12 16,0 0 11-16,0 0 53 15,0 0 28-15,-6-14-69 16,16 6-17-16,4 0-16 15,2-1-14-15,6 4-5 16,1-4-7-16,6 2 3 16,0 0-5-16,2-2-2 15,2 2-4-15,3 5-4 16,-3-2 0-16,-2 4 14 16,-4 0-7-16,-4 13-15 15,-6 6 14-15,-7 8 9 0,-8-1 3 16,-2 2 6-16,0 6 11 15,-15 3-2-15,-7-2-7 16,-6 0-1-16,3 0-1 16,0-7-20-16,3-6 5 15,3-8-12-15,9-8 2 16,1-6-7-16,3 0 0 16,6-1-1-16,0-14-12 15,0-5-1-15,11 0 12 16,9 0 1-16,4 4 0 15,1 8 0-15,1 3-2 16,-3 5 2-16,0 0-1 16,-4 11-1-16,1 9 2 0,3 2 0 15,-4 2 19 1,2 3 43-16,-5 0-22 16,-3 4-11-16,-7 0-11 0,-6 1-2 15,0 2 4-15,-2 3-7 16,-20-3-5-16,-7 4-2 15,-7-4-5-15,-2-2 0 16,-1-10 0-16,-2-8-1 16,1-5 2-16,2-9-2 15,3 0 0-15,4-5-1 16,4-16-5-16,0 2-5 16,7 1 10-16,5 0-1 15,3 4-5-15,7 5-16 0,3 2 11 16,2 2-1-16,0 5 1 15,0 0 3-15,9 0 8 16,5 0-1-16,3 0 2 16,6 12 0-16,-1-3 0 15,3 2 0-15,1-8 0 16,1 1 0-16,4-4 1 16,3 0-1-16,2 0 1 15,1-16-1-15,3-4 1 16,1-3-1-16,-1 2 0 15,-3-5-1-15,-3-2-20 16,-1 2-8-16,-4-3-16 16,-4 1-36-16,-5-2-38 15,1 0-25-15,-4-3-94 0,1-4-20 16,-1 2 48-16,2-2-66 16,-2-4-6-16,-1 2 47 15,-1 3 96-15,-1 2 89 16,-3 6 50-16,-2 3 13 15,-2 5 56-15,-3 6 56 16,-1 0 50-16,1 2 22 16,0 2 6-16,-2 6-3 15,0-4-26-15,-2 7-5 16,0-2-31-16,2 3-18 16,-2 0-22-16,0 0-13 15,0 0-31-15,0 0-29 16,3 6-4-16,0 11-9 0,-3 4 15 15,0 9 8 1,0 7 12-16,-6 7-3 0,-4 3 5 16,-6 8 2-16,0-1-3 15,3 0-13-15,0-4-9 16,4-4-8-16,2-3-1 16,7-9-5-16,0-2-6 15,0-5-5-15,5-6 0 16,10-2 0-16,3-1-1 15,0-4 0-15,0-7 0 16,2-2-6-16,-4-5-2 16,6 0 7-16,-3 0-14 15,4-12 15-15,-1-8-1 0,1-1 1 16,1-5 0 0,3-6 0-16,-6-4 2 0,2 6-1 15,-4-1 0-15,-11 7 0 16,-3 8-1-16,-5 5 1 15,0 2-1-15,-11 6-1 16,-10 3 0-16,-5 0 1 16,-4 1 0-16,-1 11 8 15,2 2 4-15,1 0-5 16,8 3-5-16,-1-4-2 16,2 4 0-16,5-1-13 15,0 4-50-15,-1 4-115 0,-12 16-154 16,3-6-371-16,-3 3-750 15</inkml:trace>
  <inkml:trace contextRef="#ctx0" brushRef="#br0" timeOffset="-113392.36">8764 15673 618 0,'0'0'1175'0,"0"0"-844"16,0 0-198-16,0 0-65 16,0 0 40-16,0 0 56 15,0 0-30-15,-6 27-16 16,-1-4-20-16,-3 12-30 0,2-3-21 15,-1 3-8-15,3-5-3 16,3-2-9-16,0-2-7 16,3-8-7-16,0 0-5 15,0-8-1-15,0 3-5 16,10-1 5-16,5 2 1 16,3 0 1-16,5 0-3 15,1 0-5-15,0 2 1 16,3-2-2-16,-2-2 0 15,0-3-1-15,-3-9 1 16,2 0-2-16,1 0 2 16,-1 0 14-16,1-9-14 0,0-3 6 15,-4-6-6-15,2-1-30 16,-1-2-41-16,0 3-2 16,-2-1-17-16,-4 2-38 15,-3 8-38-15,-6 0-68 16,-5 5-41-16,-2-1-199 15,0 1-281-15</inkml:trace>
  <inkml:trace contextRef="#ctx0" brushRef="#br0" timeOffset="-112963.93">9161 15700 494 0,'0'0'986'16,"0"0"-659"-16,0 0-162 16,0 0-5-16,0 0 48 15,0 0 19-15,0 0-93 16,-2 12-92-16,-5 13 10 15,-2 8 8-15,-2 13 4 16,0 0-16-16,-3 1-12 16,3 3-15-16,3 3-6 15,-1-9-9-15,-1 2 1 16,4-6-7-16,-1-5 2 0,3-8-1 16,0-5 0-16,1-4-1 15,3-8-13-15,0-2-28 16,0-4-13-16,0 0-4 15,0-4-15-15,0 2-30 16,0-2-31-16,3 0-44 16,1 0-9-16,7-2 19 15,-3-10-225-15,2-2-825 0</inkml:trace>
  <inkml:trace contextRef="#ctx0" brushRef="#br0" timeOffset="-112396.65">9393 15687 1365 0,'0'0'542'15,"0"0"-386"-15,0 0-53 0,0 0 135 16,0 0 42-16,0 0-105 16,-18 110-63-16,7-74-39 15,0 0-4 1,1 1-14-16,2-7-16 0,-1-3-13 15,2 0-17-15,2-5 7 16,3-8-6-16,2-2-9 16,0-2 7-16,0-4-7 15,12 2 0-15,3-4 5 16,6-4-4-16,1 4 4 16,0-4 0-16,0 5-6 15,1-5 0-15,2 0 1 16,0 3 5-16,2-1 6 15,2-2-3-15,0 0-2 16,0 0-7-16,-2 0-11 0,-2-2 11 16,-3-6 1-16,-2 0-1 15,-4-2-49-15,-5-2-14 16,-5 1 0-16,0 4 1 16,-6-3-39-16,0-4-47 15,0 6-91-15,0-11-41 16,0 2-31-16,0 3-535 0</inkml:trace>
  <inkml:trace contextRef="#ctx0" brushRef="#br0" timeOffset="-111947.06">9703 15673 209 0,'0'0'1186'0,"0"0"-850"16,0 0-161-16,0 0-15 16,0 0 58-16,0 0 43 15,0 0-96-15,4-4-78 16,-4 22 41-16,-2 12-8 15,-5 6-33-15,-4 8-18 0,0-2-12 16,2 6-17 0,-2 1-14-16,2 1-10 0,0-2-7 15,-1-2-8-15,2 2 5 16,-1-4-5-16,3-5 0 16,1-1 0-16,1-11-1 15,2-1 0-15,2-8 0 16,0-4-6-16,0-2-4 15,0-2-12-15,0-1-11 16,0 1-14-16,0 3-26 16,0 8-41-16,0 3-43 15,0 2-74-15,-5-4 27 16,-2-4-52-16,1-14-676 0</inkml:trace>
  <inkml:trace contextRef="#ctx0" brushRef="#br0" timeOffset="-107078.49">8789 16593 1272 0,'0'0'399'0,"0"0"-256"16,0 0-84-16,0 0 17 16,0 0 51-16,0 0-6 0,0 0-8 15,0-4-10 1,0 2-12-16,0 2-8 0,0 0-2 15,0-1-23-15,0 1-10 16,0 0-4-16,6 0-14 16,6 0-12-16,10 0 3 15,7 0 1-15,6 0-11 16,6 0-1-16,0-7-2 16,3-1-2-16,-2-2-6 15,-5 3 10-15,-3-4-9 16,-5 3 1-16,-11 0-1 15,-5 1 1-15,-9 7-1 16,-4 0-1-16,0 0-11 16,0 0-43-16,-2 0-132 0,-16 0-175 15,-12 0-2-15,3 0-216 16,0 0-195-16</inkml:trace>
  <inkml:trace contextRef="#ctx0" brushRef="#br0" timeOffset="-105860.36">8932 16593 973 0,'0'0'368'0,"0"0"-178"15,0 0-1-15,0 0-22 16,0 0-39-16,0 0-33 16,0 0-23-16,-65 36-4 15,51-20 25-15,1-2 7 0,-1 0-11 16,1 0-22-1,2 3-11-15,4-7-13 0,3-3-13 16,0 0-10-16,4 1-7 16,0 0 4-16,0-3 3 15,0 8 13-15,0-3-3 16,0 2-7-16,0-6-4 16,0 2-4-16,0-2 4 15,0-2-2-15,0-4-4 16,2 0-1-16,4 0 0 15,4 0 5-15,5 0-16 16,5 0 26-16,2-6-12 16,5-6-8-16,-1 1-6 0,1 4 0 15,2 2 0-15,3 0-1 16,-1 5 0-16,2 0-1 16,1 0 1-16,-5 0 0 15,0 10-1-15,-7 2-7 16,-1 6 8-16,-9 0-1 15,-3 4 1-15,-7 2 1 16,-2-2 9-16,0 5 11 16,-11-6 8-16,-7 1-5 15,-3 0-5-15,-2-3-7 16,-3-2 0-16,3-2-10 16,-1-6-1-16,-3-1 8 0,0-8-8 15,-2 0 5-15,-2 0-4 16,1 0-1-16,2-14 0 15,1 2 4-15,5-2-5 16,4 0 0-16,4 7 1 16,6 0-1-16,3 3 0 15,3 4 0-15,2 0-2 16,0 0-8-16,0 0-4 16,0 0 4-16,0 0 1 15,0 11 9-15,0-4 0 16,11 3 0-16,1 2 1 15,7-6-1-15,3-2-2 16,6 1-10-16,4-5 12 16,4 0 9-16,4 0-9 15,3-5 0-15,-3-5-12 0,2 2-59 16,-3-1-12-16,-4-3-13 16,-2 1-29-16,-4-4-20 15,-2 0-20-15,-4-2 23 16,-6-2 56-16,-3-3 13 15,-1-4 20-15,-2 1 18 16,1-1 20-16,-2 5 11 16,-2 3 4-16,2-1 12 15,-5 11 23-15,-1 7 15 16,-3 1-12-16,3 0 16 16,-2 0 86-16,2 14 58 15,-4 7-39-15,2 8-48 16,-2-3-17-16,0 2-28 0,2 2-22 15,1-7-18 1,4-2-8-16,-1-3-8 0,3 1-4 16,5-5-5-16,-1-2 7 15,1-3-2-15,3-5-5 16,3 0 0-16,3-4 8 16,-1 0-8-16,0 0 10 15,1-8-11-15,-1-6 6 16,0-4 1-16,-2-4-6 15,1 0 1-15,-4-4 10 16,-1-2 1-16,-7 2 2 16,-3-6-4-16,-6 2-2 15,0-2 0-15,-2 2-2 0,-15 6 5 16,-6-3 6 0,-4 9 8-16,-4 4 1 0,-2 6-5 15,-1 8-9-15,1 0-6 16,2 4-6-16,0 20-1 15,6 6 0-15,2 3-13 16,7 2-83-16,8 22-84 16,6-11-292-16,2-10-265 0</inkml:trace>
  <inkml:trace contextRef="#ctx0" brushRef="#br0" timeOffset="-104127.91">7877 17772 980 0,'0'0'582'0,"0"0"-349"16,0 0-69-16,0 0 12 16,0 0 96-16,0 0-19 15,0 0-75-15,-4 0-60 16,4 0-39-16,0 0-16 16,0 0-14-16,2-3-23 15,14-12-4-15,14-9 13 16,7-10-23-16,7-6-3 15,5-4-8-15,7-7 1 16,-1 3-2-16,1-1-8 16,-2-2-13-16,-3 0 21 0,-5 5-13 15,-6 5-7-15,-5 3 5 16,-6 10-10-16,-6 5-10 16,-5 10-20-16,-5 1-36 15,-3 5 1-15,-1 7 17 16,-5 0-38-16,3 0-61 15,-2 0-45-15,-5 0 21 16,2 0-112-16,-2 0-350 0</inkml:trace>
  <inkml:trace contextRef="#ctx0" brushRef="#br0" timeOffset="-103149.64">7971 17467 431 0,'0'0'635'16,"0"0"-357"-16,0 0-81 15,0 0-16-15,0 0 0 16,0 0-15-16,0 0-31 15,-36 19 3-15,34-19-3 16,0 4-37-16,0-4-30 16,-1 0-24-16,0 0-21 15,1 0-11-15,2 0-10 0,-2 0 4 16,2 4-5 0,0-4 1-16,0 0 7 0,0 0 7 15,0 0 9-15,0 0 5 16,0 0 3-16,0 0 8 15,0 0 6-15,0-4 0 16,0-8-14-16,4-2-25 16,8-5-7-16,8-6-1 15,4-4 0-15,7 0-1 16,6-8 1-16,5 5-6 16,0-3 4-16,1 0 2 15,-3 3-1-15,-3 6 0 0,-1-2 1 16,-2 6-1-1,-3 0-6-15,-2-1 7 0,-5 5 0 16,1 0 0-16,-5 4-1 16,-5 2 1-16,-1 3-1 15,-3 0 0-15,-5 1-1 16,0 6-14-16,-6-2-4 16,0 4 10-16,0 0-13 15,0 0-24-15,0 0-42 16,0 0-92-16,2 0-130 15,-2 0-319-15</inkml:trace>
  <inkml:trace contextRef="#ctx0" brushRef="#br1" timeOffset="-87921.4">9711 14633 153 0,'0'0'952'0,"0"0"-666"16,0 0-176-16,0 0-26 16,0 0 59-16,0 0 36 15,0 0-23-15,0-5 5 16,0 3 22-16,0 2-25 15,0-2-20-15,-3-2-44 16,-7 0-55-16,-4 2-15 16,-2-2-3-16,1-2 0 15,0 3-8-15,-1 0-5 16,1 1 1-16,-1-2 1 16,-1-1 7-16,-2 5 11 15,0-5-8-15,-2 1-2 0,-3 1 0 16,-1 3 1-16,0 0-9 15,-1 0-1-15,2 0-3 16,0 0 2-16,3 0-7 16,1 0 7-16,0 0-1 15,-1 0-6-15,3 0 5 16,-3 5-5-16,-2-1 1 16,-6 4-1-16,-6 1 0 15,-8 6-1-15,-4 2 0 16,-1 2-1-16,2 3 1 15,5-2 0-15,3 0 0 16,4 3 0-16,5-6 0 16,3 4 0-16,3-6 0 0,5 2 0 15,3-5 0-15,1-2 0 16,-1 0 0-16,-1 2 2 16,-1-5-2-16,-4 5 1 15,1 1 0-15,-2 1 0 16,0 0 0-16,-1 2 0 15,-1 2-1-15,1-4 1 16,1 3 0-16,0 2-1 16,5-1 0-16,-3 0 0 15,3 0 0-15,4-1 0 16,-1 0 0-16,1 1 1 16,0 0 0-16,2-4-1 15,0 3 8-15,0-4-8 16,-1 6-1-16,1-6 1 15,-2 4 0-15,2-1 0 0,0 0 1 16,-1 2 0-16,4 4 0 16,-1-1 5-16,1 4-4 15,4 5 11-15,2-4-5 16,2 3 5-16,0-3-5 16,0-5 2-16,0 1-9 15,3-2 0-15,8-4 8 16,2 2-2-16,1-4-5 15,1 0 11-15,-1 0-2 16,0 2-6-16,3-1-4 16,0 3-1-16,2 0 0 15,2 4 6-15,2 0-5 16,-1-1-1-16,5-2 1 16,0-1-1-16,0 0-1 15,6-10 1-15,0-2 0 0,7-3 14 16,2-3-13-16,3 0 5 15,-1 0 3-15,-3 6 1 16,-3-6-8-16,-7 3-2 16,0 1 0-16,-2-4 1 15,5 5 6-15,3-5-7 16,6 0 6-16,6 0-5 16,2-18 0-16,5-3-1 15,-2-4-1-15,1-1 1 16,-4 5-1-16,-1-5 0 0,-4 3 1 15,-4 4-1-15,-3 1 0 16,-6 1 1-16,0-1 1 16,-4 5-1-16,3-10-1 15,-1 1 0-15,4-3 1 16,2-4-2-16,-2-5 1 16,2 0-5-16,1 4 6 15,-4 0 0-15,-7 4 0 16,-3 6 0-16,-6 2-1 15,-4 4 1-15,-6 2 4 16,-3 4-4-16,0-3 0 16,-1 3 1-16,0-1-1 15,1-8 1-15,3 0-1 0,2-6 1 16,-1 0 0 0,1-4-1-16,2-1 0 0,-6 2 1 15,1-4-1-15,-7 5 0 16,0 4 0-16,0 4 1 15,-9-6-1-15,-10 7 1 16,-2-3 0-16,-1 4 0 16,0-4-1-16,-1 2 1 15,1 1 0-15,-2-2 0 16,-2 4 0-16,0 0-1 16,-3 5 0-16,-4-3 0 15,-3 6 0-15,-1 3 0 16,-3-2 6-16,3 5-5 15,2-2-2-15,-1 2 0 16,-4 0 1-16,2 0 0 0,-4 0 0 16,-5 0 0-16,-2 0-15 15,-8 0-3-15,-3 0-49 16,-3 0-71-16,-5 0-164 16,-30 28-182-16,19-1 225 15,4 5-453-15</inkml:trace>
  <inkml:trace contextRef="#ctx0" brushRef="#br1" timeOffset="-62095.43">7485 14700 146 0,'0'0'775'0,"0"0"-545"16,0 0-80-16,0-9-82 16,0 2-23-16,0 5 56 15,0 0 35-15,0 2-26 16,0-1-8-16,0 1-12 16,0 0-3-16,0-3 6 15,0 3-19-15,-3-2-6 16,1 0 7-16,-2 2-14 15,2-4-18-15,0 4-15 16,0-6-13-16,-4 3-5 16,1 0-1-16,2-3-8 0,-4 1 0 15,-2 0-1-15,-4 1-16 16,0 1 16-16,-8 3 5 16,1-5-4-16,-4 5 6 15,-3 0 11-15,0 0-7 16,-4 5 3-16,0 7-8 15,-4 1 2-15,-5 1 2 16,0 5 2-16,-3-2 9 16,-2 5 0-16,3 0 4 15,3 2 5-15,4-2-12 16,6 1-9-16,4-5-8 16,2 0 5-16,8 2 0 15,0-2-5-15,1 3 0 16,4 4-1-16,-1 1 1 15,1 4 1-15,2 0-1 0,1 9 0 16,3-4 9-16,-3 5 2 16,6 1 15-16,-1-2 15 15,2-2 0-15,0-1-1 16,0-5 0-16,0 1-4 16,10-6 1-16,7-1-12 15,6-1 0-15,1-2-4 16,5 0-5-16,5 2-4 15,1 0-11-15,1 4 8 16,0-1-1-16,4-1-3 16,-5-2 2-16,3-2 5 0,2-4 4 15,3-7-1-15,1 0-1 16,3-7-4-16,4-4-1 16,0 0 0-16,1 0-9 15,-4-4 0-15,-7-1 6 16,-5-4-7-16,-9 1-1 15,-3-2-3-15,-2-7 4 16,0 0 0-16,3-5 6 16,0-1-5-16,2 0-1 15,-4-8-2-15,4 5-17 16,-2-1 7-16,-4-2 11 16,3 3 0-16,-2-4 1 15,0-1 0-15,-1-1-10 16,0 1 1-16,-1-1 9 0,3 0 0 15,-4 2 1-15,2 0 0 16,-5 5 0-16,-4-1 0 16,-3 4 0-16,-3 3 5 15,-6 2 0-15,0-1-6 16,0 2 9-16,-6 2-8 16,-6 0 8-16,-7 0 5 15,0-2-5-15,-1 0-2 16,-3-1-7-16,1-6 0 15,-3-2 1-15,3 2 0 16,2-8-1-16,-2 4 1 16,4-5-1-16,-2 6 1 15,0-5-1-15,-2 4 1 16,-3 4-1-16,-2 0 1 16,-6 0-1-16,-5 5-8 0,-9 1 7 15,-4 5 1-15,-5-1-1 16,-2 3 1-16,0 6 0 15,0 4-6-15,2 0-12 16,0 6-19-16,1 15-10 16,-21 40-61-16,16-6-122 15,4 3-546-15</inkml:trace>
  <inkml:trace contextRef="#ctx0" brushRef="#br1" timeOffset="-55527.98">2415 12085 732 0,'0'0'374'0,"0"0"-166"16,0 0-84-16,0 0-15 15,0 0 13-15,0 0-8 16,0-42 1-16,0 36-11 16,0-2-3-16,0 2-12 15,0 2 11-15,0 0 25 16,0 4-32-16,0 0-36 16,0 0-57-16,0 2-22 15,0 12 21-15,0 3 1 16,3 10 7-16,3 2-6 15,2 0 6-15,-4 0 2 0,2-2-7 16,-1 0 8-16,-2 4-4 16,2 2 5-16,-1 7 17 15,4 12 27-15,-5 10 17 16,5 10-1-16,0 11-18 16,2 5-6-16,1 5-2 15,2-1-16-15,1-6-17 16,-1-8-11-16,1-8 5 0,-1-7 2 15,-2-10-8 1,0-4 6-16,-2-5-5 0,3-3 0 16,-2-3 24-16,-1 1-4 15,3 0-15-15,-4 2-5 16,3 5 7-16,1 5 4 16,-1 0-5-16,-1 3-6 15,1-1 9-15,-1-6 1 16,-2-4-1-16,0-8 5 15,-4-4-6-15,1-4-1 16,-3-6-2-16,1 1-5 16,0-2 0-16,1 2 0 15,-1 9 1-15,2 5-1 16,-1 12 0-16,1 4 5 16,-1 8-5-16,-2 3 0 15,2-10 1-15,1-2-2 16,2-12-1-16,-3-4 1 0,1-13-1 15,0-2 1-15,1-4-1 16,0 2 1-16,1-4 1 16,0 6 0-16,-3 4 0 15,1 10 0-15,-3 12 0 16,-2 3-1-16,0 5 1 16,0 0-1-16,0-8 1 15,0-4-1-15,0-10 1 16,0-9-1-16,0-6-1 15,0-8 1-15,2 0-1 16,-1-5-10-16,-1 3 10 16,0 5 0-16,0 0 1 15,0 11 0-15,0 1 0 0,0 10 0 16,-8-3 0-16,2 0 0 16,1-7 0-16,3-3 0 15,0-8 0-15,2-4-1 16,0-6 1-16,0 4-1 15,0-7-10-15,0 4 10 16,0-4-7-16,0 6 7 16,0 2 0-16,0 1 0 15,0 3 1-15,0 1-1 16,0-3 1-16,0 0 0 16,0-6 1-16,0 0-1 15,0-4 0-15,0 0 0 16,0 0-1-16,0 0-7 15,0 0 8-15,0 0-6 16,0 0-2-16,0 0-2 0,0-4 1 16,0-4 9-16,0 2 0 15,0-6-20-15,0-2-10 16,0 0-19-16,0-2-18 16,0 0-18-16,0 0-80 15,0 2-123-15,0-4-1 16,-5-1-287-16,-7 6-61 0</inkml:trace>
  <inkml:trace contextRef="#ctx0" brushRef="#br1" timeOffset="-53881.72">2576 15141 1101 0,'0'0'310'15,"0"0"-179"-15,0 0-15 16,0 0 17-16,0 0-16 16,0 0-20-16,0 0-11 15,49-14-17-15,-34 11-14 0,6-2 20 16,3-2 4-16,1 0 2 15,2-3-12-15,2 2-16 16,0 0-20-16,4 0 0 16,3-2-8-16,-1 0-4 15,1 2-9-15,-1-2-5 16,-4 2-6-16,-4 3 8 16,-3 2 2-16,0 1-4 15,-8 0-6-15,3 2 7 16,-6-2-8-16,1-1 2 15,-5 3-1-15,-1 0 0 16,-6 0 0-16,2 0-1 16,-4 0 0-16,0 0 0 15,0 0-31-15,0 0-42 16,-19 0-21-16,-3 0-114 0,-7 0 28 16,-10 3 14-16,-1 6-151 15,-23 0-61-15,0 2-114 16,9-4-223-16,7-5 639 15,28-2 76-15,1 0 215 16,-3 0-42-16,-2 0-33 16,0 0 36-16,5 0 55 15,5 0 32-15,3 0-63 16,8-2-58-16,0-2-18 16,0 4-26-16,2 0-3 15,-2 0-19-15,-1 0-20 16,1 0-7-16,2 0-22 15,0 6 4-15,0 11-6 16,0 0 9-16,5 5 6 0,11 2 4 16,5 6-10-16,6-3 18 15,2-1 1-15,0-2-17 16,-2-2-11-16,0-1-3 16,-3 2 14-16,-1 0 4 15,-3-4 0-15,-4 3 2 16,-1-5 1-16,-3 0 5 15,-6-2-3-15,0-8-8 16,-1-5-9-16,-3-2 1 16,2 0-3-16,2 0-5 15,2-9-4-15,1-14 23 0,2-7-13 16,0-4-12 0,-2-4-13-16,-5 2 5 0,-2 3-7 15,-2 3-1 1,0 4-13-16,0 6 13 0,0 0-11 15,0 4-15-15,-4 0 9 16,2 1 1-16,-1 3-5 16,3-5 3-16,0 5 1 15,0 0-15-15,0 2 1 16,7-2 19-16,5 3 4 16,-5 0 8-16,-1 0-11 15,-4 6 11-15,0 3-5 16,-2 0 5-16,0 0 1 15,0 0-12-15,-2 0 2 16,-12 0 3-16,-1 2 6 0,-4 8-25 16,-4-1-2-16,-2 5 7 15,1-2-3-15,1 8-10 16,4 1-4-16,3-4-18 16,0 0 13-16,3 1-34 15,2 1-3-15,0-1 38 16,-1-3 32-16,4 2 0 15,1-8 10-15,1 4 0 16,3-9 0-16,3 0 1 16,0 2-1-16,0-3 7 15,0 4 14-15,7-3 3 16,6-3 8-16,5-1-9 0,2 0-1 16,2 0-10-16,3-5 16 15,-2-10-10-15,-2 2 7 16,-1-10-6-16,-3 5-10 15,-7 0 0-15,-8 1 1 16,-2-2 1-16,0 1-5 16,-7 0-6-16,-10 4-2 15,-7 6-5-15,4 8 7 16,-1 0 7-16,2 0-7 16,7 0-16-16,1 4 16 15,4 11 8-15,3 2-2 16,4 5 18-16,0-3 1 15,0-2-1-15,11 1 1 16,4-5-13-16,1-3 25 16,4-5-1-16,0-2-9 0,1-3-12 15,0 0-3-15,0-8-2 16,-1-11 18-16,-5 1-10 16,-5-3-10-16,-8-6 1 15,-2 3-2-15,0 2-1 16,-5 0 0-16,-15 1-5 15,-2 8-1-15,-3 3 14 16,-2 4 5-16,0 6-19 16,-1 0-1-16,3 6-13 15,1 17 14-15,5-2-1 16,9 7 1-16,4 2-1 16,6-5-5-16,0-1-3 15,0-5-6-15,14-1-44 0,7-4-40 16,1-1-100-1,5-4-125-15,-3 0-365 0,-6-6-352 0</inkml:trace>
  <inkml:trace contextRef="#ctx0" brushRef="#br0" timeOffset="-41182.8">1633 8107 605 0,'0'0'546'0,"0"0"-342"16,0 0-50-16,0 0-16 15,0 0-21-15,0 0 0 16,0-20-25-16,0 20-6 0,0 0 4 16,0 0 19-1,0 0 2-15,2 0-29 16,2 6-42-16,4 18-12 0,2 15 9 16,3 12-7-16,4 12-18 15,-4 7-3-15,0 2 0 16,-2 1-7-16,-1-6 0 15,-2-1-1-15,-1-8 6 16,-3-10 1-16,0-7-7 16,-1-12 15-16,0-8-2 15,-3-8-4-15,2-10 9 16,0-1-1-16,0-2 14 16,0 0 21-16,4-8-6 15,1-15 8-15,5-9-31 16,3-5-15-16,1-1 0 0,-1-3-8 15,1 5 0-15,2 4 5 16,-2 3-5-16,3 4-1 16,0 4 0-16,1 2 0 15,2 7 0-15,2 4-6 16,3 8-4-16,-2 0 4 16,0 6-2-16,-4 18 7 15,-3 6 1-15,-5 8 8 16,-3 7 9-16,-4 3 19 15,-4 0-5-15,1-3-7 16,-1-4-9-16,0-7-5 16,2-8-10-16,1-9 0 0,2-8-1 15,2-6-34-15,5-3-29 16,3-3-59-16,12-29-178 16,-5 0-184-16,-1 2-319 0</inkml:trace>
  <inkml:trace contextRef="#ctx0" brushRef="#br0" timeOffset="-40945.19">2450 8589 322 0,'0'0'1136'15,"0"0"-833"-15,0 0-204 0,0 0-21 16,0 0 42-16,0 0-30 16,0 0-52-16,0 56-25 15,0-47-13-15,0 0-87 16,0-8-58-16,-1-1-259 16,-6 0-519-16</inkml:trace>
  <inkml:trace contextRef="#ctx0" brushRef="#br0" timeOffset="-40668.37">2359 8374 942 0,'0'0'712'16,"0"0"-499"-16,0 0-107 15,0 0-42-15,0 0-8 16,0 0-11-16,0 0-24 16,3-5-21-16,3 5-12 15,0 9-97-15,-4 1-424 0</inkml:trace>
  <inkml:trace contextRef="#ctx0" brushRef="#br0" timeOffset="-40022.71">2871 8468 1237 0,'0'0'692'16,"0"0"-486"-16,0 0-122 0,0 0-60 16,0 0-24-16,0 0-13 15,0 0-15-15,18-3-21 16,-6 23-64-16,1-3-121 15,-1-1-364-15</inkml:trace>
  <inkml:trace contextRef="#ctx0" brushRef="#br0" timeOffset="-39816.78">2935 8703 1482 0,'0'0'363'0,"0"0"-242"16,0 0-36-16,0 0 9 0,0 0-16 15,0 0-54 1,0 0-24-16,51-8-122 0,-28 3-242 16,-4 1-891-16</inkml:trace>
  <inkml:trace contextRef="#ctx0" brushRef="#br0" timeOffset="-39167.82">3822 8136 378 0,'0'0'788'16,"0"0"-472"-16,0 0-99 15,0 0-55-15,-11-113-27 16,-2 80-71-16,-5 1 30 15,-5 2 63-15,-1 2-49 16,-2 2-38-16,-1 6-30 16,2 2-6-16,3 6 28 15,6 7-14-15,2 5-45 16,8 0-3-16,6 23-1 16,0 38 1-16,2 36 14 0,23 39 11 15,2 16 8-15,-3 0-15 16,-8-14-12-16,-8-31 1 15,0-22-5-15,-4-27-1 16,-2-9 8-16,2-1-9 16,-1 0 1-16,-1-2-1 15,-2-14-87-15,0-15-119 16,0-14-104-16,0-3 81 16,-7-21-300-16,-13-36 116 15,5 5 59-15,-1 2-169 0</inkml:trace>
  <inkml:trace contextRef="#ctx0" brushRef="#br0" timeOffset="-38269.38">3612 8649 687 0,'0'0'357'0,"0"0"-87"0,0 0-104 15,0 0-92 1,0 0-10-16,0 0 13 16,0 0-21-16,101-41-26 0,-52 27-21 15,4-4-8-15,3-3-1 16,4-6-40-16,-5-2-71 15,-5 4-50-15,-9-1-100 16,-10 2 93-16,-9 4 41 16,-13 2 5-16,-7 6 122 15,-2 6 57-15,0 2 122 16,-2 4 92-16,-7 0-94 16,2 4-86-16,2 11-5 15,5 9 18-15,0 2-24 16,0 6-33-16,7 2-32 0,5-1-1 15,-3-3-12-15,3 0 5 16,-3-5-4-16,1-4-2 16,-4-2 8-16,-3-8 27 15,4-4-18-15,-5-4-2 16,0-3 1-16,-2 0-2 16,2 0-8-16,0 0-1 15,0-12 33-15,2-4-14 16,1-2-14-16,-3-4-3 15,2 1-2-15,2 1-5 16,-3-1 5-16,0 4-4 16,2 0-1-16,-3 2 0 0,0 1 0 15,-2-1 0-15,2 3-1 16,0 0 0-16,0 2 0 16,0 1 0-16,4 2-7 15,-2 1-8-15,3 4 15 16,1 2 1-16,4 0-1 15,-1 0 7-15,4 0-6 16,2 0 5-16,2 0-5 16,-1 4 1-16,2 0-1 15,0-2 1-15,2-2-1 16,0 0 6-16,3 0 4 16,2 0-10-16,-2-8 15 15,-2-4-15-15,-3 0 8 0,1 0-3 16,-3-2-5-1,-2-1-1-15,-6 2 1 0,-1-1 1 16,-2 2 0-16,-4 2 6 16,-3-1-7-16,0 1 1 15,0 3-1-15,0-2 5 16,-5 3-6-16,-6 5 14 16,-4 1 19-16,-4 0 7 15,-1 0-7-15,0 14 4 16,0 5 25-16,0 7 5 15,0 3-12-15,6 1-24 16,4 2 0-16,3 1-14 16,4-4-2-16,3 2-15 0,0-2 5 15,12 0-5 1,8-6-14-16,8 0-53 0,6-6 40 16,4-6-105-16,9-7 9 15,2-4 18-15,2 0-42 16,14-27-143-16,-14 1-65 15,-6 2-178-15</inkml:trace>
  <inkml:trace contextRef="#ctx0" brushRef="#br0" timeOffset="-37084.39">4957 8328 1220 0,'0'0'366'16,"0"0"-188"-16,0 0-45 0,0 0-33 15,0 0 21-15,0 0 8 16,0 0-23-16,-65 113-14 16,65-80-28-16,0 1-31 15,0-2-14-15,11-2-13 16,2-6 0-16,3-3-6 16,5-9 0-16,-2-8 2 15,6-4 5-15,2 0-7 16,2-18-4-16,2-13-4 15,2-6-45-15,-2-4-44 16,-2 1-43-16,-6 3-4 16,-8 8 47-16,-7 7 41 15,-6 6 56-15,-2 10 58 0,0 6 23 16,-6 0-10 0,-2 0-33-16,-3 15-16 0,1 11 20 15,4-1 7-15,2 5-3 16,4-2-14-16,0-2-8 15,0-6-2-15,0-1 5 16,10-7 10-16,4-5-12 16,5-5 2-16,-2-2-3 15,4 0 1-15,0 0 1 16,-3-12-17-16,-2 0-8 16,-7 3 14-16,-5 0-9 15,-2 7 5-15,-2 2-2 16,0 0-1-16,0 0-2 15,0 4-5-15,0 10 15 16,4 5 2-16,6 0-9 0,6 1-9 16,6-3 6-16,5-6-5 15,4 0-1-15,0-8 0 16,4-3 0-16,0 0 0 16,1-11-6-16,2-10-3 15,1-7-6-15,-4-2 6 16,-2-4 3-16,-6 2 0 15,-6 0-79-15,-9 6 4 16,-7 6 40-16,-5 4 32 16,0 6-1-16,-17 4 4 15,-6 6 5-15,-4 0-16 16,1 0 17-16,-1 18 0 16,0 4 1-16,5 6 0 15,4 2 5-15,2 2 2 0,5 0 5 16,7 0-4-16,2-2 6 15,2-4-9-15,0-3 9 16,0-5-5-16,13-6 12 16,5-6 1-16,4-6 6 15,5 0-5-15,1-6-3 16,7-17-7-16,0-1-6 16,1-6-8-16,-3-2 2 15,0 0-1-15,-2 4 0 16,-1 4-1-16,-6 6-1 15,-3 7 1-15,-2 6-2 0,-3 5 2 16,1 0 1-16,-1 8 0 16,0 8 11-16,-3 6-3 15,3 0 14 1,-5 2-10-16,2 0-1 0,1-2-6 16,-1-2-6-16,0-6 1 15,0-2 1-15,1-8 4 16,0-2-5-16,-2-2 10 15,5-2-5-15,0-16-5 16,0-6 0-16,3-4-1 16,-5 2 8-16,-1 4-8 15,-1 6 0-15,-7 6 0 16,-4 6 1-16,0 4 0 16,-2 0-1-16,0 0-7 15,3 9 7-15,-1 8 17 0,5 5-8 16,2 4-4-16,2-2-4 15,7 3-1-15,-1-4 0 16,6-2-3-16,1-7-55 16,3-4-82-16,0-6-137 15,11-4 6-15,-5 0-273 16,-4-9-76-16</inkml:trace>
  <inkml:trace contextRef="#ctx0" brushRef="#br0" timeOffset="-36617.43">6798 8195 1179 0,'0'0'505'0,"0"0"-303"16,0 0-50-16,0 0-33 15,0 0 17-15,0 0-4 16,0 0-40-16,-73 141-48 15,70-95-27-15,3-1-1 16,0 2 5-16,0-3 3 16,0-4-5-16,13-6 10 15,6-4-13-15,1-7-6 16,4-9-1-16,0-7-4 16,1-7-5-16,0 0-15 15,2-9-26-15,-3-13-10 16,2-9 24-16,-3-3 15 0,-1-4 6 15,-7 3 5-15,-3 0-14 16,-3 9 13-16,-7 6 2 16,-2 8 1-16,0 8 29 15,0 4-2-15,0 0-21 16,0 14-6-16,0 11 16 16,0 6-10-16,2 3-5 15,2 5-1-15,8-2 1 16,1-2-2-16,5-3-1 15,-1-6-60-15,3-9-115 16,12-12-93-16,-5-5-46 0,-5 0-317 16</inkml:trace>
  <inkml:trace contextRef="#ctx0" brushRef="#br0" timeOffset="-36169.99">7472 8369 1005 0,'0'0'501'0,"0"0"-380"16,0 0 9-16,0 0-4 16,0 0 6-16,0 0 20 15,0 0 8-15,26 109-16 16,-17-83-65-16,2-4-44 16,1-2-14-16,-2-6-6 15,-3-4-14-15,-1-6 0 16,-3-4 5-16,-3 0-4 0,0-4-2 15,0-11-3-15,0-2-15 16,0-3 17-16,-18 4-13 16,-6 0 8-16,-3 4 2 15,-4 6 4-15,-1 2 10 16,1 4 15-16,-3 0-4 16,4 1 9-16,3 16-13 15,2 0-4-15,10 0 5 16,3 1-3-16,10-2 3 15,2 0-12-15,2-2-6 16,23-4 14-16,6-4-14 16,12-1 1-16,1-5 14 0,3 0-15 15,0-3-13-15,0-6-63 16,-3-6-37-16,-1 3-55 16,6-7-66-16,-10 2-124 15,-10 5-568-15</inkml:trace>
  <inkml:trace contextRef="#ctx0" brushRef="#br0" timeOffset="-35555.11">8401 8245 628 0,'0'0'372'16,"0"0"-43"-16,0 0-63 16,0 0-45-16,0 0-70 15,26 115-35-15,-21-77-40 16,1 3-22-16,2 0 19 15,-2 1-3-15,3 0-20 0,-3 0-12 16,4-6 28 0,-6-3-8-16,1-12-41 0,-1-6-16 15,-2-9-1-15,-1-4-43 16,2-2-79-16,-1 0-77 16,2-19-64-16,-2-3-304 15,-2-2-192-15</inkml:trace>
  <inkml:trace contextRef="#ctx0" brushRef="#br0" timeOffset="-34704.42">8419 8382 874 0,'0'0'379'15,"0"0"-218"-15,0 0-29 16,0 0 4-16,0 0 10 15,118-28-19-15,-93 28-25 16,1 14-21-16,0 1-23 16,1 2-17-16,-2-1-5 15,0-5 2-15,-4 1-7 16,1-7-3-16,2-3 2 16,-4-2 25-16,-1 0-24 15,-1 0-20-15,1-7-4 16,0-2-3-16,-1-1-4 15,-2 0-7-15,2 0-6 16,-3-2-42-16,0 2-6 0,-1-3 39 16,2 2 13-16,-3 1 9 15,-1-2 0-15,1 0 0 16,-5-1 0-16,0 2 1 16,-4 1 0-16,-2-1 8 15,-2 3 9-15,0 1-6 16,-2-1-6-16,-12-1-6 15,-3 6-10-15,-6-2 9 16,-4 5 1-16,3 0 5 16,-1 0 9-16,1 8-1 15,4 9-4-15,2 2 1 16,2 8 21-16,8 3 7 16,0 3-6-16,8 4-9 15,0-3-15-15,0 0-2 16,10-2 6-16,10-2-11 0,4 0 0 15,5-2 5-15,4-2 10 16,3-6-4-16,3-3-5 16,-4-8-1-16,1-4-5 15,-1-5-1-15,1-5 0 16,-2-19 0-16,4-12 1 16,-1-6 7-16,1-11-7 15,-3-5 6-15,-3-5-6 16,-8-4-1-16,-8 0-14 15,-11-2-9-15,-5 6 6 0,0 3 4 16,-16 7 4 0,-4 11 9-16,-4 12 6 0,1 9 30 15,0 11 13-15,5 10 10 16,1 0-30-16,4 27-17 16,-1 12 4-16,3 14 3 15,7 9 8-15,2 6-16 16,2 4-10-16,0-1 11 15,0-6-6-15,6-4-5 16,7-7 0-16,-1-6-1 16,-1-7-6-16,1-12-120 15,5-12-107-15,-1-12-134 16,-1-5-291-16</inkml:trace>
  <inkml:trace contextRef="#ctx0" brushRef="#br0" timeOffset="-34237">9603 8253 42 0,'0'0'1420'0,"0"0"-1074"16,0 0-174-16,0 0-12 15,0 0 4-15,0 0-26 16,0 0-52-16,45 80-31 16,-40-49-20-16,0 3-10 15,-2 0-3-15,1 2-7 16,-2-5-15-16,-2-6 1 15,0-4-1-15,0-9 1 0,0-7-1 16,0-5 1 0,0 0-2-16,0 0-21 0,0-10-36 15,0-8 35-15,0 0 23 16,-4 1 1-16,-11 3 6 16,-1 1 22-16,-8 5 39 15,-4 4-1-15,-4 4-21 16,-5 0-16-16,0 12 0 15,-2 6-13-15,10 3-10 16,7 0 29-16,11 4 0 16,4-2-21-16,7 3-14 15,0-1 0-15,0-4 4 16,18 0-5-16,4-4-8 16,7-4-1-16,3-5-12 15,8-7-32-15,1-1 9 16,5 0-2-16,0-1-91 0,1-14 21 15,-2 0-55-15,17-14-26 16,-10 8-73-16,-11-4-431 0</inkml:trace>
  <inkml:trace contextRef="#ctx0" brushRef="#br0" timeOffset="-33919.12">10088 7957 1234 0,'0'0'644'0,"0"0"-405"15,0 0-1-15,0 0-53 16,0 0-48-16,0 0-70 15,0 0-9-15,0 72 22 16,0-20-28-16,0 6-21 16,0 8-8-16,0 4-13 15,0 2-10-15,0 1 1 16,0-5-1-16,-4-6-9 16,-11-6-103-16,-8 4-146 15,1-15-238-15,-1-16-331 0</inkml:trace>
  <inkml:trace contextRef="#ctx0" brushRef="#br0" timeOffset="-33569.14">9877 8492 1527 0,'0'0'328'0,"0"0"-230"15,0 0-18-15,0 0 9 16,0 0-16-16,124-4-8 15,-90 4-19-15,0 0-21 16,3 0-13-16,-4-3-12 16,4-2-18-16,-6-3-33 15,-2-4-10-15,-6 2-10 16,-4 0 23-16,-3 2 31 16,-5 3 17-16,-6 5 0 0,0 0 15 15,-5 0 22-15,0 13 60 16,0 9 26-16,0 8-38 15,0 4-27-15,-5 2-18 16,2 3-15-16,1-4-12 16,2 0-3-16,0-8-10 15,0-3-107-15,2-10-77 16,14-11-10-16,-1-3-88 16,-3 0-615-16</inkml:trace>
  <inkml:trace contextRef="#ctx0" brushRef="#br0" timeOffset="-32269.3">10650 8336 1024 0,'0'0'367'15,"0"0"-164"-15,0 0-10 16,0 0-44-16,0 0-44 16,0 0-21-16,120 97-28 15,-102-65-7-15,0 5-8 0,-2 1 4 16,-3-2-14-16,-2 3-15 16,0-5-10-16,1-5 0 15,1-2 0-15,0-8 1 16,3-4 1-16,1-7-2 15,4-6 7-15,-1-2 0 16,-1-2-4-16,4-16 3 16,0-6-7-16,-3-5-4 15,-1-5-1-15,0-4 6 16,-4-4-5-16,-4 0-1 16,0-2 2-16,-4 4-1 15,1 2 0-15,2 5 0 16,-1 5 14-16,2 9 4 15,-1 2-1-15,6 5-16 16,0 6-2-16,5 2 1 0,0 2-1 16,5 2 0-16,2 0-1 15,1 0 1-15,2 12-1 16,0 5 1-16,-2 0-11 16,-4 6 11-16,0 0-2 15,-6 3 2-15,-3-3 0 16,-5-1 0-16,-1-4 0 15,-4-2 0-15,-2-4-1 16,-1-4 1-16,-3-3-1 16,0-5 1-16,2 0 17 15,-2 0-8-15,0 0 4 16,0 0-7-16,0-7 1 16,0 0-5-16,0-4-1 15,0 2 8-15,-5 0 11 16,-5 1 1-16,-6 0-5 0,-3 1-1 15,0 1 6-15,-6 6 4 16,3 0 20-16,-1 0-20 16,4 0 2-16,1 6-12 15,0 9-3-15,2-1-2 16,5 2-8-16,0 3 13 16,4 0 4-16,3 1-18 15,2 2 8-15,0 2-8 16,2 0-1-16,0 1 6 15,0-6-6-15,4-1 0 0,11-4-1 16,4-7-8-16,9-7 9 16,3 0 0-1,1-4 2-15,1-13 6 0,0-1-7 16,-2 0-1-16,-2 1 0 16,-5 0 0-16,0 1 0 15,-8 3-68-15,-3-1-99 16,-7-7-115-16,-2 7-18 15,-4 2-481-15</inkml:trace>
  <inkml:trace contextRef="#ctx0" brushRef="#br0" timeOffset="-31947.89">10510 8122 1491 0,'0'0'688'16,"0"0"-491"-16,0 0-133 16,0 0-29-16,0 0 41 0,0 0-21 15,0 0-55-15,13-3-61 16,-5 11-151-16,2 4-357 0</inkml:trace>
  <inkml:trace contextRef="#ctx0" brushRef="#br0" timeOffset="-20304.95">12990 7782 740 0,'0'0'342'0,"0"0"-36"15,0 0-165-15,0 0 0 16,0 0 37-16,0-16-18 16,0 14 0-16,0-1-5 15,0 3-14-15,0 0-18 16,0 0-32-16,0 0-28 0,0 0-39 15,0 0-24-15,-2 0-11 16,2 14-7-16,0 11 18 16,0 7 26-16,0 8-7 15,0 9-9-15,0 1 16 16,0 4-4-16,0-1 2 16,0 2-15-16,0-1-7 15,0-3 7-15,-2-3-8 16,0-6 6-16,-1-6-6 15,3-8 1-15,0-8 5 16,0-6-6-16,0-8 0 16,0-2 5-16,0-4-5 0,0 0 1 15,0 0 3-15,3 0-4 16,4-9-1-16,6-8 28 16,4-7-11-16,2-4-7 15,1 0-9-15,-1-2 6 16,2 0 0-16,1 0-7 15,-3-2 0-15,4 7-2 16,-2 1 1-16,-4 6-8 16,-1 6 3-16,-5 7-3 15,1 5-5-15,-4 0-1 16,5 5 8-16,-1 11-2 16,1 4 7-16,1 4 2 15,-3 4 0-15,-5 0 1 16,1 2 0-16,-4 2-1 15,-3 3 0-15,0 1-1 0,0 2 1 16,0-1 1-16,-6-4 1 16,4-5-1-16,0-6-1 15,2-8-7-15,0-7-33 16,0-6-50-16,10-1-103 16,9-10-37-16,2-10-115 15,-7-2-769-15</inkml:trace>
  <inkml:trace contextRef="#ctx0" brushRef="#br0" timeOffset="-19157.21">13579 8306 622 0,'0'0'346'16,"0"0"-86"-16,0 0-64 15,0 0-3-15,0 0-12 16,0 0-29-16,0 0-20 16,0-5-8-16,0 5 18 15,0 0 5-15,0 0-14 16,0 0-46-16,0 0-41 15,0 0-35-15,0 17-10 16,3 5 8-16,-2 6 4 16,2 4-5-16,-1-2-7 0,0 0 0 15,1-5 7-15,1-6-8 16,1-5-9-16,-1-6-15 16,1-3-26-16,1-5-75 15,3 0-169-15,-1-11-209 16,0-5-653-16</inkml:trace>
  <inkml:trace contextRef="#ctx0" brushRef="#br0" timeOffset="-18952.46">13615 8131 1249 0,'0'0'593'0,"0"0"-462"16,0 0-75-16,0 0-19 16,0 0-13-16,0 0-24 15,0 0-3-15,0 12-73 16,0 6-218-16,0 0-517 0</inkml:trace>
  <inkml:trace contextRef="#ctx0" brushRef="#br0" timeOffset="-18510.32">13862 8256 1482 0,'0'0'625'16,"0"0"-476"-16,0 0-3 0,0 0-29 15,0 0-9-15,0 0-49 16,0 0-37-16,23-3-9 16,-6 3-7-16,3 0-5 15,3 0 0-15,2 0-1 16,1 0 0-16,0 0-1 16,1 0-16-16,2 0-62 15,-2-6-63-15,-2 1-48 16,-7-2 33-16,-5 3 0 15,-11 2-102-15,-2 1-230 16,0 1-236-16</inkml:trace>
  <inkml:trace contextRef="#ctx0" brushRef="#br0" timeOffset="-18197.64">13854 8464 1390 0,'0'0'482'16,"0"0"-417"-16,0 0 8 16,0 0 102-16,0 0 56 15,0 0-68-15,0 0-64 16,0 0-58-16,12 0-20 16,5 0 3-16,5-2-5 15,2-4-8-15,2-2 2 16,4 1 1-16,-1-1-14 0,0 1 14 15,0-1-14 1,-5 2 0-16,-5 0 3 0,-2 2-2 16,-6 2-2-16,-4 0-16 15,-5 2-64-15,-2 0-156 16,0 0-77-16,0 0-249 16,0 0-367-16</inkml:trace>
  <inkml:trace contextRef="#ctx0" brushRef="#br0" timeOffset="-16721.62">14983 7907 552 0,'0'0'319'15,"0"0"-146"-15,0 0-51 16,0 0 12-16,0 0 88 16,0 0 30-16,0 0-99 15,3-21-81-15,-1 16-20 16,-2-2 14-16,0 1-17 0,1 1-20 15,-1-2-2-15,0 0-9 16,0-2 7-16,0-1 1 16,0-1 1-16,0-1 13 15,0 0 15-15,0-1 4 16,0-1-13-16,-6 2-7 16,-2-2 3-16,-2 1 2 15,2 2-6-15,-3 1-19 16,-1 2-10-16,3 2-2 15,1 3-7-15,-1 2 23 16,2 1-23-16,-2 0 0 16,0 0 1-16,0 4 0 15,0 5 6-15,1 3-2 16,-1 2-5-16,-1 1 0 16,4 2 0-16,2 0 0 0,-1 3 1 15,3 4-1 1,2 4 2-16,-2 4-2 0,2 2 0 15,0 0 0-15,0 5 1 16,0-3-1-16,0 0 1 16,0 0 4-16,2-2-5 15,2-2 0-15,-1 0-1 16,-1-1 1-16,0-4 0 16,-2-1 0-16,0-4 0 15,0-3 0-15,0-3-31 16,0-6-47-16,2-2-30 15,2-4-20-15,1-2-10 0,0-1 2 16,1-1-7-16,1 0-128 16,2 0-42-16,-2-5-59 15,-1-2-524-15</inkml:trace>
  <inkml:trace contextRef="#ctx0" brushRef="#br0" timeOffset="-16288.74">14792 8207 743 0,'0'0'581'16,"0"0"-359"-16,0 0-34 16,0 0-16-16,0 0-17 15,0 0-41-15,0 0-48 16,-2-4-19-16,2 4-20 16,0 0 7-16,0 0 17 15,11 0-7-15,-1 0-20 16,7 0 1-16,-2 0-3 15,5 0-2-15,0 0-10 16,2 0-2-16,-2 0-6 16,3-2-1-16,-3-2 0 0,-2 2 0 15,-2-2-1 1,-1 2 0-16,-3 2-13 0,-2 0-26 16,-1 0-43-16,-5 0-66 15,-4 0-58-15,0 0-160 16,0 0-405-16</inkml:trace>
  <inkml:trace contextRef="#ctx0" brushRef="#br0" timeOffset="-15609.74">14562 8548 963 0,'0'0'483'0,"0"0"-324"16,0 0 38-16,0 0 18 0,0 0-21 15,0 0-31-15,0 0-62 16,-31 0-24-16,24 0 3 16,0 0-1-16,4 0-20 15,-1 0-3-15,2 0 3 16,2 0-6-16,0 0-9 15,0 0-13-15,0 0-7 16,0 0-3-16,0 0-12 16,0 0-8-16,9 0 0 15,11 0 16-15,7 4-7 16,6-1-4-16,13-3 5 16,5 0-11-16,4 0 0 15,7-5 0-15,4-2 2 16,-1-2-1-16,-1 1 0 15,-4 2-1-15,-2 0 1 16,-5 0-1-16,-6 0 1 0,-5 1 5 16,-3-4-6-1,-6 3-1-15,-6 0 0 0,-8 0-14 16,-5 1-3-16,-5 4-3 16,-7-1 10-16,-1 2 10 15,-1 0-6-15,0 0-18 16,0 0-48-16,-5 0-41 15,-6 0-77-15,-5 0-35 16,-4 12-61-16,2 0-265 16,2-1-190-16</inkml:trace>
  <inkml:trace contextRef="#ctx0" brushRef="#br0" timeOffset="-12805.36">14886 8340 209 0,'0'0'272'16,"0"0"-91"-16,0 0-32 15,0 0-2-15,0 0 2 16,0 0 22-16,0 0-69 0,0-8-52 15,0 8-21-15,0 0-13 16,0-2-4-16,0 2-2 16,0 0-1-16,0-2-2 15,0-1-6-15,0 1 7 16,0 1 4-16,0-1 17 16,0 0 6-16,0-1 3 15,-3 3 17-15,3-1 4 16,0 1-21-16,0 0 0 15,0 0-8-15,0 0 0 16,0 0 6-16,0 0-2 16,-2 0-6-16,2 0 3 15,0 0-1-15,0 0-2 16,0 0-9-16,0 0-3 16,0 0 2-16,0 0-11 0,0 0-1 15,0 1 5-15,0 9 31 16,0 2 3-16,0 2 6 15,0 3 6-15,0 1-10 16,0 0-4-16,2 0-4 16,-2 0-24-16,3 0-5 15,-3-2 2-15,0-2-12 16,2 0 8-16,-2 0-7 16,0 1 10-16,0-1 5 15,0-1 6-15,0 1 2 0,0-2-12 16,0-2-10-1,0-1 8-15,0-4-1 0,0 0-9 16,0-5 8-16,0 0-8 16,2 0 0-16,2 0-12 15,0 0 10-15,1 0-8 16,0 0 0-16,-4-5-133 16,-1 1-38-16,0 1-55 15,0 0-692-15</inkml:trace>
  <inkml:trace contextRef="#ctx0" brushRef="#br0" timeOffset="-10852.77">14694 9025 388 0,'0'0'508'0,"0"0"-362"16,0 0-39-16,0 0 36 16,0 0 44-16,0 0-2 15,0 0-39-15,-5 14-35 16,5-14-34-16,0 0-24 0,0 2-4 16,0 0 8-16,0 1 0 15,0-1 19-15,0 0-12 16,0-2-3-16,0 1-9 15,0-1-5-15,0 0-11 16,0 0 3-16,0 0-5 16,0 0-3-16,0 0-5 15,0 0-3-15,0 0-8 16,0 0-6-16,0 0 2 16,0 0 7-16,0 0 14 15,0-5-8-15,0-7-9 16,2-5-7-16,5-3-8 15,0 1 9-15,2-4 0 16,-1 0 3-16,4 2-4 16,1 1-7-16,1 1 7 0,-1 4-7 15,1 1 1-15,-4 4-1 16,-1 2-1-16,-2 2-4 16,0 2 3-16,0 4 1 15,-1 0 0-15,-2 0-1 16,4 0 0-16,-2 0 1 15,0 8-1-15,1 8 1 16,0 2 16-16,0 4-1 16,-3 2 0-16,-1 0-4 15,-1 0-4-15,0 1 1 16,-2-2-7-16,2 0 8 16,-2-4-8-16,0 0-1 15,0-6 0-15,0-4 1 0,0-4-1 16,0-2 0-1,0-3 1-15,0 0 0 0,0 0 14 16,0 0 1-16,4-8 19 16,3-10-23-16,-1-3-1 15,4 0-2-15,1-2-8 16,3 2 0-16,3-2 7 16,-1 0-8-16,3 4 0 15,2-1 0-15,-1 4-1 16,3-1 1-16,-2 6-1 15,2 1-5-15,-1 2 0 16,-2 5 0-16,-2 3 5 16,-2 0-1-16,-3 0-9 15,-4 11 3-15,-3 5 7 16,2 6 1-16,-6-2 1 16,-2 2 0-16,0 0 1 0,0 1-1 15,0-2 8-15,0 1-9 16,0-2 0-16,0 1-1 15,0-5 1-15,0-7-24 16,0 0-54-16,0-6-49 16,0-3-75-16,0 0-163 15,0 0-506-15</inkml:trace>
  <inkml:trace contextRef="#ctx0" brushRef="#br0" timeOffset="-4722.15">10284 12426 713 0,'0'0'598'0,"0"0"-389"16,0 0-98-16,0 0 36 15,0 0 17-15,0 0-29 16,0 0-47-16,0-2-35 16,0 2-8-16,0 0 4 15,0-2-20-15,0 2 4 16,0 0 5-16,0-1 5 0,2 1 11 16,6-3-7-1,-2 1-8-15,1 0-16 0,1 0-7 16,0 2-6-16,-2-2-4 15,-1 2-5-15,-3 0 0 16,-2 0-1-16,0 0-25 16,0 0-179-16,-11 6-155 15,-4 4-161-15</inkml:trace>
  <inkml:trace contextRef="#ctx0" brushRef="#br0" timeOffset="-3172.73">10323 12064 409 0,'0'0'275'0,"0"0"-111"15,0 0 5-15,0 0 13 16,0 0-28-16,0 0-39 16,0 0-24-16,-3-7-1 0,1 7 8 15,-1 0-1-15,1 0 2 16,-2 0 4-16,2 7-6 16,-4 2 6-16,5 1-14 15,-1 3-18-15,0-1 8 16,2 2 11-16,0 0-33 15,0 1 0-15,0 0-4 16,0 1-14-16,0-2-11 16,9-1 8-16,-1 0-9 15,4 0-8-15,-1-4 2 16,0-1-9-16,2-4 5 16,-2 0-11-16,3-4 6 15,-1 0-8-15,0 0-2 16,1 0 13-16,1-4-3 15,-4-8-3-15,1 0-3 0,-6-2 0 16,-2-3-6-16,0 3 8 16,-4-1-8-16,0 1 0 15,0 2 1-15,-8-1-1 16,-1 3-6-16,-1 2 4 16,-2 1-5-16,3 3-1 15,-1 1-1-15,0 3-9 16,1 0 7-16,3 0 10 15,-1 0 2-15,2 0-1 16,1 0 0-16,-1 3 1 16,5-2 0-16,-2 2 0 15,2-1 0-15,0-2-1 16,0 2-1-16,0 0-11 0,2-1 12 16,7 1 0-16,0 3 8 15,0-4-7-15,0 4 0 16,1-2 1-16,-2 4-1 15,-1-2 6-15,0 2-7 16,2 3 0-16,-5 3 1 16,-2 3 6-16,0 3 14 15,-2 3 3-15,0 0 1 16,0-1-10-16,-8 4-1 16,-2-3-2-16,1 0 0 15,1-1-12-15,1-4 1 16,0 0 0-16,3-8-1 15,0-1 1-15,4-4-1 0,0 0-1 16,0-2 0-16,0 0-13 16,0 1 5-16,0 0-24 15,0 1-10-15,0 1-8 16,0-2-23-16,4 1-47 16,-4 1-52-16,2-5-35 15,2 2-101-15,-1-2-473 0</inkml:trace>
  <inkml:trace contextRef="#ctx0" brushRef="#br0" timeOffset="-2415.4">10213 12432 1001 0,'0'0'303'16,"0"0"-186"-16,0 0-22 16,0 0 27-16,0 0 18 15,0 0-1-15,0 0-31 16,2 4-9-16,3-1-4 16,1-1 31-16,-2 0-28 0,4 1-15 15,-4-1-19 1,3 0-10-16,1 1-8 0,2-1-7 15,1-2 0-15,5 0-10 16,0 0 0-16,5 0-7 16,4-5-4-16,-1-1-10 15,3-2-7-15,0 1 8 16,2-1-8-16,-1 1 8 16,2 3-3-16,-6 0-6 15,1 0 0-15,-5 2 0 16,-4 2 0-16,-1 0 1 15,-1 0-1-15,-4 0 1 0,-1 0 0 16,1 0-1-16,-2-2 2 16,-1 2-1-16,-4-1 0 15,0 1 0-15,0-2-1 16,0 2 0-16,-3 0 0 16,1 0-15-16,2 0-32 15,-1 0-198-15,-2 0-232 16,0-3-217-16</inkml:trace>
  <inkml:trace contextRef="#ctx0" brushRef="#br0" timeOffset="2468.31">10240 12529 1039 0,'0'0'796'0,"0"0"-601"16,0 0-105-16,0 0 10 15,0 0 89-15,0 0-18 16,0 0-60-16,-6-16-44 0,2 16-24 16,2 0-28-16,2 0-15 15,0 0 0-15,0 8 5 16,0 0-5-16,0 0 8 16,0 0-2-16,0-3-5 15,0 2 6-15,0-5-6 16,0 0 1-16,0-2 4 15,0 1-5-15,0 3 9 16,8 1-1-16,0-1 2 16,3 0 5-16,1 0-15 15,1-3 1-15,5-1 11 16,2 0-7-16,2 0-5 16,3 0 5-16,-3-3-4 0,-2-3-1 15,-2 2 0 1,-3-1 5-16,-1 3-5 15,-5 0 0-15,1 1 0 0,-2 1 0 16,1-2-1-16,-5 0 2 16,0 2-2-16,-2-2 0 15,-1 2 0-15,-1 0 0 16,0 0-24-16,0 0-54 16,0-3-34-16,0 3-23 15,0-2-173-15,-14 2 2 16,-4 0-85-16,0 0-210 0</inkml:trace>
  <inkml:trace contextRef="#ctx0" brushRef="#br0" timeOffset="3134.2">10284 12576 48 0,'0'0'1214'16,"0"0"-832"-16,0 0-168 15,0 0-63-15,0 0-5 16,0 0 25-16,0 0-41 16,-8 0-51-16,8 0-27 15,-3 3-12-15,1 2-8 16,-2 7-7-16,-6 2 29 0,0 7-17 16,-1-1-7-16,-1-3-5 15,3 0-8-15,3-2-4 16,2-8-2-16,-1 0-4 15,5-6-1-15,0 1 1 16,0-2-5-16,0 0-1 16,0 0 0-16,0 0-1 15,0 0-1-15,0 0-2 16,5 0 3-16,5 0 0 16,5 0 9-16,2 0-1 15,1 0-7-15,-1 0-1 16,2 0 1-16,3 0 0 15,-5 0-1-15,1 0 1 16,0 0-1-16,-4 6 0 16,-3 2 0-16,-1 0 1 0,-2 2-1 15,-4 2 1 1,-4 0 16-16,0-1 11 0,0 4 2 16,0 0 15-16,-14 1 0 15,-5 0-15-15,-2 0-9 16,-4-2 0-16,1-2 1 15,0-3-1-15,-3-1-9 16,5-4 2-16,-1-1 2 16,-1-3 2-16,8 0-4 15,0 0-8-15,3 0-5 16,5 0 0-16,0 0-1 16,6 0 0-16,2 0-35 15,0 0-31-15,0 0-18 16,0 1-26-16,16 2 44 15,4-1-77-15,4-2-133 0,17 0-23 16,-6-14-18-16,-1-2-314 16</inkml:trace>
  <inkml:trace contextRef="#ctx0" brushRef="#br0" timeOffset="3585.46">10496 12700 1128 0,'0'0'672'16,"0"0"-486"-1,0 0-88-15,0 0 0 0,0 0 46 16,0 0-22-16,0 0-30 16,-17 59-29-16,17-41-5 15,0 1-11-15,0-4-14 16,4 2-1-16,3-3-3 15,1-2-6-15,2-4 5 16,1-3 1-16,-1 0-3 16,3-3 3-16,3-2-1 15,5 0-1-15,-1-5-15 16,2-10-4-16,-2-4-1 16,3-2-6-16,-6-2 0 15,-3-1-1-15,-7 4 1 16,-3-1 7-16,-4 7 4 0,0-1-5 15,-9 3 23 1,-9 2 6-16,-4 0-9 0,-3 4-2 16,1 4-2-16,-1 2-22 15,3 0-1-15,2 0-1 16,0 14-33-16,5 4-37 16,3 2-48-16,3 4-67 15,9 6-119-15,0-6-187 16,0-6-470-16</inkml:trace>
  <inkml:trace contextRef="#ctx0" brushRef="#br0" timeOffset="4022.63">10697 12380 1363 0,'0'0'577'16,"0"0"-432"-16,0 0 11 0,0 0 68 15,0 0-31 1,0 0-81-16,0 0-49 0,0 0-32 16,2 0-19-16,9 0 0 15,5 0 10-15,0 3-10 16,8-3-3-16,1 0-8 16,-1 0 10-16,1 0-5 15,-1 0-6-15,-5-7-15 16,0 3-27-16,-4 0-42 15,-6 0-23-15,-4 4-32 16,-3 0-34-16,-2 0-26 16,-7 0-113-16,-10 12-360 15,-1 2-359-15</inkml:trace>
  <inkml:trace contextRef="#ctx0" brushRef="#br0" timeOffset="4288.52">10735 12506 159 0,'0'0'1173'15,"0"0"-799"-15,0 0-162 0,0 0-33 16,0 0 26-16,0 0-5 16,0 0-87-16,-19 7-56 15,19-7-32-15,4 2-18 16,4-1 31-16,5 4-19 16,3-4-11-16,-1 2 6 15,1-2-6-15,2-1-7 16,-2 0 7-16,-3 3-7 15,1-3 5-15,-1 0-5 0,-2 0-1 16,-2 0 0-16,0 0-59 16,-5 0-62-16,1 0-39 15,-2-3-39-15,1-1-67 16,-2-2-448-16</inkml:trace>
  <inkml:trace contextRef="#ctx0" brushRef="#br0" timeOffset="7187.62">11069 12187 755 0,'0'0'270'0,"0"0"-95"15,0 0-61-15,0 0-41 16,0 0 27-16,0 0-13 16,0 0-4-16,-2-1 27 15,2 9-2-15,0 4 12 16,0 4 15-16,-2 4-2 15,-3 4-7-15,3 6-18 16,-2 4-32-16,2 4-18 16,-4 3 2-16,6 0-7 15,0-1-7-15,0-4-14 16,0-3-7-16,0-8-4 0,10-2-4 16,1-5 2-1,0-9-3-15,3-2-2 0,3-6-1 16,3-1 7-16,5 0 1 15,0-17 0-15,-1-7-2 16,-3-6-4-16,-1-3-3 16,0-2 3-16,-8-4 0 15,-4 1 6-15,-3 2 3 16,-5 2 1-16,0 3 4 16,0-1-5-16,-13 5-2 15,1 3-2-15,-5 3-8 16,1 1-5-16,3 6-7 0,-2 7 0 15,1 4 0 1,1 3-1-16,-3 0-6 16,-1 21-7-16,-2 11-17 0,2 8-32 15,4 4-35-15,3 2-42 16,6 0-59-16,4 12-119 16,0-11-62-16,7-10-465 0</inkml:trace>
  <inkml:trace contextRef="#ctx0" brushRef="#br0" timeOffset="7454.68">11283 12680 1137 0,'0'0'494'0,"0"0"-328"15,0 0-31-15,0 0 4 16,0 0-20-16,20 109-14 16,-17-84-49-16,-3-2-28 15,0 4-20-15,0-5-7 16,0 1-1-16,0 0-52 16,-3-5-69-16,-11 3-51 15,6-8-112-15,1-3-310 0</inkml:trace>
  <inkml:trace contextRef="#ctx0" brushRef="#br0" timeOffset="7999.89">11419 12432 1525 0,'0'0'557'0,"0"0"-401"16,0 0-32-16,0 0 59 0,0 0 12 15,0 0-32-15,22-106-63 16,-12 82-40-16,-2 2-26 16,1-2-11-16,-3 3-13 15,4-2-1-15,-4 2-7 16,-1 6 4-16,-1 2 0 16,-2 5-6-16,0 4 1 15,0 4-1-15,-2 0-6 16,0 0-10-16,4 3-8 15,0 13 24-15,-2 8 10 16,2 6-2-16,-1 4 5 16,-3 1-7-16,0 4 0 15,0 0 0-15,0-4-5 16,0 3 0-16,0-2 5 0,0-1-5 16,0-3-1-16,0-4-21 15,0-7-88-15,0-2-106 16,0-7-95-16,2-8 31 15,9-4 57-15,-2-4-107 16,2-13-299-16</inkml:trace>
  <inkml:trace contextRef="#ctx0" brushRef="#br0" timeOffset="8670.27">11666 12252 1114 0,'0'0'523'15,"0"0"-390"-15,0 0 28 16,0 0 13-16,0 0 13 16,0 0-13-16,0 0-55 15,59 50-24-15,-48-30-28 16,-3 4-22-16,4 1 0 15,-3-1-14-15,1-1 2 16,0 2-8-16,1-4-2 16,-1 0-10-16,0-3-5 15,-1-3-1-15,-5 2-5 16,0-4 5-16,-4 1-1 0,0 0 0 16,0-1 0-16,0-1 5 15,-4-4-5-15,-8-2 10 16,1-2 15-16,-1-2-2 15,-1-2 2-15,-6 0-8 16,3 0 1-16,-1-2 1 16,1-8-1-16,3-3-1 15,4-2-11-15,0-2-12 16,7 0 0-16,2-1 0 16,0-3 0-16,0 3 1 15,11 3 0-15,2-2 8 16,3 2-9-16,0 1 0 0,0-1 1 15,-3 1 0-15,3 0 0 16,-3-1 0-16,-3-5 0 16,2-1 7-16,-3-4-8 15,-1 2 2-15,0 1-2 16,-4 0 2-16,-2 2-1 16,-2 3 10-16,0 3-2 15,0 0 3-15,-11 3-3 16,-2 3 4-16,-6 0-3 15,2 3-10-15,-4 4-6 16,-1 1 6-16,-2 0-1 16,0 1-24-16,1 16-40 15,1 2-58-15,-7 25-125 16,7-9-342-16,2 2-317 0</inkml:trace>
  <inkml:trace contextRef="#ctx0" brushRef="#br0" timeOffset="19263.03">10238 13133 1134 0,'0'0'275'15,"0"0"-173"-15,0 0-66 16,0 0 9-16,0 0 6 16,0 0 86-16,0-5 20 15,0 5-69-15,0 0-36 16,0 0 1-16,0 0 18 16,0 0 22-16,0 0-17 15,0 0-15-15,0 0-11 0,0 0-17 16,2 5 8-16,2 7-5 15,2-1-10-15,1 1-9 16,1 2-5-16,0 0-1 16,-1 0-2-16,2 1-8 15,0-1 6-15,-2-2-5 16,1 0-1-16,-3 1 7 16,0-1-7-16,-1-2 10 15,-2 3 1-15,-2-1-4 16,0-2 13-16,0 3 0 15,0-4-3-15,0 3 7 16,-2-2-4-16,-10-3 1 0,2 1 1 16,1-1-5-16,-3-5-1 15,6 1-2 1,-3-3-3-16,3 0 2 0,0 0 1 16,4-5-14-16,2-10 6 15,0 2-7-15,0-3 6 16,2-2-5-16,12 4 0 15,-3 0 0-15,3 2-1 16,-3 2 1-16,0 2 0 16,-2 0-1-16,0 2 1 15,-1-3 0-15,-2 2 0 16,2-5 1-16,1 0-1 16,-3-5 1-16,3 0 4 0,0-3-6 15,-2-1 6 1,-4 1-6-16,3 3 1 0,-6-2-1 15,0 5 2-15,0 2 7 16,0-1-8-16,-9 6 1 16,-2 2 7-16,0 0-3 15,0 1-5-15,2 2 6 16,0-1-7-16,-2 3-6 16,2 0 5-16,-5 0 0 15,1 5 1-15,-3 9-9 16,1 4 3-16,1 5-11 15,1 1-76-15,1 1-86 16,8 13-170-16,0-6-34 16,4-6-350-16</inkml:trace>
  <inkml:trace contextRef="#ctx0" brushRef="#br0" timeOffset="19683.75">10135 13427 1020 0,'0'0'567'15,"0"0"-402"-15,0 0-84 0,0 0 6 16,0 0 28-16,0 0 2 15,0 0-27-15,7-4 7 16,4 4-15-16,4 0-26 16,3 0-10-16,3 0-6 15,0 0-14-15,4 0-4 16,2 0-6-16,2-2-8 16,-2-1-7-16,0 0 5 15,-5-1-5-15,-2 0 0 16,-2 1 0-16,-3 0 0 15,-2 1 0-15,-4 2 0 16,-2-2-1-16,-5 2 0 16,-2 0-8-16,0 0-5 0,0 0-42 15,0 0-80-15,0 0-68 16,0 0-82-16,0 0-347 16,0 0-506-16</inkml:trace>
  <inkml:trace contextRef="#ctx0" brushRef="#br0" timeOffset="20283.93">10230 13564 199 0,'0'0'1194'15,"0"0"-835"-15,0 0-188 16,0 0 8-16,0 0 29 16,0 0-37-16,0 0-57 15,-48 18-36-15,39-13-37 16,2 1-26-16,0 1-7 15,3-2-2-15,2 2 1 16,-1-4-1-16,2 1-4 0,1 1 7 16,0-2-8-1,0-1 5-15,0 2-5 0,0 1 1 16,0-2-2-16,0 2 1 16,1-1 6-16,11 1 2 15,2 2-8-15,0-1 6 16,3-4-7-16,-2 1 1 15,1 1 5-15,-5 1-5 16,-1 0 0-16,-2 2 0 16,-4-1 0-16,-2 3 6 15,-2 3-1-15,0-3 15 16,0 3 11-16,0 0 8 16,0 0 2-16,0-4-6 15,-4 0-14-15,-6 0-1 16,1-2-5-16,-1-2-10 0,-2 1 2 15,2-5-8-15,-1 3-8 16,-3-3-47-16,1 0-57 16,1 0-95-16,-1-17-149 15,2 2 15-15,2 1-334 0</inkml:trace>
  <inkml:trace contextRef="#ctx0" brushRef="#br0" timeOffset="20966.95">10150 13646 1280 0,'0'0'389'0,"0"0"-196"16,0 0-30 0,0 0 18-16,0 0 27 0,0 0-53 15,0 0-51-15,123-54-46 16,-95 47-35-16,0 2-10 15,-1 0-13-15,-5-1 0 16,0 1 0-16,-1 0-21 16,-6 0-39-16,-1 0-14 15,-6 2-31-15,-1-2 19 16,-3 3 2-16,-2 0 4 16,0 2 24-16,2 0 16 15,-4 0 9-15,0 0 16 16,0 0-10-16,0 0-7 0,0 0 32 15,0 0 44 1,0 6 18-16,0 2 25 0,0 2-9 16,0 2-11-16,0 2 6 15,0 0-26-15,0 0-11 16,0 2 0-16,0 0-11 16,0 0-1-16,0 3-8 15,0-5-8-15,0-1 2 16,2-1-2-16,6-3 4 15,1-4 2-15,1 2-3 16,0-5 5-16,3-2-5 16,-1 0-2-16,1 0 0 15,1 0-2-15,-1-12 1 16,-3-2 0-16,5-4-7 0,-5 0 0 16,0-1 1-16,-4-1 4 15,-1 3-5-15,-3 0 1 16,-2 1 4-16,0 5 1 15,0 0-5-15,-11 4 7 16,-5 0 3-16,-2 1 9 16,-2 4 1-16,0 2-3 15,1 0-17-15,-2 0 4 16,3 5-6-16,3 7 0 16,-1 2-7-16,7 2-51 15,3 0-89-15,6 3-142 16,0 0-77-16,1-7-531 0</inkml:trace>
  <inkml:trace contextRef="#ctx0" brushRef="#br0" timeOffset="21394.81">10695 13271 1245 0,'0'0'550'0,"0"0"-404"15,0 0-1-15,0 0 57 16,0 0 37-16,0 0-69 16,0 0-76-16,0 0-46 15,0 0-26-15,0 0-10 16,4 0 0-16,11 0 1 16,3 0-5-16,3-6-3 15,0-3-5-15,2 2-9 16,-3-2-42-16,-2 1-26 0,-2 2-35 15,-8 1 7 1,2 1-42-16,-6 1-32 0,-4 3-8 16,0 0-97-16,0 0-408 15</inkml:trace>
  <inkml:trace contextRef="#ctx0" brushRef="#br0" timeOffset="21732.67">10642 13418 1132 0,'0'0'562'16,"0"0"-410"-16,0 0-17 16,0 0 19-16,0 0 29 0,0 0-60 15,0 0-56-15,26 0-14 16,-9 0-14-16,4 0-14 15,-1 0-8-15,-1 0-7 16,-2 0-2-16,-1-3 5 16,-6 3-4-16,-1-2-7 15,0 2 4-15,-2 0-5 16,-3 0 7-16,3 0-7 16,-3 0 0-16,0 0 0 15,4-2-1-15,-5 2-31 16,5-2-120-16,-2-3-136 15,1 5-204-15,-5-3-298 0</inkml:trace>
  <inkml:trace contextRef="#ctx0" brushRef="#br0" timeOffset="23082.89">11078 13176 1341 0,'0'0'491'0,"0"0"-399"16,0 0-38-16,0 0 12 0,0 0 31 15,0 0 24-15,0 0-5 16,-13 56-45-16,13-32-16 16,0 3-10-16,0-1 16 15,0 2 6-15,0 2-9 16,0-2-11-16,0 0-3 16,4-4-7-16,2-2 0 15,3-3-4-15,1-6-7 16,3-1-5-16,1-5 0 15,1-4-3-15,5-3-3 16,3 0-3-16,-2-3 4 16,3-16-9-16,-1-6 5 15,0-6-1-15,-4-5-4 0,-2-2 8 16,-5-4-9 0,-5-3 8-16,-2 1 5 15,-5 2 5-15,0 3 9 0,-9 2 2 16,-9 5-11-16,-4 2-3 15,-1 2-5-15,0 4-7 16,-2 6-7-16,2 6-1 16,3 8 7-16,3 4-8 15,1 4 1-15,0 24-1 16,5 12-5-16,4 12-20 16,7 9-70-16,0 2-86 15,5 22-146-15,11-20-309 16,-1-7-559-16</inkml:trace>
  <inkml:trace contextRef="#ctx0" brushRef="#br0" timeOffset="23376.5">11370 13643 905 0,'0'0'769'0,"0"0"-522"16,0 0-137-16,0 0-25 0,0 0 7 16,-15 131 10-16,1-97-43 15,1 0-40-15,1-4-11 16,4-2-8-16,1-6-67 15,5-8-69-15,2-11-62 16,0-3-172-16,0 0-398 0</inkml:trace>
  <inkml:trace contextRef="#ctx0" brushRef="#br0" timeOffset="23947.93">11410 13326 841 0,'0'0'406'0,"0"0"-130"16,0 0-31-16,0 0-23 16,0 0 6-16,0 0-21 15,0 0-43-15,29-72-35 16,-25 48-38-16,4-1-26 16,0-1-21-16,1-3-5 15,1 1-15-15,-3 0-12 16,3 4-3-16,-2 2-3 0,2 3-5 15,-4 7 1-15,-3 4-1 16,-1 5 0-16,-2 1 4 16,0 2-5-16,0 0-14 15,0 0-2-15,0 13 16 16,0 10 30-16,0 3-8 16,-2 6-6-16,-5 3-5 15,1 4-2-15,0 3-8 16,2 2 5-16,0 3-6 15,-3 1 1-15,3-2-1 16,0-2 0-16,-2-2-13 0,4-4-36 16,2-6-44-16,0-5-64 15,0-5-90 1,0-9-38-16,0-6 48 0,18-7 29 16,1-12-48-1,-4-8-367-15</inkml:trace>
  <inkml:trace contextRef="#ctx0" brushRef="#br0" timeOffset="24544.92">11716 12994 310 0,'0'0'1082'16,"0"0"-748"-16,0 0-174 16,0 0 17-16,0 0 16 15,0 0-3-15,0 0-42 16,-12 127-18-16,8-89-45 16,0 1-22-16,-1 3-8 15,3-2-1-15,-1 1 0 16,1-4-8-16,2 2-12 15,0-3-16-15,0-7-7 16,0 0-10-16,2-7 0 0,6-4 7 16,0-2-8-1,3-4 1-15,-1-2-1 0,-2-1-14 16,1-2-11-16,1-3-20 16,0-1-3-16,1-3 8 15,3 0-5-15,-3 0-3 16,3 0 18-16,-1-7 6 15,-3-3-4-15,2-4-14 16,-3 0 17-16,-3-2 13 16,-1 5 12-16,-4-1 7 15,-1 1 22-15,0 5 35 16,0 3 12-16,-4-4-1 16,-4 2-23-16,-3 2-1 15,-1-1-17-15,-2 0 5 16,3 1-6-16,1 3-9 0,-3 0-12 15,1 0-10-15,-3 7-1 16,1 12-1-16,-2 4-15 16,3 5-51-16,0 2-130 15,4 5-157-15,4-8-297 16,3-4-972-16</inkml:trace>
  <inkml:trace contextRef="#ctx0" brushRef="#br0" timeOffset="32010.35">10574 14096 428 0,'0'0'375'16,"0"0"-283"-16,0 0 43 15,0 0 244-15,0 0-133 0,0 0-131 16,-2-20-37-16,2 20-7 16,0 0-18-16,0 0-3 15,0 0-2-15,0 0 4 16,0 0-4-16,0 0 2 15,0 0-5-15,0 0-1 16,0 0-10-16,0 0 0 16,0 0-10-16,0 0-9 15,0 0-8-15,0 0-7 16,0 0-5-16,0 0-6 16,0 0-9-16,0 17 20 15,0 9 7-15,2 0 4 16,5 9-2-16,-1 4 2 0,1 0 4 15,1 0-1 1,2 1 3-16,1-10 2 0,5 0-3 16,2-5-5-16,2-8-10 15,4-2 9-15,5-10 4 16,5-5-4-16,1 0-1 16,3-9 3-16,-2-16 0 15,-2-5 1-15,-8-8 11 16,-6 0 3-16,-8-2 3 15,-10 0-7-15,-2 1-6 16,-2 4-5-16,-21 3-11 16,-4 6-1-16,-2 2-5 15,0 2-17-15,0 4-6 16,3 4 11-16,7 6-22 16,4 2 39-16,4 6 14 0,3 0-14 15,-2 0-8-15,-1 18-29 16,-1 10 18-16,4 4 7 15,1 9-10-15,5 4-26 16,2 21-133-16,0-12-80 16,0-10-356-16</inkml:trace>
  <inkml:trace contextRef="#ctx0" brushRef="#br0" timeOffset="32308.43">11036 14395 1245 0,'0'0'356'16,"0"0"-174"-16,0 0-8 15,0 0-21-15,0 0 5 16,0 0-19-16,51 100-26 15,-46-73-36-15,-3-1-41 16,0 1-21-16,-2-6-5 16,0-1-9-16,0 0 4 15,0-2-5-15,0 0-49 16,0-10-89-16,0-2-85 0,0-1-120 16,4-5-462-16</inkml:trace>
  <inkml:trace contextRef="#ctx0" brushRef="#br0" timeOffset="32759.38">11229 14316 150 0,'0'0'1258'0,"0"0"-909"16,0 0-170-16,0 0 4 16,0 0 17-16,0 0-82 0,0 0-63 15,15-107-24-15,-3 77-5 16,-3 2-6-16,-2-1-8 16,0 3-10-16,-5 1 4 15,0 2-5-15,-1 4 0 16,-1 1 7-16,0 9-7 15,0-1 20-15,0 8 24 16,0 2 4-16,0 0-25 16,0 16-24-16,0 11 6 15,0 6 5-15,0 6 1 16,0-2-5-16,0 0 0 16,0-4-6-16,0-6 7 15,0-3-7-15,3-3-1 0,-1-6 0 16,1 2-10-16,2-12-133 15,1-1-91-15,9-4-27 16,2 0-49-16,-5-9-354 0</inkml:trace>
  <inkml:trace contextRef="#ctx0" brushRef="#br0" timeOffset="33409.47">11464 14037 692 0,'0'0'493'0,"0"0"-313"16,0 0-65-16,0 0-5 0,0 0 23 16,0 0 14-16,0 0-35 15,45 52 1-15,-32-31-1 16,3 0-3-16,1-1-23 16,3 0-16-16,0-2-15 15,0 0-11-15,3 0-15 16,-6 2-6-16,-1-2-5 15,-3 3-12-15,-3-4 3 16,-6 3 0-16,-2-4 15 16,-2 2 18-16,0-8-15 15,0 2-2-15,0-3-7 16,-6 0-2-16,-4-3-1 16,-1-2 0-16,-2 0 2 0,-3 0-5 15,-3-4-2 1,3 0-1-16,0 0-3 0,1 0-6 15,1 0 6-15,3-9 0 16,4 0-4-16,1 0 7 16,1-3-9-16,2 0 1 15,3 0 0-15,0-1 0 16,0-3 5-16,0 0-6 16,0 0 1-16,10-3 0 15,5-2-1-15,1-2 0 16,-1 0 2-16,3-3-2 15,-5 3 1-15,1-2 1 16,-5 3-2-16,-3 2 2 16,-3-1 4-16,-3 3 1 15,0 0 11-15,0 1 18 0,-3-2 3 16,-5 1-17-16,-3 0-4 16,1 1-10-16,0-2-7 15,-1 6 0-15,-2 0 5 16,3 5-4-16,-4 3-2 15,1 5 2-15,-5 0-2 16,1 9-9-16,-3 15-48 16,-1 6-91-16,-8 23-235 15,10-7-211-15,-2-7-862 0</inkml:trace>
  <inkml:trace contextRef="#ctx0" brushRef="#br0" timeOffset="37143.33">10523 14959 789 0,'0'0'511'15,"0"0"-270"-15,0 0-39 16,0 0-38-16,0 0-32 0,0 0-25 15,0 0-17 1,0-9-25-16,0 9-7 0,0 0-5 16,0 0-11-16,0 0 7 15,0 0 0-15,0 0-24 16,0 0-14-16,0 5-11 16,0 15 1-16,2 8 5 15,2 6 3-15,4 4 16 16,0 0-15-16,-2-1 7 15,4-5-7-15,-1-5 5 16,2-4 9-16,-1-3-5 16,7-6-7-16,-2-4 5 15,4-2 4-15,5-8-2 0,2 0 0 16,4 0 5 0,-1-18-13-16,2-4 8 0,-2-9-11 15,-3 0 9-15,-4-6-6 16,-6-1-5-16,-9 0 0 15,-6 3 4-15,-1 4-8 16,-1-3 8-16,-17 4 4 16,-4 0 1-16,0 4 1 15,-3 1-5-15,2 8-2 16,4 5-2-16,1 8 5 16,-1 4 2-16,4 0-14 15,-4 4 0-15,1 20-1 16,-1 6-9-16,2 5-5 15,5 4-14-15,8 3-44 16,4-1-63-16,0-3-44 0,27 8-98 16,2-16-63-16,-2-7-297 15</inkml:trace>
  <inkml:trace contextRef="#ctx0" brushRef="#br0" timeOffset="37429.73">11080 15204 1185 0,'0'0'536'0,"0"0"-340"16,0 0-25-16,0 0-6 15,0 0 13-15,0 0-47 16,7 108-52-16,-7-78-42 15,0 2-12-15,0 0-19 16,0 3 5-16,0-10-11 16,-3 3 0-16,-1-6-1 15,-1-4-53-15,3-7-108 16,0-11-84-16,2 0-39 16,0 0-256-16</inkml:trace>
  <inkml:trace contextRef="#ctx0" brushRef="#br0" timeOffset="38191.06">11247 14915 1086 0,'0'0'649'0,"0"0"-440"15,0 0-22-15,0 0 23 0,0 0-26 16,0 0-53-16,0 0-65 15,-3-36-30-15,3 22-21 16,10 2-14-16,6-4 8 16,-2 4-8-16,8 2-1 15,-5 6 0-15,1 4-1 16,-2 0 0-16,-3 8-6 16,-2 10 7-16,-2 3 1 15,0 8 0-15,-5-3-1 16,-2 6 0-16,-2 2-2 15,0 4 2-15,-8 6 19 16,-10 2-2-16,-6-2-5 0,-3 0-3 16,2-3 0-16,1-10 1 15,5-4 2 1,3-9 3-16,9-5 1 0,1-13 1 16,4 0-1-16,2 0 2 15,0 0 9-15,0 0-21 16,0-9-6-16,0-2-12 15,0 4 6-15,8-1 4 16,-1 2 1-16,3 1 1 16,1 5-9-16,3 0 9 15,-1 0 1-15,3 0 11 16,-1 0 1-16,3 0 2 16,-2 0-1-16,-1 0-1 0,-2 0-2 15,3 0 2 1,-3 5-12-16,3-5 6 0,0 0-6 15,-1 0 0-15,2 0 1 16,-5 0-1-16,3 0 1 16,-1 0-2-16,2 0-6 15,-5-5-39-15,2 2-76 16,6-11-100-16,-4 2-132 16,-2 2-298-16</inkml:trace>
  <inkml:trace contextRef="#ctx0" brushRef="#br0" timeOffset="41460.94">10500 15887 355 0,'0'0'822'0,"0"0"-432"15,0 0-166-15,0 0-97 16,0 0-42-16,0 0-24 16,0 0-25-16,-9 0-19 0,9 19 4 15,0 2 22-15,0 7 33 16,7 3 16-16,1-4 12 16,2 4-15-16,3 0-26 15,3-8-17-15,2 3-10 16,2-8-1-16,3 0-14 15,1-10-4-15,3-2-5 16,-2-3-11-16,5-3 9 16,0-3 13-16,2-15-5 15,0-5 3-15,-3-4 12 16,-5-4-20-16,-3 0 5 16,-10 3-17-16,-7 2 8 15,-4 4-8-15,0-1 5 0,-15 1-4 16,-8 5-2-1,-6 2-5-15,0-1 4 0,-2 10-8 16,0-1-8-16,4 7 3 16,-1 0-22-16,5 3 28 15,3 19-20-15,0 4 2 16,3 6-18-16,6 3-95 16,3 2-33-16,8 4-36 15,0 7-63-15,16-9-134 16,4-10-579-16</inkml:trace>
  <inkml:trace contextRef="#ctx0" brushRef="#br0" timeOffset="41726.91">10938 16270 1295 0,'0'0'382'15,"0"0"-148"-15,0 0-61 16,0 0-21-16,25 105 19 16,-25-71-41-16,0 4-40 15,0 4-42-15,-3 0-20 16,-8-2-13-16,2-4-14 16,0-6-1-16,4-11-13 15,2-5-63-15,3-11-133 16,0-3-80-16,0-17-261 15,0-6-529-15</inkml:trace>
  <inkml:trace contextRef="#ctx0" brushRef="#br0" timeOffset="42122.89">11107 16070 856 0,'0'0'944'0,"0"0"-752"16,0 0-123-16,47-111 3 16,-27 75-1-16,-2 0-3 15,-2 0-12-15,-3 1-25 16,-5 3-6-16,0 6-13 16,-4 3-11-16,-2 7 8 0,-1 6 1 15,-1 4 35-15,3 3-2 16,-3 3-37-16,0 0-6 15,3 9-2-15,-1 13 2 16,2 5 45-16,-2 8 23 16,0 5-12-16,2 1-24 15,-4-2-9-15,0 2-13 16,0-5-1-16,0-4-7 16,0 2-1-16,-4-3 5 15,-4 2-6-15,0-3-28 16,5-8-118-16,1-3-145 0,2-19-43 15,0 0-245 1,13 0-309-16</inkml:trace>
  <inkml:trace contextRef="#ctx0" brushRef="#br0" timeOffset="42594.57">11532 15680 552 0,'0'0'657'15,"0"0"-437"-15,0 0-26 16,0 0 36-16,0 0-22 16,0 0-22-16,-4 110-41 0,0-71-11 15,-1-3-45 1,1 5-9-16,2-6-18 0,2 2-22 15,0-2 21-15,0 0-18 16,0-3-8-16,2-2-20 16,8-4-8-16,5-6-5 15,-2-2 7-15,-1-6-9 16,5-7 0-16,-4-2-11 16,1-3 11-16,-4 0 0 15,4-3 1-15,-3-6 11 16,-2-5-6-16,-2-4-4 15,-2 1 5-15,-4 4-7 0,-1-1 1 16,0 2 0 0,0 5 0-16,-1 4-1 0,-13-1 0 15,-1 4-11 1,-4 0 1-16,0 0-3 0,-4 7 12 16,1 4-17-16,1 7-73 15,0 2-78-15,-10 12-109 16,6-4-197-16,0-1-470 0</inkml:trace>
  <inkml:trace contextRef="#ctx0" brushRef="#br0" timeOffset="44659.95">10456 16736 662 0,'0'0'489'0,"0"0"-259"16,0 0-66-16,0 0 12 15,0 0-27-15,0 0-25 16,0 0 2-16,-11 75-16 16,11-52 10-16,0-1-46 15,9 5 6-15,2-4-16 16,5 7-22-16,-1-5 6 16,3-4-21-16,3 1-7 0,-2-6-6 15,1-5-13-15,3-4 0 16,-1-7 0-16,0 0 5 15,1 0 5-15,-2-18 1 16,4-12-3-16,-3-6 6 16,-1-8-2-16,-6 3-3 15,-3-3-2-15,-10 5-8 16,-2 6 6-16,-2 3-6 16,-19 6 0-16,-8 8-6 15,-2 6-3-15,-4 7 8 16,-1 3-18-16,2 0 1 0,6 12 17 15,3 10-7 1,5 10-26-16,7 4-8 0,5 8-67 16,8 0-100-16,8 20-30 15,13-12-89-15,4-12-255 0</inkml:trace>
  <inkml:trace contextRef="#ctx0" brushRef="#br0" timeOffset="44927.88">10926 17098 929 0,'0'0'732'0,"0"0"-478"16,0 0-89-16,0 0-38 15,0 0-14-15,29 107-44 16,-27-81-21-16,-2 1-22 16,0 0-12-16,0 4-14 15,0-4-34-15,0-5-96 16,0-13-31-16,0 0-99 16,0-9-388-16</inkml:trace>
  <inkml:trace contextRef="#ctx0" brushRef="#br0" timeOffset="45371.92">11100 16862 995 0,'0'0'543'16,"0"0"-393"-16,0 0-34 16,0 0 17-16,64-131 0 15,-54 104-25-15,-3 0-9 16,-5 9-27-16,-2 0 1 16,0 6 4-16,0 7 48 15,0 5-19-15,0 0-48 0,0 0-52 16,0 0-6-16,0 0-30 15,0 13 8-15,1 13 22 16,7 10 16-16,-2 9-16 16,-1 5 12-16,0 4-12 15,-5-2 6-15,0-6-2 16,0-2-2-16,0-3 7 16,0-10-8-16,-2-4 1 15,2-10-2-15,0-4-20 16,0-8-139-16,0-5-106 15,0 0 33-15,2-4-163 16,4-13-879-16</inkml:trace>
  <inkml:trace contextRef="#ctx0" brushRef="#br0" timeOffset="45906.83">11314 16718 819 0,'0'0'536'0,"0"0"-371"15,0 0-9-15,0 0-10 16,0 0-11-16,0 0 0 16,129-62-35-16,-108 57-17 15,-3 5 11-15,-1 0-12 0,-1 0-27 16,-3 0 9-1,-3 19 6-15,-4 2 7 0,-6 6-23 16,0 4-8-16,0 4-7 16,0 1-15-16,-9 0-2 15,-1-4-5-15,0 0-8 16,-2-2-3-16,2-4-5 16,-1-3 1-16,1-2 4 15,3-3-6-15,6-4 2 16,-2 4-1-16,3-8 5 15,0 3-5-15,0-3 0 16,0-2-1-16,0-4-1 16,4 0 1-16,3-4 2 15,3 0-1-15,1 0 6 0,-1 0-5 16,2 0 7 0,1-4 0-16,-1 0-3 0,-1-1-5 15,-1 5 6-15,2-3-6 16,0-2 0-16,3 3 0 15,0-5 1-15,1-2-1 16,-1-1-1-16,-1 2-55 16,-5-2-66-16,-5-4-84 15,-4 7-89-15,0-2-365 0</inkml:trace>
  <inkml:trace contextRef="#ctx0" brushRef="#br0" timeOffset="50453.54">10259 17668 170 0,'0'0'843'16,"0"0"-487"-16,0 0-141 15,0 0-73-15,0 0-17 16,0 0-10-16,0 0-16 16,0-8-10-16,0 8-17 15,0 0-12-15,0 0-8 16,0 0 3-16,0 0 7 0,0 0-10 16,0 0-11-1,0 0-16-15,0 0-10 0,0 0-2 16,0 0-5-16,0 0-1 15,0 0 3-15,0 0 2 16,10 0 3-16,-1 5 0 16,3-5 2-16,5 5-1 15,3-5-1-15,2 0 0 16,5 0-6-16,-2 0 4 16,5 0-12-16,-5-5 15 15,0-4-10-15,-6 5 7 16,-3-3-11-16,-5 4-1 15,-1 3-1-15,-2-4 1 16,-2 4 1-16,1 0-2 16,1-5 0-16,0 5-5 15,-1-3-4-15,-1 1-61 0,-2-2-21 16,2 4 31-16,-4 0-110 16,-2 0-24-16,-2 4-95 15,-12 6-356-15</inkml:trace>
  <inkml:trace contextRef="#ctx0" brushRef="#br0" timeOffset="50948.63">10294 17883 935 0,'0'0'609'0,"0"0"-347"0,0 0-70 16,0 0-16-16,0 0 40 16,0 0-38-16,0 0-66 15,-8 0-49-15,8 0-26 16,0 0-13-16,0 0-6 16,0 0-6-16,3 0 0 15,8 0 7-15,-1 0 4 16,7 0 11-16,-2 0-9 15,3 0 1-15,2 0-5 16,0 0-2-16,3 0 4 16,-1 0-13-16,0 0 2 0,-2-9 1 15,1 5-13 1,-4-5 8-16,-1 4-8 16,-3 2 0-16,1-2 0 15,-3 3 6-15,-5 2-6 0,3 0 0 16,-4 0 1-16,-2 0-1 15,1 0-1-15,-2 0-5 16,0 0 6-16,-2 0-1 16,2 0 1-16,-2 0 0 15,0 0 0-15,0 0 0 16,0 0-34-16,0 0-55 16,0 0-42-16,0 0-97 15,0 0-106-15,0 0-272 0</inkml:trace>
  <inkml:trace contextRef="#ctx0" brushRef="#br0" timeOffset="63088.91">10866 17824 829 0,'0'0'217'0,"0"0"-95"16,0 0 15-16,0 0-8 15,0 0 21-15,0 0-23 16,-11 3-34-16,11-3-20 16,-2 0 6-16,2 2 12 15,0-2 5-15,-2 1 0 16,2-1 1-16,-2 0 17 15,2 0-20-15,0 0-9 16,0 0-18-16,0 0-10 0,0 0-8 16,0 0-10-1,0 0-12-15,0 0-11 0,0 0 3 16,0 0-8-16,10 0 1 16,6-3 4-16,4-8-14 15,2-7 14-15,7 1 2 16,0-2-10-16,3-7 5 15,-3 1-13-15,-2 0 1 16,-3 7 4-16,-4-5-5 16,-4 8 0-16,-5 1 1 15,-2 0 0-15,-5 4 0 16,1 2 0-16,-5 4 1 16,0-1 5-16,0 5-1 15,0 0-5-15,0 0 1 16,0 0-2-16,0 0-1 0,0 0 0 15,0 0-4-15,0 9 4 16,-9 5 1-16,0 0-1 16,-2 2 1-16,2 1 0 15,-3 3 1-15,4 6 0 16,-3 1 5-16,3 4 1 16,2 10 2-16,2-1 3 15,4 0-2-15,0 1 1 16,0-2-4-16,0 2-5 15,2-7 8-15,4-2-4 16,1-6-5-16,0-6 1 16,0 1 5-16,-3-8-6 15,0-6 0-15,-1 0 1 0,-3-7 4 16,2 5 1 0,-2-5-5-16,0 0-1 0,0 0 10 15,0 0-5-15,0 0-5 16,0 0 0-16,0 3 0 15,0-1-1-15,0 2-1 16,0 4 1-16,0 1 0 16,0-4 6-16,0-1-6 15,0 0 0-15,0-4-1 16,0 0 1-16,0 0 0 16,0 0-17-16,0 0-47 15,0-4-33-15,-5-10-227 16,-8 2-339-16,-3 3-775 0</inkml:trace>
  <inkml:trace contextRef="#ctx0" brushRef="#br0" timeOffset="84263.83">11024 10918 682 0,'0'0'376'0,"0"0"-135"16,0 0-84-16,0 0 25 15,0-4-26-15,0 4-35 16,0 0-38-16,0 0-24 16,0 0-7-16,0 0 7 15,0 0 6-15,0 0-3 0,0 0 2 16,0 0 11-1,0 0-11-15,0 0 3 0,0 0 6 16,0 0-17-16,0 0-5 16,0 0-5-16,0-2-2 15,0-1-19-15,0-4-11 16,0 2-7-16,0-4 2 16,0-1-3-16,0-3 4 15,5 2-2-15,0-4-7 16,-1-2 5-16,0 0-5 0,3-2 1 15,2 0 4 1,0-4-6-16,-3 5 1 0,4 0-1 16,-6 4 1-16,1 2 0 15,-1 2-1-15,-2 2 6 16,0 1-4-16,0 4-1 16,1-1 5-16,-1 2-6 15,5-4 0-15,0 0 0 16,1-1 0-16,3 0 0 15,1-1 0-15,-1 0 0 16,-3-1-1-16,2 2 1 16,-7 0 0-16,2 4 0 15,0-2 1-15,-1 1-1 16,-2 1 1-16,6-1 0 16,-2 0-1-16,4-5 0 0,5 1 0 15,0-1 0 1,3-3 0-16,2 1 0 0,0-1 0 15,0 2 1-15,0 0-1 16,-2 2-1-16,-3 2 1 16,-1 0 0-16,-3 2 0 15,3 0 1-15,-3 0-2 16,5 1 1-16,-2-2 0 16,5 1 1-16,0-1-1 15,3 0 0-15,-1 1 0 16,-2 1 0-16,1 0 1 15,-3-1 0-15,-2 2-1 16,-3 0 0-16,-1 2 0 16,-5 0 0-16,-1 0 1 0,1 0 1 15,2 0 5-15,0 0-6 16,3 0 5-16,3 0 0 16,1 0-5-16,1 0 5 15,1 0-4-15,-1 0-1 16,-3 0 10-16,1 0-10 15,-3 0 5-15,-1 0 0 16,-3 0 6-16,2 0 0 16,1 0-3-16,-1 0-7 15,2 4 11-15,2-2-4 16,1 0 1-16,-1 1-1 16,3 0-8-16,-1 1-1 15,1 1 6-15,-3-3-6 16,1 7 1-16,-3-1-1 15,3 2 0-15,-4 0 4 16,2 0-3-16,1 0 1 0,0-2 8 16,-1 0-2-16,0-2 4 15,2 0 0-15,2-1 0 16,-3 0 0-16,1-1-6 16,-4 0-5-16,0 0 0 15,-1 0 5-15,-4 3-5 16,5-2-1-16,-3 5-5 15,2 0 0-15,-3 2 5 16,1 0 2-16,2-1 8 16,-2 1-4-16,-2-3-4 0,3 2 4 15,1-3-6-15,-2-1 2 16,2 0-1-16,-3-2 1 16,0 2 5-16,2-1-6 15,-4 4-1-15,1-1 0 16,1 4-9-16,-2 1 9 15,2 0 6-15,0 0-5 16,-2-2 1-16,1-2-1 16,-3-2 5-16,2-4-5 15,-3 2-1-15,5-4 0 16,-3 2 0-16,-1-1 1 16,0-1-1-16,0 3 0 15,0-3 1-15,1 2-1 16,-1-3 0-16,0 4 0 15,-2-1 1-15,2-2-1 0,-2 0 1 16,2-2-1-16,-2 2 1 16,2-2-1-16,1 0-1 15,-3 0 0-15,2 0-5 16,-2 0 0-16,0 0 5 16,0 0 0-16,2 0 0 15,-2 0 0-15,0 0-9 16,0 0-5-16,0 0-15 15,0 0-53-15,0 0-51 16,0 0-68-16,0 0-94 16,0 0-31-16,0 0-312 0</inkml:trace>
  <inkml:trace contextRef="#ctx0" brushRef="#br0" timeOffset="85160.18">12158 10810 1194 0,'0'0'587'15,"0"0"-455"-15,0 0-81 16,0 0-4-16,0 0 44 0,0 0 12 16,0 0-36-16,17-12-32 15,-4 10-10-15,7-1 1 16,0 0-6-16,3-3 4 16,-1 2-5-16,3-2-10 15,-5 2 0-15,4-2-3 16,-2-2-3-16,-2 1 4 15,0 0-6-15,-1 0 0 16,-4 0 5-16,-4 3-5 16,-2 1 0-16,-5 3 0 15,-2 0 0-15,-2 0 0 16,0 0 14-16,0 0 8 16,-6 0 6-16,-10 1 12 0,-7 5-23 15,0 1-12-15,-4 0-6 16,-4 0 0-16,1 0-5 15,-3-2-11-15,2 2-4 16,0-1-8-16,0 0 15 16,2-2 7-16,2 2 6 15,2 2-1-15,8-1 1 16,0-5 0-16,8 3-1 16,6-3 1-16,3 2 8 15,0 0-7-15,2 0 6 16,20 2 14-16,6-4 24 15,11 0 10-15,5-2-22 16,-2 0-17-16,1 0-6 0,-3 0-4 16,-9 0 5-1,-2 0 5-15,-6 0 7 0,-8 0 0 16,-3 0-8-16,-8 3-7 16,-4 4-8-16,0 1 6 15,0 1 27-15,-2-1-11 16,-6-2-13-16,4-3-3 15,0-1-5-15,4-2 1 16,0 0 8-16,0 0 2 16,0-2-5-16,0-13-6 15,0 1 8-15,0-7 13 16,0 1-7-16,0-2-13 0,0-2 4 16,0-2 1-16,0-2-6 15,0-2 0 1,0-2-1-16,4-1-1 0,6 3-21 15,0 2-25-15,1 5-18 16,1 4-17-16,-6 7-33 16,-3 6-18-16,-3 6-33 15,0 0-81-15,0 5-626 0</inkml:trace>
  <inkml:trace contextRef="#ctx0" brushRef="#br0" timeOffset="87110.28">1677 8843 1603 0,'0'0'506'16,"0"0"-427"-16,0 0-11 16,0 0 91-16,0 0 6 15,0 0-40-15,0 0-52 16,-17-10-33-16,17 10-23 15,0 0-16-15,0 0-1 16,0 22-18-16,0 16 17 16,0 13 1-16,0 18 20 15,0 12-7-15,0 5 4 16,4 6-4-16,2 4 14 0,1-4 39 16,0-8-38-16,-2-6-10 15,1-13-16-15,2-14 4 16,-4-17-5-16,0-15 1 15,-2-10 5-15,1-9 15 16,1 0 20-16,2-13 11 16,4-13-1-16,1-9-11 15,2-6-22-15,1-5-8 16,3-3-5-16,1 2-6 16,3 1 0-16,-2 4 0 15,6 3-1-15,-3 11-7 16,0 12 1-16,0 11-5 0,-1 5-23 15,1 15 2 1,-4 24 33-16,-1 11 0 16,-3 8 11-16,-3 6-10 0,-2-1 8 15,-5-10-8-15,3-5 0 16,-2-12 0-16,-4-8 0 16,3-9 0-16,0-10-1 15,0-7 0-15,3-2-8 16,4 0-74-16,13-37-146 15,1 2-329-15,-5-2-181 0</inkml:trace>
  <inkml:trace contextRef="#ctx0" brushRef="#br0" timeOffset="87634.79">2455 9226 1058 0,'0'0'653'0,"0"0"-475"16,0 0-89-16,0 0-23 0,0 0 15 16,0 0 58-16,0 0 18 15,-2 50-31-15,2-33-26 16,0 0-21-16,0-5-27 16,4-2-19-16,4-2-5 15,-3-4-11-15,7 0-10 16,-2-4 2-16,1 0-9 15,-1 0 6-15,2-2 9 16,1-10-3-16,-4-3-12 16,0-4-2-16,-7 3 2 15,-2 0 1-15,0 2 6 16,0 4-7-16,-11 4-5 16,-4 0 5-16,-4 4 3 0,4 2-3 15,-3 0-10 1,1 12-6-16,3 10-35 0,1 4-85 15,3 6-95-15,8-3-124 16,2-3-202-16,8-9 71 16,7-9-413-16</inkml:trace>
  <inkml:trace contextRef="#ctx0" brushRef="#br0" timeOffset="87961.37">2732 8973 1160 0,'0'0'516'0,"0"0"-416"0,0 0-56 16,0 0-10-16,0 0 79 15,0 0 58-15,3 114-10 16,-3-53-32-16,0 9-37 15,-3 10-14-15,-15 8-20 16,-2 5-28-16,-5 1 2 16,2-2 13-16,-4-5-34 15,2-9-3-15,0-10-7 16,5-13-1-16,5-11-21 16,4-10-108-16,6-19-73 15,5-15-29-15,0 0-76 0,7-8-280 16</inkml:trace>
  <inkml:trace contextRef="#ctx0" brushRef="#br0" timeOffset="88358.64">2785 9636 1045 0,'0'0'356'16,"0"0"-132"-16,0 0-46 16,0 0-26-16,0 0-38 0,0 0-12 15,34 102-30-15,-23-95-22 16,5-5-14-16,2-2-11 16,4 0 6-16,2-2-9 15,1-14-22-15,2-2 43 16,-5-4-27-16,-5-2-4 15,-6-2-3-15,-5 0-3 16,-6 0 16-16,0 0 38 16,-7 4 59-16,-12 3 12 15,-5 5-58-15,-1 9-32 16,0 3-40-16,-2 2 0 16,2 2-1-16,0 17-55 0,7 10-60 15,3 3-61 1,6 11-107-16,1-4-101 0,8-8-1295 0</inkml:trace>
  <inkml:trace contextRef="#ctx0" brushRef="#br0" timeOffset="91230.99">3383 9336 925 0,'0'0'715'0,"0"0"-564"15,0 0-151-15,0 0-2 16,0 0 1-16,0 0 0 0,0 0-112 15,51 41-476-15</inkml:trace>
  <inkml:trace contextRef="#ctx0" brushRef="#br0" timeOffset="91441.62">3481 9605 1207 0,'0'0'858'16,"0"0"-611"-16,0 0-135 16,0 0 4-16,0 0 12 15,0 0-62-15,0 0-56 16,25 0-10-16,-12 2-147 16,-4 1-230-16,0 0-436 0</inkml:trace>
  <inkml:trace contextRef="#ctx0" brushRef="#br0" timeOffset="92078.76">4232 8911 230 0,'0'0'816'16,"0"0"-534"-16,0 0-73 15,0 0 7-15,0 0-8 16,-82-109 53-16,73 104 15 16,5 5-115-16,4 0-121 15,0 22-40-15,0 24 0 16,0 36 83-16,2 40-3 15,15 31-43-15,4 13-19 0,-5-5-6 16,-6-16-11 0,-7-21 7-16,-3-24-7 0,0-24-1 15,0-22-10-15,0-12-28 16,-9-1-47-16,-3-6-82 16,-1-5-124-16,-7-30 65 15,0 0-96-15,4-14-366 0</inkml:trace>
  <inkml:trace contextRef="#ctx0" brushRef="#br0" timeOffset="93041">4034 9668 1332 0,'0'0'344'0,"0"0"-243"16,0 0-63-16,0 0 13 15,0 0 8-15,122-109-12 16,-81 82-11-16,5 1-21 15,6-6-13-15,-1 2-2 16,-4 0 0 0,-10 2 0-16,-8 7-2 0,-8 4 2 15,-8 8 2-15,-8 4 0 16,-3 3 7-16,-2 2 10 16,0 0 10-16,0 2-5 15,0 15 16-15,0 0-8 16,0 9-13-16,0 1-11 15,7 0-7-15,1-3 0 16,2-3-1-16,-2-8 1 0,3-4-1 16,-4-6 2-16,0-1 5 15,-5 1 9-15,0-3 17 16,-2 0 1-16,0 0-9 16,0 2-13-16,0-2-11 15,0 0-1-15,0 0 2 16,0 0-1-16,3 0-1 15,0 0-11-15,2-7 5 16,2-5 6-16,0-1 6 16,0-1-5-16,-3 0 8 15,2-1-9-15,1 0 0 16,0-2 0-16,-2 1 0 16,0 2-8-16,3 3 2 0,-2-3 5 15,1 2-9 1,2-3-1-16,0 3 11 0,-1 2-1 15,2 1 0-15,-1 0-1 16,-1 6 1-16,2 0-8 16,1 3 3-16,-5 0-3 15,4 0 8-15,-2 0-7 16,3 8 8-16,0 1 0 16,3-2 1-16,-1-2 0 15,3 4 0-15,-3-5 0 16,3 3-1-16,-3-6 1 15,2 3 0-15,1-4 0 16,0 0 0-16,1 0-1 16,2 0 1-16,-3 0-1 15,1-4 2-15,-1-8-1 0,-5 0-1 16,0 1 2-16,-2-4-1 16,-2-1 6-16,-3 0-6 15,-4 0 0-15,0 0-1 16,0 0-1-16,0 4-12 15,-6 3 5-15,-8 0 8 16,1 6 0-16,-2 3 16 16,-5 0-1-16,-1 12 11 15,0 7 17-15,0 8 12 16,0 2-4-16,4 5-16 16,3 2 6-16,3 2-15 15,7-1-9-15,4-3 2 0,0-3 5 16,2 1-15-16,15-7-9 15,8-5-3-15,2-7-63 16,4-4-91-16,7-9-22 16,0 0 31-16,17-9 37 15,-9-14-263-15,-9-1-330 0</inkml:trace>
  <inkml:trace contextRef="#ctx0" brushRef="#br0" timeOffset="94211.22">5304 9186 993 0,'0'0'520'16,"0"0"-344"-16,0 0-5 0,0 0-21 15,0 0-11-15,0 0-22 16,0 0 4-16,-87 100-2 16,81-58-30-16,1 2-31 15,3 0-20-15,2-3-9 16,0-4 7-16,0-2-8 15,2-7-8-15,11-7-4 16,6-9-4-16,1-7-3 16,4-5-8-16,0 0 4 15,5-24-5-15,1-6-59 16,1-5-33-16,-2-4-35 16,0-3 3-16,-5 3-35 15,-5 4 44-15,-6 6 71 16,-7 12 44-16,-4 5 31 15,-2 9 66-15,0 3-2 0,0 0-16 16,-2 17-44-16,-7 8-15 16,3 6 9-16,2-2-3 15,4 2-10-15,0-6-7 16,0-4 0-16,4-7-3 16,9-4 0-16,5-9 0 15,2-1 6-15,2 0-5 16,3-8 9-16,-5-7-7 15,-5-3-9-15,-4 0-1 16,-3 6-8-16,-6 2 9 0,0 6 0 16,-2 4 0-1,0 0-13-15,0 0-12 0,0 14 25 16,0 3 2-16,0 3 7 16,5 1-3-16,12-5-5 15,3-5 5-15,4-2 3 16,8-8-3-16,1-1 6 15,5 0-11-15,0-12 8 16,0-8-9-16,0-4 0 16,-3-2-1-16,-6-1 0 15,-9-1-33-15,-4 0-15 16,-9-1-39-16,-7 5 24 16,0 0 38-16,-3 2 14 15,-8 6 12-15,-2 4 21 16,-1 6 24-16,1 6 10 0,-1 0-24 15,2 15-21 1,-1 11-9-16,-1 6 8 16,5 5 13-16,5 0-2 0,1-2-7 15,3-2 1-15,0-8-6 16,9-2 1-16,6-7-1 16,4-4-8-16,-2-6 8 15,1-5-7-15,0-1-1 16,0 0 6-16,0-7 0 15,-3-10-6-15,1-1-9 16,0-1-21-16,-5-2 5 16,2-1-5-16,-5 2-28 15,4 4-15-15,-5 3 23 0,1 4 26 16,2 9 14 0,-1 0 9-16,1 2-5 0,2 21 6 15,1 2 0-15,3 5 9 16,-1 3 11-16,3-3 6 15,0-2-6-15,2-6-5 16,-2-5 1-16,0-5-2 16,0-9-1-16,-3-3-2 15,1 0 8-15,-1-12-4 16,3-13-9-16,1-2-5 16,-2-5 5-16,2-3-6 15,3-1-25-15,-1 4-51 0,4 3 26 16,-5 6 23-16,0 9 21 15,-6 5 6-15,-4 9 1 16,-2 0 14-16,-2 9 13 16,1 7 17-16,-5 5-7 15,2-2-5-15,-3-1-21 16,3 1-11-16,-2-5 0 16,0-2-1-16,2-3-57 15,8 0-106-15,-3-5-152 16,-2-4-436-16</inkml:trace>
  <inkml:trace contextRef="#ctx0" brushRef="#br0" timeOffset="94740.62">6963 9122 1370 0,'0'0'548'16,"0"0"-412"-16,0 0 19 15,0 0 15-15,0 0-70 16,0 0-29-16,0 0 12 16,-64 93-11-16,54-52-14 15,1 3-21-15,3 4-17 16,2 1-10-16,4-6-9 15,0 2 7-15,0-10-7 0,2-3 8 16,13-6-8-16,5-9-1 16,3-9-36-1,4-8 3-15,2 0-7 0,0-6-30 16,2-16-17-16,-2-4 26 16,-6-3 42-16,2-1 9 15,-6 0 10-15,-6 2 1 16,-5 5-1-16,-3 4 22 15,-5 7 48-15,0 8 43 16,0 4-17-16,0 0-63 16,0 16-26-16,0 10 7 15,0 4-8-15,0 3-5 16,3-4-1-16,12 0 0 16,7-9 0-16,3-6-9 15,1-4 0-15,2-8-18 0,-6-2-57 16,2 0-80-16,-1-26-129 15,-6 1-92-15,-3 1-210 0</inkml:trace>
  <inkml:trace contextRef="#ctx0" brushRef="#br0" timeOffset="95195.16">7550 9164 1250 0,'0'0'401'0,"0"0"-166"15,0 0-31 1,0 0 14-16,0 0 8 0,0 0-36 16,99 122-70-16,-76-96-41 15,-3-2-30-15,-3 3-20 16,2-4-17-16,-3 0-11 16,-6-7 5-16,-1-6-6 15,-2-5-1-15,-2-2-6 16,-3-3-2-16,-2 0-2 15,0 0 10-15,0-8-20 16,0-6 11-16,-2-1 4 16,-12 1 5-16,-1 0-1 15,-6 3 1-15,-1 4 1 16,-3 5 9-16,1 2-3 16,0 0-4-16,1 16-1 0,1 2 6 15,4 4-5 1,4 3-1-16,6-4 7 0,6 2-2 15,2-5-5-15,0-2-1 16,7-2 8-16,15-6-8 16,0-4 1-16,5-4-1 15,-1 0-11-15,3 0-50 16,-2-14-84-16,-2-2-40 16,1-11-85-16,-7 6-73 15,-6-1-398-15</inkml:trace>
  <inkml:trace contextRef="#ctx0" brushRef="#br0" timeOffset="95404.41">7327 9006 1731 0,'0'0'362'0,"0"0"-244"16,0 0-73-16,0 0-19 16,0 0-26-16,0 0-70 15,0 0-215-15,-3 30-728 0</inkml:trace>
  <inkml:trace contextRef="#ctx0" brushRef="#br0" timeOffset="96406.33">8502 9162 104 0,'0'0'1163'16,"0"0"-858"-16,0 0-135 0,0 0 57 15,0 0-38-15,39 164-38 16,-32-88-14-16,-3 7-25 16,-4 1-10-16,0 4-20 15,0-2-27-15,0 1-22 16,0-3 49-16,0-10-39 16,0-10-31-16,-2-12-12 15,2-14 0-15,0-14-52 16,-2-14-87-16,2-10-64 15,0-12-55-15,-2-28-48 16,0-12-77-16,-1-9 57 16,-11-34 171-16,4 14-11 15,-3 9-540-15</inkml:trace>
  <inkml:trace contextRef="#ctx0" brushRef="#br0" timeOffset="97310.28">8409 9293 899 0,'0'0'273'0,"0"0"-162"16,114-44-29-16,-56 30-29 16,5 3-22-16,-3 9-2 15,-6 2 10-15,-7 0 54 16,-12 18 28-16,-8 10-1 16,-14 11-16-16,-11 7-5 15,-2 5-13-15,-8 5-17 16,-21 1-7-16,-5-5-7 15,-7-4 4-15,0-8-20 16,3-10-20-16,2-8-7 0,7-8-11 16,9-11-1-16,8-3-74 15,8-7-97-15,4-18-19 16,0-1-34-16,22-6 36 16,5 6 51-16,2-1-127 15,2 8 40-15,1 6 25 16,-5 5 151-16,-5 6 48 15,-3 2 110-15,0 0 56 16,-3 0 32-16,5 0-39 16,-1 0-58-16,3 0-13 15,1-4-22-15,1-4-27 16,-5 2-13-16,1 0 11 0,-6 0 12 16,-3 3 10-16,-2 1 8 15,-1 2-10-15,-1 0-18 16,0 0-5-16,-2 0-9 15,3 0-10-15,0 0 0 16,2 0 13-16,2 0 3 16,5-5 4-16,5-7-4 15,3-5-9-15,1 0-11 16,2-3-10-16,-2-2 0 16,-5 1 0-16,-7 1 1 15,-3 4-1-15,-10 0 1 16,-2 0 7-16,-2 4-9 15,-23 0 0-15,-6 5 9 16,-4-2 13-16,-8 7-3 0,-1 2-1 16,-1 0-5-1,1 4 6-15,2 12 7 16,5-2 11-16,8 0 7 0,10-4-4 16,7-4 12-16,8-4-7 15,4 1-17-15,0-3-16 16,11 0 8-16,13 0 8 15,7 0 2-15,6 0-17 16,-1-5-7-16,3-5-5 16,-1 0-1-16,0 0-20 15,-4 1-4-15,-1 0-12 16,-6 4-6-16,-6 5 19 16,-2 0 17-16,-3 0 6 15,-5 5 0-15,-3 13 2 0,-2 5 30 16,2 1 13-16,-1 3-5 15,1 1-20-15,3 0-10 16,1 0-2-16,3 1-7 16,3-5 8-16,2-4-8 15,-4-3-1-15,0-10 0 16,-3-3-91-16,-3-4-96 16,0 0-98-16,-6-4-255 0</inkml:trace>
  <inkml:trace contextRef="#ctx0" brushRef="#br0" timeOffset="98376.82">9883 9138 806 0,'0'0'870'0,"0"0"-601"15,0 0-126-15,0 0 3 16,0 0 57-16,0 0 11 16,-115 39-69-16,96-10-67 0,-2 7-32 15,6 4-21-15,2 6-8 16,5 3-11-16,3-3-5 15,5-4 1-15,0-8-1 16,0-8 5-16,5-7-6 16,8-4-1-16,5-10-10 15,1-5-16-15,6 0-3 16,0-5-1-16,4-15 1 16,-2-4-6-16,0-5-35 15,-3 1-69-15,0 1-2 16,1-2 42-16,-4 8 68 15,3 3 24-15,-8 6 8 16,3 3 1-16,1 3 6 16,0 2 6-16,2 0 14 15,6 2 1-15,-2 0 3 16,1-3-4-16,-1 2-12 16,1-3-2-16,-2-2 1 0,-3-1-4 15,-3-2-3-15,-2 1 1 16,-9-4-1-16,-5 3 2 15,-3-1 2-15,0 1-10 16,-8 1 16-16,-8 4 31 16,-7 4 4-16,2 2-13 15,-1 0-2-15,-1 9-11 16,0 14 0-16,-2 5 4 16,3 4-12-16,2 2 2 15,2 1 2-15,3-2-6 16,5-1-5-16,7-4-4 0,3-2 1 15,0-1-2 1,0-7 1-16,11-4-5 0,4-5 4 16,5-4-5-1,0-5 5-15,4 0-6 0,1-8 10 16,0-9-2-16,2-2-8 16,-4-1 0-16,0-4-6 15,-4 1-47-15,3 2 1 16,-3 0-3-16,-1 3-11 15,0 9 24-15,-2 4 25 16,-1 5 8-16,-1 0 1 16,-1 13 2-16,2 6 6 0,-1 2 1 15,0 0-1-15,-2-2 1 16,-2-3 0-16,1-4 0 16,0-6 1-16,3-4-1 15,-1-2 6-15,3 0-7 16,1-4 1-16,1-10-2 15,0-2 1-15,-2-3-30 16,1 2-13-16,-1-1-41 16,-2 2 9-16,-1 4 21 15,-2 5 33-15,-3 7 14 16,-2 0-2-16,-2 0-9 16,0 8 5-16,-2 8 12 15,0 3-1-15,3-1-19 0,-1 0-20 16,0-3-61-16,6-1-93 15,9-7-346-15,-2-6 150 16,1-1-494-16</inkml:trace>
  <inkml:trace contextRef="#ctx0" brushRef="#br0" timeOffset="98655.21">11054 8751 1230 0,'0'0'531'0,"0"0"-395"15,0 0 56 1,0 0-7-16,33 116 10 16,-26-70-10-16,-1 8-72 0,-1 4-35 15,-5 4-28-15,0 8-21 16,0 8-19-16,-7 1-2 15,-11 1-7-15,-2-2-1 16,0-11-46-16,-3-13-126 16,4-18-61-16,-4-24-2 15,5-10-31-15,4-2-480 0</inkml:trace>
  <inkml:trace contextRef="#ctx0" brushRef="#br0" timeOffset="99272.45">10869 9272 895 0,'0'0'849'16,"0"0"-600"-16,0 0-96 16,0 0-49-16,0 0-28 15,0 0 0-15,0 0 60 16,40-11-39-16,-9 20-46 16,4 2-23-16,1 1-16 15,2-5-3-15,0 0-8 16,-2-4 0-16,-3-3 7 15,0 0-7-15,-4 0-1 16,-4-5-10-16,-3-4-35 16,-3-1 6-16,-4 2 8 15,-6 4 21-15,-5 2 10 16,-2 2 0-16,0 0 1 16,-2 18 37-16,2 6 49 0,1 6-35 15,4 4-19-15,0-1-8 16,2-5 16-16,4-2-12 15,2-8-8-15,6-7-4 16,-2-4-4-16,6-7-1 16,-1 0-10-16,0 0 7 15,0-11-5-15,-5-3-4 16,-3-4-10-16,-3 0-13 16,-5 1-4-16,-2-2 0 15,-4 1 9-15,-2 0 11 16,0 4 7-16,0 4-1 15,0 5 1-15,0 5 0 16,0 0-8-16,0 0-14 0,0 12 7 16,0 9 15-16,0 6 1 15,0 0 1-15,0 2 4 16,0-3-5-16,5-1 1 16,5-6 7-16,4-3-8 15,-1-6 0-15,1-4 1 16,-1-6-2-16,0 0-18 15,-2 0-76-15,3 0-113 16,-5-10-29-16,4-8-31 16,-4 4-286-16,-4-2-531 0</inkml:trace>
  <inkml:trace contextRef="#ctx0" brushRef="#br0" timeOffset="99957.34">11934 9293 362 0,'0'0'825'15,"0"0"-469"-15,0 0-97 16,0 0-76-16,0 0-38 16,0 0-31-16,65 109-10 15,-57-83-12-15,2 3-17 16,5-3-8-16,-4-1-18 16,3-2-32-16,-4-5-8 15,2-6-2-15,-3-7-5 16,-5-2-1-16,1-3 0 15,-3 0-1-15,0-14 0 0,-2-6-33 16,0-7 9-16,0 0 3 16,0-1 10-16,-6 3 11 15,-3 3 19 1,-1 6 87-16,-3 4 22 0,0 6-28 16,-3 6-23-16,-2 0-31 15,3 6-21-15,1 13-7 16,3 5-4-16,2-1-7 15,2 5 1-15,4-1-7 16,2-3 5-16,1-3-5 16,0-1 0-16,0-9-1 15,7-3-10-15,9-6-5 16,4-2 1-16,5-2 7 16,4-17 5-16,-1-6-4 15,3-6-21-15,3-5 4 0,0-4-4 16,1-4 7-16,1-5 11 15,-1-6 3-15,-4-1-25 16,-2-6-4-16,-8-3 25 16,-6-2 9-16,-3 0 1 15,-10-1 1-15,-2 0 25 16,0 7 16-16,-9 6 34 16,-5 15 11-16,3 15 12 15,-3 17-18-15,1 8-35 16,2 19-33-16,-2 25-4 15,1 16-3-15,3 14 5 16,3 24-2-16,2-8-8 16,-1 5 5-16,3 1 0 15,2-21-6-15,0 9 0 16,0-17-1-16,0-10-49 0,4-15-78 16,5-14-54-16,3-21-64 15,-2-7-296-15,-1 0-77 0</inkml:trace>
  <inkml:trace contextRef="#ctx0" brushRef="#br0" timeOffset="101089.42">13370 8971 1230 0,'0'0'553'0,"0"0"-452"15,0 0-29-15,0 109 67 16,0-41 3-16,0 12 32 16,0 6-35-16,0 2-35 15,8-1-34-15,1-5-22 0,1-8-22 16,0-12-11-1,-3-12-6-15,0-11-7 0,0-16 8 16,-3-9-1-16,3-12 2 16,1-2 10-16,8-12 22 15,9-20-13-15,2-6-17 16,4-6-7-16,2-2 0 16,-1 2-6-16,-1 3 0 15,-2 10-1-15,-7 9 1 16,-4 10 0-16,-5 10-6 15,-4 2-9-15,-2 14 15 16,-5 13 1-16,-2 8 9 16,2 0-4-16,0 0-5 15,0-3-1-15,4-4 0 16,2-5-2-16,3-7-34 16,5-9-85-16,3-7-224 15,7-6-1-15,0-16-229 0,-6-4-365 0</inkml:trace>
  <inkml:trace contextRef="#ctx0" brushRef="#br0" timeOffset="101426.78">13947 9402 1205 0,'0'0'554'15,"0"0"-453"-15,0 0 22 16,0 0 68-16,0 0 7 0,0 0-34 15,0 0-51-15,17 74-43 16,-6-61-15-16,3-8-7 16,6 0-15-16,1-5-11 15,0 0-11-15,0-5 0 16,-3-10-3-16,-5-4-2 16,-4-2-5-16,-7-2 5 15,-2-1-5-15,0 4 1 16,-13 1-1-16,-10 5 0 15,-1 3 1-15,-2 7-2 16,-1 4 0-16,1 0 0 16,5 10-34-16,2 10-69 15,4 4-88-15,9 0-92 0,6 5-90 16,0-10-259-16,6-7-394 16</inkml:trace>
  <inkml:trace contextRef="#ctx0" brushRef="#br0" timeOffset="101756.66">14321 9002 1181 0,'0'0'636'16,"0"0"-387"-16,0 0-58 0,2 155-34 16,-15-86-4-16,-9 10-14 15,-14 18-45-15,-8 24-30 16,3-11-16-16,6-12-21 16,6-11-14-16,9-17-7 15,0 10-6-15,0 2 0 16,9-10-35-16,7-18-242 15,4-18-100-15,0-27-13 16,10-9-124-16,7-6 180 0</inkml:trace>
  <inkml:trace contextRef="#ctx0" brushRef="#br0" timeOffset="102085.96">14290 9811 720 0,'0'0'638'16,"0"0"-344"-16,0 0-75 16,0 0-48-16,0 0 0 15,0 0-17-15,0 0-19 16,45 70-29-16,-25-63-14 16,4-5-41-16,3-2-27 15,4 0-10-15,-4-14-12 16,0-4-1-16,-8-5 5 15,-2 2-5-15,-11-2 10 16,-6 4-5-16,0-1 1 0,-4 3 5 16,-17 1 26-16,-2 6-12 15,-2 4-5-15,-2 4-10 16,0 2-11-16,2 0-14 16,4 14-54-16,0 6-107 15,5 12-143-15,6-6-232 16,3-4-484-16</inkml:trace>
  <inkml:trace contextRef="#ctx0" brushRef="#br0" timeOffset="102409.78">14881 9501 1425 0,'0'0'679'16,"0"0"-484"-16,0 0-72 15,0 0-30-15,0 0-29 16,140 0-4-16,-103 0-14 15,-5 0-10-15,0 0-26 16,-1-4-9-16,-4 0-1 16,-5 0-79-16,-4 1-119 0,-5 2-71 15,-3 1-108-15,-8-2-340 16</inkml:trace>
  <inkml:trace contextRef="#ctx0" brushRef="#br0" timeOffset="102644.2">14867 9643 1748 0,'0'0'690'0,"0"0"-544"16,0 0-29-16,0 0-11 16,0 0-10-16,0 0-18 15,0 0-2-15,23 18-31 16,8-18-26-16,2 0-10 0,1 0-9 15,-1 0-28-15,-2 2-77 16,-2-2-56-16,-1 2-125 16,-4-2-103-16,-9 0-439 0</inkml:trace>
  <inkml:trace contextRef="#ctx0" brushRef="#br0" timeOffset="103392.28">15469 9124 1280 0,'0'0'601'0,"0"0"-449"0,0 0-95 16,0 0-35-16,0 0-10 15,0 0 72-15,0 0 66 16,16 88-2-16,-11-32-32 16,1 8-24-16,-1 6-26 15,-1 2-21-15,-2-2-5 16,-2-7-9-16,2-5-8 15,-2-12-14-15,2-5 0 16,2-14-2-16,-4-5-1 16,2-9-5-16,0-9 0 0,2-4 7 15,3 0 1-15,1-18-3 16,4-13-6-16,3-5-8 16,3-3 8-16,0-4-12 15,2-1-8-15,3 3 8 16,-4 7 12-16,1 8 0 15,1 5 0-15,-2 8 0 16,4 12 1-16,-3 1 0 16,3 1-1-16,-2 21 1 15,0 4 0-15,-3 5 8 16,-5 1 3-16,-3-2-6 16,0 0-4-16,0-2-1 15,-3-5 0-15,3-2 0 16,-3-3 0-16,-3-4-1 15,0-4 0-15,0-4-26 0,-1-4-160 16,-2-2-111-16,2 0 31 16,-3-12-352-16,0-1-832 0</inkml:trace>
  <inkml:trace contextRef="#ctx0" brushRef="#br0" timeOffset="103809.39">16359 9467 1388 0,'0'0'743'16,"0"0"-505"-16,0 0-128 16,0 0-46-16,0 0 40 15,0 0 2-15,0 0-33 16,0 68-25-16,0-68-18 15,0 0-8-15,0 0-4 0,0 0-18 16,0-4-3-16,2-9-31 16,2 1 1-16,-1-4-21 15,-3 2-61-15,0 3-71 16,0 3-54-16,0 4-117 16,-4 4-793-16</inkml:trace>
  <inkml:trace contextRef="#ctx0" brushRef="#br0" timeOffset="104321.05">16470 10062 1505 0,'0'0'553'15,"0"0"-426"-15,25-109 25 16,-6 58 87-16,4-5-43 0,2-3-64 16,-2-2-66-16,1-6-36 15,-2-2-10-15,-4-1-19 16,-2 3-1-16,1 6 0 16,-4 13-6-16,-3 18 6 15,-6 14 1-15,-4 16-1 16,2 0-21-16,-2 21 12 15,0 14 9-15,0 13 10 16,0 7-1-16,0 3-1 16,2-2-7-16,0-5 0 15,5-2-1-15,3-5-10 16,0-7-42-16,6-8-93 16,16-17-207-16,-7-7-151 15,4-5-242-15</inkml:trace>
  <inkml:trace contextRef="#ctx0" brushRef="#br0" timeOffset="104723.79">17014 9532 1265 0,'0'0'386'16,"0"0"-210"-16,0 0-20 15,0 0-6-15,-7 104-41 16,7-77-29-16,3-8-30 15,13 0-20-15,5-9-5 0,4-6 17 16,2-4-12-16,0 0-4 16,0-6 0-16,-3-12 8 15,-2-5 27-15,-1-2 10 16,-6-3-4-16,-6 0-13 16,-2-30 37-1,-7 30-29-15,-3 3-1 16,-15 2 0-16,-5 2 20 15,0 5-15-15,-3 6-10 16,1 6-28-16,-2 4-16 16,0 0-12-16,2 14 8 15,0 10-7-15,8 5-1 16,1 3-1-16,7 4-12 16,5 0-32-16,4 1-64 15,0-6-96-15,11-1-98 0,21-7-62 16,0-8-185-16,-3-7-147 15</inkml:trace>
  <inkml:trace contextRef="#ctx0" brushRef="#br0" timeOffset="105140.27">17427 9527 1111 0,'0'0'605'16,"0"0"-387"-16,0 0-44 16,0 0 38-16,0 114 4 0,0-92-65 15,0-5-38 1,4-3-25-16,7-5-24 0,5-5-17 16,2-4-22-16,2 0-7 15,3 0-2-15,-2-13-10 16,-2-6-4-16,3 1 4 15,-7-3-6-15,-1 2 2 16,-5-3-2-16,-3 0 0 16,-6 0 0-16,0 2 1 15,0 0 0-15,0 3 16 16,-15 2 10-16,-3 1-11 16,-1 6 8-16,-2 4-6 15,0 4-1-15,1 0-11 16,1 5-6-16,3 13-1 15,-1 3-24-15,9 2-38 0,-1 0-72 16,9 5-180-16,0-6-288 16,0-5-520-16</inkml:trace>
  <inkml:trace contextRef="#ctx0" brushRef="#br0" timeOffset="105494.37">17783 9264 1698 0,'0'0'371'16,"0"0"-274"-16,0 0-60 0,0 0 104 15,0 0-12-15,0 0-33 16,0 0-27-16,25 80 1 15,-14-70-12-15,2-1-16 16,-5-5-18-16,3-3-9 16,-7-1-5-16,0 0 4 15,-1 0 5-15,-3-10-4 16,0-6-8-16,0 0-5 16,-3-3 5-16,-8 2-7 15,-2 3-8-15,0 6 1 16,-3 6-30-16,0 2-41 0,0 0-83 15,-2 27-123 1,2-4-84-16,6 1-429 0</inkml:trace>
  <inkml:trace contextRef="#ctx0" brushRef="#br0" timeOffset="105870.64">18247 9029 1415 0,'0'0'708'0,"0"0"-369"16,-9 121-73-16,-8-57-49 15,-8 8-48-15,-8 5-46 16,-5 3-50-16,-6 0-30 16,-1-2-11-16,-5-4-11 15,1-2-20-15,2-5 1 16,2-3-2-16,10-6-15 16,2-4-58-16,8-6-62 15,5-8-19-15,7-10-82 16,2-3-124-16,3-10 31 15,7-5-26-15,-2-3 10 0,3-7-391 0</inkml:trace>
  <inkml:trace contextRef="#ctx0" brushRef="#br0" timeOffset="106225.29">18144 9729 1528 0,'0'0'492'0,"0"0"-369"15,0 0 95-15,0 0 53 16,0 0-71-16,0 0-70 0,0 0-51 16,-6 85-40-16,6-78-20 15,0 0-4-15,0-5-9 16,8-2 3-16,6 0 3 15,1-7-10-15,2-9 10 16,0-2-12-16,-4-4 0 16,3 2 0-16,-7-1-1 15,-2 2 1-15,-5 1 0 16,-2 6 1-16,-2 3 11 16,-18 2 5-16,-10 7-5 15,-3 0-11-15,-5 0-1 16,-14 24-110-16,11-4-229 15,5-2-690-15</inkml:trace>
  <inkml:trace contextRef="#ctx0" brushRef="#br0" timeOffset="113251.55">17740 5912 599 0,'0'0'270'0,"0"0"-121"15,0 0-56-15,0 0-15 16,0 0 16 0,0 0-6-16,43 59-11 0,-29-55-19 15,3-1-1-15,4-3 4 16,1 0-17-16,0 0-2 16,2-3-4-16,-1-6-9 15,0-4 1-15,-4 4-3 16,-1-3-13-16,-5 0-3 15,-1-1 1-15,-6 3 0 16,-1-1 13-16,-5 0 10 16,0-1 3-16,0 0-1 15,0 0-4-15,0 1 8 16,-5-4-13-16,-3 3 3 0,-2 0-6 16,2 0 2-16,-3 2-5 15,-3 1 25-15,1 6 27 16,-3 1-3-1,-1 2-35-15,-4 0-26 0,-1 4-8 16,-2 12-1-16,1 4 9 16,3 0-8-16,3 4 4 15,3-2 0-15,5-2-5 16,7-4 1-16,2-4-1 16,0-2 0-16,0-4 7 15,6 0-8-15,10-3 0 16,4-3-7-16,2 0-7 0,1 0 4 15,-1 0-24 1,0-3-46-16,-4-3 34 0,-3 0 13 16,-1 1 27-16,-3 0 6 15,-2 5 2-15,3 0 14 16,-2 0 2-16,1 5-2 16,1 12 15-16,1 5 28 15,-1 5-7-15,-2 1-6 16,-1 2-4-16,1 0-14 15,-6-2-1-15,0 0-2 16,-4 0 1-16,0-2 17 16,0-2-4-16,0 0-9 15,0 1-8-15,0 1-7 0,-6-3-5 16,-2 0-1-16,4-2-1 16,0-5-7-16,2-2 0 15,2-4 0-15,0-3-1 16,0-5-10-16,0-2-96 15,0 0-133-15,4-5-66 16,0-4-441-16</inkml:trace>
  <inkml:trace contextRef="#ctx0" brushRef="#br0" timeOffset="114150.69">17484 6592 1079 0,'0'0'287'0,"0"0"-203"16,0 0-52-16,0 0 23 16,0 0 44-16,0 0 3 15,0 0-39-15,-2 0-16 16,2 0-6-16,0 0 4 15,0 0 23-15,0 0 1 0,0 0 9 16,0 0-9-16,0 0 12 16,0 0 4-16,0 0-11 15,0 0-12-15,0 0-13 16,0 0-16-16,0 0-8 16,0 0-10-16,0 0-3 15,0 0 0-15,0 0-1 16,0 0-1-16,0 0 2 15,0 0-5-15,0 0 4 16,0 0-5-16,0 0 6 16,0 0 7-16,0 0 4 15,0 0 2-15,16 0 5 16,11 0 13-16,13 0-3 0,18 0-19 16,15-2-9-1,12-7-6-15,11-1-5 0,2-4-1 16,2 2-8-16,-2-2 1 15,-6-2 6-15,-10 1 1 16,-11 1 0-16,-10 4 0 16,-10 3 0-16,-9-1 0 15,-6 4 0-15,-7 0 1 16,-7 1-2-16,-7 2 2 16,-6 1-1-16,-2 0 1 15,-7 0 0-15,0 0 7 16,0 0-2-16,0 0-6 15,-10 0-16-15,-7 0-26 16,0 0-24-16,-3 0-78 16,-13 8-106-16,6 4-108 0,0-5-498 0</inkml:trace>
  <inkml:trace contextRef="#ctx0" brushRef="#br0" timeOffset="115433.7">17508 7497 1602 0,'0'0'555'16,"0"0"-419"-16,0 0-29 16,0 0-12-16,0 0 21 15,51-108-3-15,-29 80-46 0,-4 0-31 16,-1 6-17-16,-2 0-11 16,2 3-1-16,-6-4-5 15,4-3-1-15,-2-3 5 16,3-2-5-16,2-3 0 15,-4-1 1-15,1 3 5 16,-5 4 14-16,0 7 0 16,-1 2-2-16,-1 5-4 15,0 3-9-15,0 4-5 16,-1 0 0-16,-5 7-1 16,2 0-1-16,-4 0-17 15,3 0 7-15,-3 0 11 16,3 3 1-16,-3 1 5 0,0 0 1 15,0-4-5-15,0 1 10 16,0-1 0-16,0 0-5 16,0 0 5-16,0 0-3 15,0 0 3-15,0 0-3 16,0 0-8-16,0 0 0 16,0 0-1-16,0 0-9 15,0 0-13-15,0 0-25 16,0 0-39-16,0 5 9 15,0 1 54-15,0 2 22 16,0-2 0-16,0-2 1 16,0-2 1-16,0 1-1 0,0-3 0 15,0 1 1-15,-3 3 0 16,-4 3 0-16,1 2 5 16,-3 8-6-16,-3 3 0 15,1 5 1-15,-3 6-1 16,4 1 0-16,-3 0 1 15,3-5 0-15,2-2-1 16,1-7 7-16,3-4 2 16,-1-5 2-16,1 0-4 15,-1-3 4-15,-2 4-5 16,1 0 0-16,-5 1 3 16,-1 4-8-16,3-4 5 15,0 1-5-15,3-1-1 0,3-5 1 16,3-2 0-1,0-4 5-15,0 0 0 16,14 0 3-16,11-14 1 16,5-2-4-16,2-1-6 0,0 0-1 15,-1 2-12-15,-4 6-2 16,-4 1 6-16,0 4 1 16,-3 4 8-16,-2 0-1 15,0 0-5-15,-2 4 6 16,3 10-1-16,-3 4-1 15,2 6 1-15,-4 2 0 16,-4 4 1-16,-3 2 0 16,-5 2 0-16,-2 1 1 15,-2 1 5-15,-22 0 0 16,-3-3-4-16,-9 3 7 0,-2-1 4 16,1-5 1-16,-3-2-3 15,1-5 3-15,4-4-7 16,-1-6 7-16,5-8 8 15,-1-1 2-15,2-4-7 16,0 0-8-16,0 0-8 16,2-9-1-16,5-6 0 15,4-2-28-15,6-4-59 16,4-7-122-16,5 2-308 16,4 2-387-16</inkml:trace>
  <inkml:trace contextRef="#ctx0" brushRef="#br0" timeOffset="115676.28">17640 7113 1375 0,'0'0'692'0,"0"0"-533"16,0 0-112-16,0 0-19 15,147-65 11-15,-95 51 10 16,6 2-18-16,4 1-13 16,3-6-18-16,2-1-7 15,-5-5-83-15,-8 0-45 0,-5-12-182 16,-16 8-327 0,-10 5-577-16</inkml:trace>
  <inkml:trace contextRef="#ctx0" brushRef="#br0" timeOffset="116050.21">18308 6840 127 0,'0'0'1063'0,"0"0"-576"16,0 0-287-16,-45 136-59 16,34-84-16-16,3-2-13 15,4-1 32-15,2-3 7 16,2-4-11-16,0-1-36 16,0-8-20-16,0-3-32 15,9-4-22-15,4-4-12 16,8-8-7-16,2-9-1 15,10-5-8-15,4 0 8 16,3-9-10-16,5-15-1 16,2-6-54-16,-2-4 8 0,-3-5 25 15,-5-2 16-15,-8-4 5 16,-8 1-5-16,-11 1 6 16,-10 0-1-16,0 8 1 15,-22 1 9-15,-14 9 14 16,-8 5 10-16,-5 6-6 15,-8 8-4-15,3 6-8 16,-4 0-14-16,4 12-1 16,1 14-12-16,6 8-68 15,9 5-78-15,9 14-144 16,11-9-68-16,12-7-631 0</inkml:trace>
  <inkml:trace contextRef="#ctx0" brushRef="#br0" timeOffset="116473.81">18878 6272 1437 0,'0'0'323'0,"0"0"-145"16,0 0-37-16,0 0-1 16,0 0 14-16,0 0-28 15,0 0-55-15,22 100-39 16,-18-95-16-16,3-5-14 15,0 0-2-15,2 0 8 16,-3-3-8-16,-1-11 0 16,-3-4-15-16,-2-2 6 15,0 0 8-15,0 2 0 16,-4 2-9-16,-12 6 10 0,0 4 28 16,-3 6-18-1,-2 0-10-15,3 9-20 0,3 28-111 16,3-7-160-16,4 0-591 15</inkml:trace>
  <inkml:trace contextRef="#ctx0" brushRef="#br0" timeOffset="116953.44">19219 6725 1685 0,'0'0'607'16,"0"0"-419"-16,0 0 26 15,0 0-66-15,0 0-16 16,36-101-10-16,-17 58-29 15,4-1-31-15,-4-3-26 16,-3 2-12-16,0-5-9 16,-3-3-7-16,-1-1 4 15,-1-5-11-15,-3-2 1 16,2-3-2-16,-1-1 1 16,2 7 1-16,-2 9-2 0,-2 14 1 15,-5 17-1-15,0 16-10 16,-2 4-7-16,0 35 3 15,0 17 14 1,-2 14 11-16,-5 7-10 0,-2 3 6 16,1-5-2-16,5-4-5 15,1-10-16-15,0-9-77 16,2-7-64-16,0-15-117 16,7-14-288-16,28-14 15 15,-4-19 47-15,0-6-615 0</inkml:trace>
  <inkml:trace contextRef="#ctx0" brushRef="#br0" timeOffset="117335.5">19700 6171 529 0,'0'0'926'0,"0"0"-534"16,0 0-141 0,0 0-102-16,0 0-40 0,0 0 80 15,0 0 10-15,0 79-82 16,0-42-46-16,3-3-30 15,6-2-17-15,2-4-11 16,2-2-2-16,0-8-10 16,3-6 1-16,2-8-1 15,0-4 6-15,1 0-6 16,6-16 6-16,-2-6-7 16,-1-4-8-16,0-2 8 15,-6-5 0-15,-6 1 0 16,-2-2 1-16,-6-2 1 0,-2 0 8 15,0 0 11-15,-7 5 22 16,-8 7 32-16,-6 7-18 16,-1 9-19-16,-4 8-22 15,-7 0-14-15,-6 25-1 16,-1 13-1-16,2 11 0 16,5 6 0-16,6 0-103 15,7 17-101-15,9-15-320 16,9-13-276-16</inkml:trace>
  <inkml:trace contextRef="#ctx0" brushRef="#br0" timeOffset="117782.95">20111 6203 1820 0,'0'0'377'0,"0"0"-273"16,0 0-18-16,0 0 52 15,0 0-30-15,-25 131-42 16,25-100-33-16,0-7-11 16,12-4-8-16,7-6-7 15,6-7 2-15,2-5-2 16,0-2 5-16,2 0-12 0,0-14 9 15,-3-5-3-15,-2-6-5 16,-1 0 5 0,-5-5-5-16,-5-2 1 0,1-3 11 15,-6-3 36-15,-3-2 38 16,-1-2 10-16,-4 2-16 16,0 1 0-16,0 6-15 15,-11 5-27-15,-5 7-5 16,-3 13-7-16,-8 8-13 15,-2 0-13-15,-4 22-1 16,-4 13 0-16,2 11 0 16,-1 6-65-16,-6 21-195 15,9-14-341-15,6-9-579 0</inkml:trace>
  <inkml:trace contextRef="#ctx0" brushRef="#br0" timeOffset="123832.83">12277 12763 201 0,'0'0'545'0,"0"0"-370"16,0 0-64-16,0 0 82 15,0 0 11-15,0 0-8 16,0 0-37-16,0 0-33 15,0 0-25-15,0 0-14 16,0 0 1-16,0 0 10 16,0 0 2-16,0 0-15 15,0 0-11-15,0 0 27 16,0 0 5-16,0-10 20 16,0-5-47-16,-2-8-48 0,2-5 10 15,0-5-18-15,0-6 4 16,0-3-4-16,0-5-7 15,0 0-10-15,0-8 8 16,0-1-8-16,0-4-5 16,0-1 0-16,5 1 0 15,-3 11-1-15,-2 8 0 16,0 13 2-16,0 13-1 16,0 8 5-16,0 7-5 15,0 7 16-15,0 22-16 16,0 11 0-16,0 10 5 15,0 3-6-15,0 3 6 16,0-1-6-16,0-4 1 0,2 2-1 16,4-4 0-1,2-1-1-15,-2-5-22 0,-2-7-62 16,3-8-33-16,-5-10-38 16,3-10-78-16,4-8-107 15,-2-16-156-15,-1-8-268 0</inkml:trace>
  <inkml:trace contextRef="#ctx0" brushRef="#br0" timeOffset="124417.05">12523 12221 1294 0,'0'0'607'16,"0"0"-403"-16,0 0-45 15,0 0 29-15,62 104 13 16,-37-65-34-16,4 3-83 16,0 2-36-16,0 3-17 15,0-3-13-15,-6-1-9 16,-4-5-3-16,-7-1 0 16,-2-7-5-16,-8-4 0 15,-2-3 5-15,0-10-5 16,0-3 5-16,-8-6-4 15,-8-4-1-15,-3 0 9 16,0 0-9-16,-1-12 5 16,-3-8 0-16,4-1-4 0,-2-2-1 15,6-1-1 1,1 1 9-16,3 2 11 0,7 1 10 16,4 2-9-16,0-3-3 15,4 2 3-15,16-3-12 16,2 0 6-16,5-2-15 15,0 2 1-15,-2-1 5 16,0 3-4-16,-8 0 2 16,-1 2-4-16,-7-3 1 15,-7 0-1-15,-2-4 1 16,0 2-1-16,-7-1 9 16,-11 1-3-16,-5 0-6 15,0 5 7-15,0 1-1 0,0 8-6 16,3 3 8-1,5 6-2-15,0 0-5 0,1 4-1 16,3 19-1-16,-3 9-8 16,6 5-56-16,3 5-89 15,5 9-103-15,11-7-300 16,10-15-355-16</inkml:trace>
  <inkml:trace contextRef="#ctx0" brushRef="#br0" timeOffset="124819.63">12919 12140 1684 0,'0'0'627'15,"0"0"-513"-15,0 0-57 16,0 0 93-16,0 0 6 15,0 0-60-15,0 0-42 16,11 76-27-16,0-66-11 16,3-1-1-16,2 0-3 15,-1-6-6-15,0-3-5 16,-3 0-1-16,0 0 0 16,-6 0 0-16,-4-3 6 15,-2-9-5-15,0 1-1 16,0-4-12-16,-16 0-7 0,-3 1-5 15,-4 3 6-15,-2 5 4 16,1 1 13-16,-2 5-7 16,5 0-4-16,1 8-3 15,5 11-17-15,1 5-24 16,5 5-44-16,7-2-92 16,2 7-70-16,5-5-133 15,10-10-314-15</inkml:trace>
  <inkml:trace contextRef="#ctx0" brushRef="#br0" timeOffset="125168.19">13189 11997 1149 0,'0'0'617'16,"0"0"-418"-16,0 0-14 15,0 0 10-15,0 131 26 16,-9-91-63-16,-4 4-59 16,0 6-38-16,-3 4-27 15,0 4-10-15,-2 7-7 16,3 0-10-16,-1 6-1 0,3-5-5 15,1-2 0-15,5-6-1 16,1-5-8-16,4-10-44 16,0-6-102-16,2-11-112 15,0-16-37-15,0-8-90 16,0-2-246-16</inkml:trace>
  <inkml:trace contextRef="#ctx0" brushRef="#br0" timeOffset="125518.45">13196 12584 1232 0,'0'0'499'0,"0"0"-375"15,0 0-30-15,0 0 14 16,0 0 18-16,0 0-42 15,0 0-34-15,64 81-17 16,-48-81-7-16,0 0 4 16,4 0-15-16,0-14 3 15,-5-6-17-15,1-1 19 16,-7 0-6-16,-7 3-4 16,-2-1 5-16,0 4 28 15,-11 3 46-15,-11 0-4 16,-5 3-40-16,0 6-24 15,0 3-11-15,2 0-10 16,0 7-11-16,0 14-98 0,-6 19-151 16,6-6-65-16,2 0-701 15</inkml:trace>
  <inkml:trace contextRef="#ctx0" brushRef="#br0" timeOffset="126668.28">12367 13788 958 0,'0'0'792'15,"0"0"-504"-15,0 0-83 16,0 0 73-16,-3-113-59 16,3 67-61-16,11-3-44 15,3-6-27-15,-1-3-17 0,3 0-22 16,-1-5-24-16,1 4-7 15,-1-6-11-15,-1 2-6 16,-3 2 2-16,-1 6 4 16,-3 9-5-16,-1 17 6 15,-4 12-7-15,-2 14 0 16,0 3 0-16,0 0 8 16,0 18 8-16,0 12-8 15,0 8-7-15,-4 6 5 16,-2 2-5-16,1-2-1 15,4 0 2-15,-3-2-2 16,1 1-6-16,1-3-61 16,2-2-76-16,0-4-94 0,2-2-146 15,11-11-130 1,2-10-252-16</inkml:trace>
  <inkml:trace contextRef="#ctx0" brushRef="#br0" timeOffset="127167.19">12710 13014 1603 0,'0'0'357'0,"0"0"-234"15,0 0 55-15,0 0 33 16,0 124-16-16,0-76-48 0,0 3-47 15,0 0-31-15,0 0-22 16,0-3-10-16,-3-2-12 16,3-6-13-16,0-5 0 15,0-9-4-15,0-3-7 16,0-5 10-16,14-6-11 16,1-2 0-16,4-3-9 15,2-4-14-15,2-1-26 16,-1-2-29-16,-3 0-13 15,1-12 15-15,-1-7 18 16,-6-5 45-16,-1-7 13 16,-8 1 1-16,-1-1 9 15,-3 4 7-15,0 3 5 16,-3 4 39-16,-10 6 3 0,-1 4 5 16,-1 6 4-16,-3 4-22 15,2 0-18-15,-1 4-10 16,1 13-14-16,3 8-3 15,3 1-6-15,6 1 0 16,4-4-9-16,0 0-30 16,0-8-121-16,6-7-88 15,15-8-112-15,-1 0 14 16,-3-8-57-16</inkml:trace>
  <inkml:trace contextRef="#ctx0" brushRef="#br0" timeOffset="127547">12973 13090 1196 0,'0'0'670'16,"0"0"-494"-16,0 0-64 15,0 0 20-15,0 0 37 16,0 0-53-16,0 0-40 15,27 86-13-15,-14-86-12 16,3 0-14-16,-1 0-9 16,1-8-4-16,-3-6 0 15,-1-2 4-15,-6 0-5 0,-6 2-10 16,0 0-1 0,0 0-5-16,-10 2-7 0,-4 2 0 15,-7 2-9-15,2 4 8 16,-2 4-5-16,3 0 6 15,1 0 0-15,1 6-6 16,2 10-2-16,3 6-4 16,5 1-58-16,1 2-92 15,5-1-121-15,0 5-33 16,0-8-363-16,9-7-543 0</inkml:trace>
  <inkml:trace contextRef="#ctx0" brushRef="#br0" timeOffset="127883.06">13282 12755 1600 0,'0'0'490'0,"0"0"-342"15,0 104 22-15,-4-47-4 16,-2 5 1-16,-4 3-55 16,2 5-40-16,-4 1-11 15,1 3-11-15,-2 2-12 16,-5 3-18-16,0-1-8 0,-4 0-6 16,-3-1-5-16,1 3-1 15,-2-4 0-15,1-2-15 16,5-9 9-16,7-14-117 15,3-18-156-15,10-29-76 16,0-4-184-16,2-8-231 0</inkml:trace>
  <inkml:trace contextRef="#ctx0" brushRef="#br0" timeOffset="128246.69">13285 13551 542 0,'0'0'1015'15,"0"0"-726"-15,0 0-147 16,0 0-27-16,0 0 30 16,0 0-4-16,0 0-46 15,56 89-52-15,-46-86-19 16,4-3-11-16,-3 0-12 15,0 0 5-15,1-3 0 16,-4-13-4-16,1-3-2 16,-4 1-2-16,-5 0 1 15,0-2 0-15,0 2 1 16,-7 2 2-16,-14 4 5 16,-2 2 7-16,-8 5 11 15,-3 5-9-15,1 0-16 0,0 8-13 16,-2 16-111-16,2 15-122 15,6-5-262-15,5-1-549 0</inkml:trace>
  <inkml:trace contextRef="#ctx0" brushRef="#br0" timeOffset="129063.29">12288 14680 1288 0,'0'0'637'0,"0"0"-459"16,0 0 23-16,0 0 69 16,0 0-70-16,0 0-82 15,0 0-72-15,-4-114-25 16,18 72-13-16,-1-6 5 15,5-6-1-15,1-1-1 16,2-3-10-16,-1-2 1 16,-3 2 4-16,2 8-6 15,-6 5-1-15,-2 11 1 16,-4 17 1-16,-5 6 14 16,-2 11 31-16,1 0-15 15,-1 9-13-15,3 12 8 16,2 11 23-16,-3 6-13 0,0 5-16 15,0-3-13 1,3-4-5-16,-2-2 5 0,1-5-6 16,0-3-1-16,1-6-39 15,-1-5-92-15,0-9-127 16,8-6-222-16,-3-6-159 16,-1-12-385-16</inkml:trace>
  <inkml:trace contextRef="#ctx0" brushRef="#br0" timeOffset="129596.54">12695 14159 1358 0,'0'0'567'16,"0"0"-409"0,0 0 5-16,0 0 35 0,83 104-12 15,-62-78-44-15,1 1-39 16,-4 2-39-16,-4 3-16 15,-8-4-17-15,-6 3-5 16,0-3-9-16,0-2-11 16,-15-4-4-16,-3-5 4 15,-3-6-5-15,2-8 0 16,-1-3 0-16,3 0 0 16,2-14-1-16,5-11-6 15,2-8 4-15,4 1 2 16,4-2 0-16,0 6 0 15,0 1 9-15,2 5 4 0,12 3 5 16,1-1-9-16,5 1-7 16,1 0-1-16,0-1 0 15,4-2 0-15,-2-2 0 16,-3-2-1-16,-5-2 6 16,-3-2-6-16,-4 2 1 15,-8 0 1-15,0 4-1 16,0 0 5-16,-16 3-5 15,-6 7 7-15,-4 5-7 16,-3 2 5-16,0 5-5 16,2 2 0-16,4 0 0 15,3 9 0-15,3 10-1 16,1 8-2-16,5 4-28 0,5 1-48 16,6 2-29-16,0-1-102 15,6-1-169-15,11-8-215 16,4-9-335-16</inkml:trace>
  <inkml:trace contextRef="#ctx0" brushRef="#br0" timeOffset="129950.33">12944 14029 1590 0,'0'0'377'15,"0"0"-245"-15,0 0-49 16,0 0 45-16,0 0 25 16,0 0-65-16,0 0-38 15,64 78-17-15,-51-78-17 16,4 0-7-16,-5-4 0 16,2-10 6-16,-5-4-2 15,-5-1-1-15,-4 4-1 16,0-1-11-16,-2 1 0 15,-13 1-11-15,-5 6 11 16,-3 3-8-16,-3 5 8 16,6 0 1-16,-3 0 5 15,3 18-6-15,5 6-6 0,2 2-6 16,10 3-36 0,3 3-86-16,0 1-89 0,7-8-88 15,8-6-411-15</inkml:trace>
  <inkml:trace contextRef="#ctx0" brushRef="#br0" timeOffset="130250.28">13320 13820 1187 0,'0'0'556'0,"0"0"-417"0,-31 119-51 16,16-56 18-16,-1 1 30 15,0 7 24-15,1 1-21 16,0 0-39-16,1-2-39 16,1-3-25-16,1-2-14 15,-3-5-11-15,1-2-10 16,1-3-1-16,2-3-67 15,2-11-82-15,-1-6-64 16,5-8-114-16,1-13-537 0</inkml:trace>
  <inkml:trace contextRef="#ctx0" brushRef="#br0" timeOffset="130645.96">13292 14408 1580 0,'0'0'561'0,"0"0"-450"16,0 0 21-16,0 0 71 15,0 0-30-15,0 104-59 16,0-82-55-16,0-2-27 15,0-4-10-15,4-8-5 16,5-4-4-16,-2-4-12 0,1 0-1 16,4-4-12-16,-3-16 11 15,-1-9-1-15,-1 0-7 16,-4 0 0-16,-3-3 2 16,0 2 5-16,-14 7 1 15,-11 2-5-15,-6 11 4 16,-2 2-5-16,-7 8 5 15,4 0-4-15,0 12-15 16,8 8-88-16,1 16-158 16,7-5-90-16,9-1-507 0</inkml:trace>
  <inkml:trace contextRef="#ctx0" brushRef="#br0" timeOffset="136863.99">12232 14997 1053 0,'0'0'773'0,"0"0"-505"15,0 0-128-15,0 0 30 16,0 0 14-16,0 0-30 16,0 0-45-16,-84 2-32 15,73 2-18-15,0-4-13 16,2 5-10-16,-1-5-11 16,4 0-7-16,2 0 3 0,4 0 0 15,0 0 12-15,0 0-10 16,4-17-10-16,12-5-12 15,8-2-1-15,3-6-6 16,2 6-15-16,2 2-3 16,-4 8 3-16,-2 5 11 15,-3 9-4-15,-2 5 8 16,-4 16 6-16,-8 18 0 16,-3 5 2-16,-5 9 5 15,0 5 1-15,-20 0-2 16,-7 0-5-16,-4 0 7 15,-2-4-7-15,-6-4 0 16,4-2 5-16,1-10-6 0,5-6 2 16,5-12-1-1,8-8-1-15,6-7 6 0,4-5-6 16,6 0-6-16,0-19-48 16,0 1 6-16,14-3 30 15,4 6 12-15,0 11 0 16,-3 0 5-16,3 4-5 15,-2 4 5-15,-1 10 1 16,-1-2 0-16,1 2 1 16,-2-3 0-16,2-8 0 15,5 1 5-15,-1-4-6 16,8-4 0-16,0-14 0 16,6-4-12-16,0-8-65 15,-1 2-120-15,-2-4-133 16,0 6 2-16,-5-6-206 15,-7 7-25-15,-7 7-215 0,-7 6 774 16,-4 12 119-16,0 0 393 16,0 0-130-16,0 0-61 15,0 0-43-15,0 0-67 16,-4 11-39-16,0-1 2 16,4 6 11-16,0 2-36 15,0-1-29-15,0 3-43 16,0-3-32-16,0 1-19 15,12-4-7-15,0-5-8 16,1-2-1-16,3-2-2 16,3-5-7-16,2 0 8 15,3-5-2-15,3-11 4 16,-3-10-4-16,3-2-6 16,-5-1 0-16,-3 0 1 0,-4-3-1 15,-5 6 1 1,-4-3-1-16,-4 4 0 0,-2 2 5 15,0 3-6-15,-4 4 8 16,-12 3-7-16,1 4 1 16,-6 6 11-16,-1-2-2 15,-3 5 2-15,-2 0 4 16,-1 10-16-16,-4 12 1 16,1 4-1-16,3 2-1 15,1 2 0-15,4 1-19 16,7-6-62-16,7 0-66 15,9-7-166-15,0-6-180 0,14-6-155 16</inkml:trace>
  <inkml:trace contextRef="#ctx0" brushRef="#br0" timeOffset="137290.38">12815 14904 1048 0,'0'0'802'0,"0"0"-619"16,0 0-118-16,0 0-12 15,0 0 11-15,0 0 21 16,0 0 13-16,24 41-28 15,-10-41-40-15,-1 0-13 16,0 0 0-16,-2 0-1 16,-1-8-4-16,-2-2-2 15,-3-2-2-15,-3 1 2 16,-2-2 7-16,0 1-5 16,0 2 5-16,-4-6 7 15,-8 2 8-15,-1 4 0 16,0-3-14-16,-3 8-9 15,3 1-8-15,-1 4 8 0,1 0-7 16,1 8-2 0,2 10-14-16,5 2-17 0,3 2-88 15,2 7-91-15,4-10-50 16,7-1-334-16</inkml:trace>
  <inkml:trace contextRef="#ctx0" brushRef="#br0" timeOffset="137630">13207 14546 788 0,'0'0'972'0,"0"0"-728"15,0 0-129-15,-9 104 0 16,-7-50 58-16,-2 8-10 16,1 5-39-16,-3 1-52 15,1 0-23-15,0 0-22 16,-3-4-12-16,1-2-8 16,2-4-6-16,0-3-1 15,7-6 0-15,0-4-30 16,5-9-48-16,1-1-90 15,4-12-74-15,2-3 4 16,0-5-92-16,0-10-280 0</inkml:trace>
  <inkml:trace contextRef="#ctx0" brushRef="#br0" timeOffset="138049.16">13239 15194 758 0,'0'0'1170'16,"0"0"-864"-16,0 0-169 16,0 0 6-16,0 0 40 0,0 0-52 15,0 0-55 1,0 104-37-16,2-97-21 0,4 4-6 15,5-7-10-15,1-4 4 16,0 0-6-16,2-4 1 16,2-10-1-16,0-9 0 15,-2 2-15-15,-2 3 1 16,-3-1 13-16,-4 2 1 16,-3 3 7-16,-2 1 8 15,0 4 9-15,-5 0 3 16,-9 1 22-16,-4 2-2 15,3 2-25-15,-4 4-10 16,0 0-11-16,1 0 0 0,1 0 0 16,-1 14-1-16,3 3-44 15,1 2-87-15,-4 11-108 16,5-6-231-16,2-2-163 16</inkml:trace>
  <inkml:trace contextRef="#ctx0" brushRef="#br0" timeOffset="139447.74">21047 9097 1167 0,'0'0'675'0,"0"0"-506"16,0 0-98-16,0 0-3 16,0 0 90-16,0 0 148 15,-6 117-91-15,-4-47-108 0,-1 14-38 16,3 5-18 0,0 3-18-16,6 0-12 0,2-7-12 15,0-8 4-15,4-12 22 16,17-19-17-16,5-14-6 15,8-18-5-15,9-12-5 16,3-2 10-16,8-16-12 16,0-16 2-16,0-10-2 15,-2-11-15-15,-5-9-5 16,-11-4 20-16,-9-3 0 16,-14-4 1-16,-13-4 6 15,0 2 7-15,-25-3-2 16,-13 6 3-16,-6 2 0 15,-8 12-3-15,1 17 12 0,0 19-11 16,2 22 11 0,4 12-18-16,3 51-6 0,2 44 0 15,15 32-6-15,15 7-42 16,10-22-81-16,4-28-29 16,27 5-190-16,-6-27-300 15,1-7-107-15</inkml:trace>
  <inkml:trace contextRef="#ctx0" brushRef="#br0" timeOffset="139681.34">21618 9962 1247 0,'0'0'791'0,"0"0"-558"16,0 102-115-16,-8-46-50 15,2 9 53-15,-1 3 8 16,3 2-51-16,2 0-42 16,2-4 19-16,0-8-52 15,0-10-3-15,0-12-125 16,2-23-237-16,7-12-191 16,2-1-191-16</inkml:trace>
  <inkml:trace contextRef="#ctx0" brushRef="#br0" timeOffset="140093.68">21952 9547 1761 0,'0'0'749'0,"0"0"-545"16,0 0-86-16,0 0 33 15,58-104 27-15,-27 63-62 16,7-8-49-16,6-8-42 16,0-4-11-16,-1 2-5 15,-9 1 1-15,-12 4-4 16,-4 3-5-16,-7 5 5 0,-6 11 5 16,-3 9 7-1,-2 9 0-15,0 14-12 0,0 3 3 16,-2 21-8-1,-14 41 6-15,-4 44-6 16,0 41-1-16,0 13-6 0,8-3-28 16,10-21-20-16,2-39-36 15,0-27 17-15,0-26 49 16,0-16-131-16,5-6-25 16,6-10 84-16,4-9-46 15,11-15-187-15,0-21-35 16,-3-5-635-16</inkml:trace>
  <inkml:trace contextRef="#ctx0" brushRef="#br0" timeOffset="140610.36">22598 9160 1258 0,'0'0'527'15,"0"0"-340"-15,0 0 54 16,123 50 32-16,-92-11-1 15,-2 5-78-15,-4 9-58 16,-4 5-35-16,0 5-28 16,-5-1-28-16,-5-1-11 15,-7 0-17-15,-4-11-17 16,0-8 1-16,-2-10 0 16,-15-9 7-16,-4-11-2 0,-3-11-6 15,-2-1 2 1,4-1 5-16,3-20-6 0,-2-5-1 15,9-6 0-15,2 0-1 16,6 1-1-16,4-4-4 16,0 5 0-16,14-2 1 15,12 0 5-15,8-1 0 16,8-1 1-16,5 1-1 16,4-4 2-16,0 2-1 15,-1-4 0-15,-4 1 0 16,-3-3 5-16,-10 0-4 15,-11-3 4-15,-8-2-6 16,-12-1 2-16,-2-2-1 16,-5 0 1-16,-17-1-1 15,-9 4 6-15,-6 6 7 0,-4 10-4 16,0 10-2-16,-3 14-3 16,-3 6-5-16,1 20-1 15,-4 22-15-15,3 12-44 16,-15 48-117-16,11-14-320 15,6-6-313-15</inkml:trace>
  <inkml:trace contextRef="#ctx0" brushRef="#br0" timeOffset="141509.33">20972 11135 848 0,'0'0'492'16,"0"0"-279"-16,0 0 5 15,0 0-55-15,0 0 0 16,0 0 22-16,15 130 28 15,-15-88-19-15,0 6-66 16,0 2-65-16,0-1-29 16,0-6-13-16,19-6-3 15,7-11 7-15,14-11 11 0,6-10 4 16,6-5-8-16,6-2-17 16,0-21-5-16,0-10 1 15,-3-7-1-15,-6-3 11 16,-9-3 3-16,-9-1-9 15,-13-3-1-15,-9-6-5 16,-9-2 12-16,-2-2 6 16,-25-1 9-16,-11-1 11 15,-8 7-8-15,-3 8-6 16,-3 8-7-16,1 13-8 16,2 18-2-16,2 8-16 15,5 16 2-15,4 29-1 16,6 14-1-16,12 18-7 0,12 12-31 15,8 2-105 1,13 33-149-16,16-23-384 0,2-17-247 0</inkml:trace>
  <inkml:trace contextRef="#ctx0" brushRef="#br0" timeOffset="141764.3">21687 11450 1706 0,'0'0'788'15,"0"0"-592"-15,0 0-30 16,0 0-38-16,19 114-29 0,-19-64-24 16,0 7-18-16,0-2-26 15,0 4-19-15,0-5-10 16,0-4-2-16,0-9-15 15,0-7-64-15,0-15-84 16,0-13-90-16,8-14-59 16,0-18-37-16,3-8-513 0</inkml:trace>
  <inkml:trace contextRef="#ctx0" brushRef="#br0" timeOffset="142258.93">22046 10955 1435 0,'0'0'596'0,"0"0"-446"15,0 0 16-15,0 0 71 16,0 0-13-16,131-84-60 16,-96 76-46-16,3 1-37 15,0 5-30-15,0 2-25 16,-4 0-17-16,-3 0-4 15,-4 10-5-15,-5 6-1 16,-4 4 0-16,-4 5 1 16,-6 5 4-16,-8 4 10 15,0 4-4-15,0 6 5 16,-22 4 3-16,-8 1-3 0,-3 2-2 16,0-1-7-1,2 0 0-15,2-5-4 0,8-5-2 16,6-7 1-16,9-6 0 15,6-6-1-15,0-2-1 16,7-5-5-16,19-3 6 16,3-6 1-16,7-1 0 15,3-4 5-15,2 0 3 16,1-2 1-16,2-11-2 16,1-2 1-16,0-5-8 15,2 0 1-15,-3-2-2 16,-3 2-1-16,-6 1-60 15,-8 2-95-15,-10-4-125 16,-7 6-402-16,-8 0-726 0</inkml:trace>
  <inkml:trace contextRef="#ctx0" brushRef="#br0" timeOffset="159192.84">22999 10888 882 0,'0'0'407'15,"0"0"-338"-15,0 0-69 16,0 0-53-16,0 0 53 15,0 0 11-15,0 0 1 16,0 0-11-16,0 0 0 16,0 0 9-16,0 0 24 0,0 0 43 15,0 0 39-15,0 0 30 16,0 0-37-16,0 0-30 16,0-2-30-16,-2 1-8 15,-5 1-28-15,-1 0-6 16,1 0-1-16,-2 0-5 15,3 0-1-15,-1 0 0 16,2 0 1-16,1 3 0 16,-1 1 7-16,1 3 3 15,-1 3 20-15,1 7 36 16,-3 7 32-16,3 7-4 16,-1 5 1-16,1 6-10 15,0 0-14-15,-1 0-10 0,3-3-4 16,2-2-2-16,0-3-9 15,0-3-8-15,0-8-10 16,4 0-10-16,14-6-1 16,4-3-5-16,3-2-1 15,1-4-3-15,2-1-8 16,3-3 1-16,0-4 4 16,-2 0-6-16,2 0 7 15,-4 0 4-15,2-9 16 16,-5-5 16-16,3-5-9 15,-3-3-4-15,1-6 2 16,-2-5-2-16,-2-1 4 16,-2-2-14-16,-4-2 1 0,-4-2-2 15,-4-1-5-15,-7 4-4 16,0-3 8-16,-7 1-12 16,-15 3 9-16,-10 2 1 15,-3 0-14-15,-8 6 5 16,1 3 4-16,-2 6-2 15,-1 7-3-15,4 8-5 16,-1 4 0-16,5 0 0 16,-3 23-1-16,2 3-6 15,4 9-40-15,0 8-78 16,5 4-89-16,-2 24-256 16,8-13-169-16,2-6-754 0</inkml:trace>
  <inkml:trace contextRef="#ctx0" brushRef="#br0" timeOffset="169570.48">12130 16218 1023 0,'0'0'703'0,"0"0"-477"16,0 0-106-16,0 0 27 15,0 0 53-15,0 0-2 16,-31 8-42-16,27-4-57 15,1-4-28-15,1 0-5 0,0 0-3 16,2 0-12-16,0 0-9 16,0 0-12-16,0 0-9 15,0 0 6-15,0-4 1 16,0-14-5-16,4-11 20 16,9-12-36-16,4-5 1 15,0-2-7-15,1-2 0 16,0 1 5-16,-5-1-5 15,-4 3-1-15,-3 1-6 16,-1 2-11-16,-5 7 3 16,0 7 2-16,0 8 3 15,0 12 9-15,0 2-2 16,0 8-7-16,0 0 0 0,0 10 2 16,0 20 6-16,0 10 1 15,0 10 0-15,0 6 1 16,-7-2 0-16,1-4-1 15,1-5 0-15,1-5 0 16,4-10-1-16,0-2 0 16,0-6-20-16,0-4-52 15,0-6-29-15,0 2-13 16,0-4-53-16,4-5-115 16,14-5-59-16,-2 0-190 15,0 0-118-15</inkml:trace>
  <inkml:trace contextRef="#ctx0" brushRef="#br0" timeOffset="170119.39">12355 15811 857 0,'0'0'958'16,"0"0"-696"-16,0 0-162 15,0 0-39-15,0 0 27 16,0 0 35-16,0 0-26 16,0 14 6-16,0 4-32 15,0 4-8-15,0 4 9 0,0 6-5 16,0 8-9-16,0 9-4 16,-4 1-6-16,-5 1-17 15,2 4-11-15,3-9-11 16,4-2-2-16,0-4-6 15,0-13-1-15,13-6 1 16,5-11-1-16,7-5-1 16,1-5 1-16,5-5 2 15,3-12-1-15,-2-6-1 16,-2-5-3-16,-3 2-8 16,-7 1-4-16,-4 0-3 15,-9 4-1-15,-5 2 17 16,-2-3 2-16,0 5 1 0,0 4 6 15,-14-1 1 1,1 2 7-16,0 5 6 0,-3 4-2 16,0 3 7-16,-1 0-14 15,-2 3-11-15,2 12 5 16,1 7-6-16,1-1 1 16,1 2-1-16,5 0-1 15,5 0-8-15,4 0-21 16,0-2-76-16,0-7-81 15,27-2-156-15,-2-8-43 16,-2-4-289-16</inkml:trace>
  <inkml:trace contextRef="#ctx0" brushRef="#br0" timeOffset="170550.53">12745 15877 439 0,'0'0'1379'15,"0"0"-1006"-15,0 0-252 16,0 0-28-16,0 0 63 16,0 0-22-16,0 0-60 15,-13 55-25-15,13-50-19 16,0 3 0-16,4-3-5 15,5-5-10-15,3 0-6 16,-1 0-3-16,5 0 12 16,-1 0 16-16,-1-10-16 0,-1 2-9 15,-5-4-7-15,-3 5-2 16,-5-5 0-16,0 2-4 16,0-2-17-16,-7 2 6 15,-8 0 1-15,-5 2 4 16,-1 8 1-16,0 0 9 15,0 0 0-15,3 0 0 16,1 4-1-16,3 10 0 16,3 8-19-16,5-4-8 15,4 9-99-15,2-8-90 16,2 7-53-16,13-4-200 16,2-12-346-16</inkml:trace>
  <inkml:trace contextRef="#ctx0" brushRef="#br0" timeOffset="170920.58">13000 15488 1154 0,'0'0'653'16,"0"0"-435"-16,0 0-3 16,0 0 12-16,0 0-35 0,13 119-33 15,-13-75-63-15,0 5-39 16,0 4-17-16,-15 5-5 16,-6 10-3-16,-1 7-6 15,-7 5-8-15,-2-2-11 16,-1 1 1-16,5 0-8 15,4-10 0-15,5-7 0 16,3-16-13-16,9-8-20 16,6-15-30-16,0-11-73 15,0-12-162-15,16-3-176 16,7-19 119-16,-4-6-1295 0</inkml:trace>
  <inkml:trace contextRef="#ctx0" brushRef="#br0" timeOffset="171318.34">13044 16191 1612 0,'0'0'513'16,"0"0"-357"-16,0 0 7 15,0 0-50-15,0 0-18 16,0 0-34-16,0 0-29 15,57 63-10-15,-45-55-13 16,0 0 3-16,-2-2-3 16,2-1-3-16,-3-2 1 15,-1-3 1-15,-1 0 2 0,0 0 37 16,2 0-15-16,-4-8-12 16,5-10-7-16,-5 0-5 15,-2-4-1-15,-3-5-1 16,0 4-5-16,0-3 13 15,-10 4 4-15,-1 4-6 16,-5 0-5-16,3 9-7 16,-3 4-6-16,1 5 5 15,-3 0-34-15,3 5-56 16,-4 16-82-16,-2 16-117 16,3-2-91-16,5-9-403 0</inkml:trace>
  <inkml:trace contextRef="#ctx0" brushRef="#br0" timeOffset="174783.13">12311 17195 1117 0,'0'0'383'15,"0"0"-208"-15,0 0-51 16,0 0 15-16,0 0 7 15,0 0-9-15,0 0 4 16,-9 0 31-16,9 0-7 16,0-4-26-16,0-10-43 15,0-9-63-15,-3-3-17 16,3 1 22-16,0-8 14 16,0-3 9-16,0 1-29 15,0-3-16-15,0 1-5 16,3-4-10-16,3 6 5 15,-1-2-6-15,4 2-1 16,-2 4-5-16,2 9-9 16,-1 8 9-16,-3 4-2 0,-3 10-5 15,0 0-14-15,-2 0 9 16,0 15 18-16,0 15 0 16,0 10 2-16,0 6 7 15,0 7-8-15,0 0 1 16,0-2 8-16,0-4-10 15,0-2 0-15,7-9-1 16,0-4-74-16,-1-2-107 16,1-10-67-16,0-5-85 15,0-8-62-15,-1-3-444 0</inkml:trace>
  <inkml:trace contextRef="#ctx0" brushRef="#br0" timeOffset="175316.33">12583 16844 1502 0,'0'0'621'15,"0"0"-477"-15,0 0-77 16,0 0-15-16,0 0 71 0,0 0-56 15,0 0-9 1,87-19-24-16,-57 19-20 0,0 0-13 16,-3 9 22-16,-6 13-12 15,-4 5 49-15,-7 8 4 16,-2 5-9-16,-8 1-15 16,0 0-7-16,0 3-4 15,-16 0 2-15,-5 5-16 16,-2-7-2-16,-4-3-7 15,4-4-6-15,0-12 1 16,6 0-1-16,3-11 1 16,4-6 0-16,3-6-1 15,0 0-12-15,5 0-25 16,-2-9 24-16,4 0 8 16,0 3 5-16,0-2 2 0,11 4 3 15,4 4-5 1,3 0-1-16,2 0 1 0,0 0 0 15,1 0 1-15,0 0 5 16,0 0-5-16,1 0-1 16,-3 0 0-16,2-10-7 15,-1 1-53-15,-2-8-109 16,6-10-101-16,-6 0-114 16,-5-4-642-16</inkml:trace>
  <inkml:trace contextRef="#ctx0" brushRef="#br0" timeOffset="175687.77">12998 16842 1729 0,'0'0'363'0,"0"0"-245"15,0 0 14-15,0 0 38 16,0 0-28-16,0 0-36 15,0 0-29-15,0 76-42 16,8-70-12-16,3-1 4 16,3-2 9-16,-1-3-19 15,-1 0-2-15,1 0-15 16,-3 0 22-16,-2-8-11 16,-4-1-10-16,-4-4 5 15,0-1-6-15,0 0-6 0,-4 2 6 16,-10 2 0-16,-1 0 0 15,-3 2 1-15,-1 4 1 16,2 4-2-16,-1 0 0 16,3 0-27-16,-1 12-14 15,2 8-14-15,8 1-63 16,6-4-140-16,0 1-85 16,18-7-138-16,2-8-135 0</inkml:trace>
  <inkml:trace contextRef="#ctx0" brushRef="#br0" timeOffset="176009.01">13322 16423 1528 0,'0'0'540'16,"0"0"-426"-16,0 0 13 16,-8 134 28-16,-10-64-34 15,-2 7-38-15,-2 3-38 16,-1-4-17-16,4 0-20 16,-4 0-1-16,1-4-1 15,-4-2-5-15,3-5-2 0,1-3 1 16,5-14-15-1,5-8-34-15,7-12-72 0,5-12-97 16,0-14 23-16,7-2-66 16,5 0-294-16</inkml:trace>
  <inkml:trace contextRef="#ctx0" brushRef="#br0" timeOffset="176387.33">13376 17093 1452 0,'0'0'373'0,"0"0"-249"0,0 0-42 16,0 0 9-16,0 0-16 15,0 0-13-15,0 0-7 16,25 80 9-16,-12-76-3 15,1-4-12-15,1 0-12 16,-1 0-21-16,1-12 20 16,-1-6-15-16,-1 4-6 15,-5-4-5-15,-2-4-4 16,-4 3 3-16,-2 2-3 16,0-2-5-16,-2 7 5 15,-12-2 0-15,-3 6-4 16,-2 8 7-16,-3 0 4 0,0 0-13 15,-4 18-40 1,5 8-67-16,-12 15-131 0,4-2-150 16,4-6-540-16</inkml:trace>
  <inkml:trace contextRef="#ctx0" brushRef="#br0" timeOffset="177436.3">12079 18209 1311 0,'0'0'506'0,"0"0"-336"15,0 0 12-15,0 0 22 16,-9-120-54-16,9 76-33 16,0-2-32-16,0-3-22 15,2-4-26-15,5 2-13 16,2 0-10-16,0 0-1 15,-1 3-7-15,2 4 7 16,-1-2-12-16,1 6-1 16,4 3 6-16,-4 7-5 15,0 9-1-15,-3 7-1 16,-2 5 1-16,-3 9 1 0,0 0 8 16,0 23 15-1,2 12 43-15,-2 10-4 0,1 9-29 16,-1 8-17-16,-2-4-7 15,1 0 2-15,-1-2-12 16,3-5 8 0,-1-12-8-16,1-2 0 0,-1-7-12 15,-2-10-55-15,3-8-72 16,-1-7-151-16,3-5-53 16,3-15 14-16,-2-7-327 0</inkml:trace>
  <inkml:trace contextRef="#ctx0" brushRef="#br0" timeOffset="177902.55">12394 17711 935 0,'0'0'527'0,"0"0"-302"15,0 0-60-15,0 0-37 16,10 105-15-16,-3-75-4 15,1-2-24-15,4 2 22 16,-1-1 1-16,1-3-32 16,-2-4-3-16,1-4 3 15,3-4-18-15,-1-4-8 16,1-6-16-16,1-4 2 16,1 0-5-16,2 0-11 0,0-14 5 15,-3-8 8 1,1-4-24-16,-3-6-9 0,-4 0-17 15,-5-4 2-15,-1-2 4 16,-3-1 10-16,0 0-6 16,-13 8 6-16,-10-1-1 15,-3 11 1-15,-3 1 0 16,2 8 1-16,0 9 10 16,2 3-2-16,4 0 4 15,2 12-8-15,4 16-4 16,3 2 0-16,2 10 0 15,5 4-1-15,3 2-4 16,2 2-6-16,0-3-34 16,9-6-123-16,20-2-197 15,0-9-185-15,-4-10-412 0</inkml:trace>
  <inkml:trace contextRef="#ctx0" brushRef="#br0" timeOffset="178351.9">12747 17744 1121 0,'0'0'713'16,"0"0"-498"-16,0 0-81 15,0 0-11-15,0 0 43 16,29 122-28-16,-19-101-50 0,-1-4-42 15,1-2-20-15,2-5 3 16,-1-6 1-16,0-1-6 16,3-3 0-1,1 0-11-15,1-7 8 0,0-16-1 16,1 0-14-16,-2-4-6 16,-1 1 0-16,-3 4 0 15,-7-2 0-15,-1 2 1 16,-3 4 0-16,0 4 17 15,-14 2 0-15,-8-2 12 16,-7 6 6-16,-4 3-6 16,-3 5 3-16,-2 0-11 0,5 9-2 15,0 9-8-15,7 4-6 16,6 4-5-16,8-2-1 16,2 6-8-16,10-4-14 15,0-6-105-15,0 2-121 16,22-9-221-16,5-10-67 15,-2-3-347-15</inkml:trace>
  <inkml:trace contextRef="#ctx0" brushRef="#br0" timeOffset="178727.33">12944 17598 1430 0,'0'0'483'0,"0"0"-334"15,0 0-12-15,0 0 10 16,0 0-8-16,0 0-54 16,0 0-29-16,47 88-18 15,-34-88-11-15,-4 0-13 16,-3 0 0-16,0 0-7 15,-4-12 13-15,-2-2-11 16,0-1-9-16,0-2-22 16,-12-1 1-16,-2 2 12 0,-1 6 1 15,2 1 7 1,1 6 1-16,1 3 2 0,2 0 11 16,3 0-13-16,1 12-5 15,3 6-17-15,2 4-51 16,0 6-163-16,7-3-79 15,4-6-415-15</inkml:trace>
  <inkml:trace contextRef="#ctx0" brushRef="#br0" timeOffset="179098.39">13325 17357 1298 0,'0'0'632'0,"0"0"-480"16,0 0 16-16,0 0 25 15,0 0 32-15,17 107-70 16,-17-58-58-16,-12 4-33 15,-11 11-2-15,-4 6-24 16,-2 6-17-16,-4 1-7 16,2-1-13-16,2-2 0 15,2-11 5-15,4-5-6 16,7-17-14-16,5-2-43 16,5-15-46-16,6-3-77 0,0-7-97 15,0-10-37-15,0 1-37 16,2-5-315-16</inkml:trace>
  <inkml:trace contextRef="#ctx0" brushRef="#br0" timeOffset="179554.58">13333 17973 1061 0,'0'0'807'0,"0"0"-569"0,0 0-114 16,0 0 12-16,0 0 38 16,0 0-56-16,0 0-56 15,-1 62-29-15,1-54-9 16,0-2-15-16,4-3 3 15,2 2-11-15,1-1 15 16,0-4-16-16,2 0 0 16,0-4 5-16,2-10-5 15,1-6-1-15,-2 0 0 16,-1-2 1-16,-2 6 0 16,-2 1 1-16,-5 1 14 0,0 3 26 15,0 1 24-15,-5-1-14 16,-8 4 19-16,-5 2-8 15,2 5-2-15,1 0-18 16,-1 0-17-16,4 0-11 16,4 12-4-16,1-1-10 15,1 1-10-15,1-3-40 16,5 14-137-16,0-9-171 16,0 0-396-16</inkml:trace>
  <inkml:trace contextRef="#ctx0" brushRef="#br1" timeOffset="202559.12">12695 15627 396 0,'0'0'662'0,"0"0"-398"16,0 0-157-16,0 0-36 15,0 0 31-15,-17-4 19 16,15 1-9-16,0 2-6 16,0 1-31-16,0 0-10 15,0-4 12-15,-3 4-2 16,2-4 5-16,-1 4 21 15,-3-4-18-15,3 2 14 16,-5 0-20-16,0-3-25 16,-2 3-13-16,0 2-5 15,-3 0-1-15,1 0-6 0,-3-3-6 16,1 3 0-16,-3 0-11 16,1 0 5-16,-4 0-3 15,-1 0-11-15,-1 0 10 16,2 0-11-16,-5 0 8 15,4 0 1-15,0 3-2 16,0-1-1-16,2 5 2 16,-3 3-7-16,4-5 10 15,-1 8-11-15,-1-4 1 16,2 3 5-16,-2 3-6 16,3 2 1-16,1 0 0 15,1 1 0-15,1-1 8 0,1 3 0 16,3-3 5-16,0 1 0 15,2-4 3-15,2 4-4 16,1-6 5-16,-2 6-6 16,3-4-1-16,-3 0-2 15,0 2 1-15,1 3 2 16,1 0-3-16,-1 1 2 16,4 3-1-16,-1 0 4 15,-1 0-4-15,3 3 1 16,-2-3 4-16,2 4-3 15,2-5-11-15,0-4 5 16,0 0-5-16,0-4 0 16,0 3 7-16,2-4-7 15,6 6 0-15,2-5 7 16,5 1-7-16,-2 3 0 0,3 0 7 16,-1 1-8-16,1-1 1 15,-1 3 0-15,2 2 0 16,0-5 5-16,-1 4-5 15,-1-4 5-15,3-4 0 16,-2-5-4-16,4 0-1 16,-2-1 0-16,5-8-1 15,0 0 1-15,4 0 10 16,2 0-10-16,-2 0 8 16,-1 0-9-16,4 0 1 15,-3 0 0-15,0 0 0 16,-4 0 0-16,4 10 0 15,-2-6 1-15,0 0-1 16,-1-4 0-16,3 0 5 16,5 0 0-16,-1 0-5 0,2-12 7 15,0 1-8-15,-1-2 1 16,-1 0-1-16,-2 0 0 16,-3-6 1-16,-1 5 0 15,-3 2-1-15,0-1 1 16,1-1-1-16,0 2 1 15,-2-2-1-15,3 1 1 16,2-1-1-16,-2 0 0 16,-2 0 0-16,-2 2 1 15,-2-2 0-15,0 0 0 0,0-4-1 16,-5 2 1-16,1 2 0 16,-1-3-1-16,-1-6 1 15,-4 5 1-15,-1-4-1 16,-1 4 0-16,-2-4 1 15,2 4-1-15,-2 0 0 16,-2-5 0-16,2 1 0 16,-4 4 5-16,0-5-6 15,0 1 1-15,0-1 1 16,0-3 4-16,0-2-5 16,0 3 1-16,-6 2 7 15,0 0-8-15,-6 2 7 16,-3 3-7-16,-1-4-1 0,-5 4 1 15,2 4 5-15,-4-4-6 16,-4 1 0-16,0 4 1 16,-2-1 0-16,3 0 4 15,-2 0-5-15,-1-3 0 16,-3-1 0-16,-2 4 0 16,-4-2 0-16,-4 6-2 15,-5 6-4-15,-1 4 6 16,-7 0 0-16,0 8-8 15,-1 16 8-15,-4 6-7 16,2 3-7-16,5 1-7 16,2 2-6-16,6 0-34 15,3-1-60-15,4-2-69 0,-16 15-291 16,12-14-35 0,1-2-516-16</inkml:trace>
  <inkml:trace contextRef="#ctx0" brushRef="#br0" timeOffset="209409.08">1745 10011 1614 0,'0'0'517'0,"0"0"-440"16,0 0-54-16,0 0-11 16,0 0 6-16,0 0 10 15,0 0 15-15,0 37 31 16,0-13 48-16,0 8-21 16,0 11-30-16,0 4 1 15,0 8 7-15,0 5 3 16,0 3-29-16,0-5-25 15,-3 1-19-15,1-6-3 16,2-8-4-16,0-10-1 16,0-9-1-16,0-10 0 15,0-6-7-15,0-8-10 0,0-2-47 16,5 0-48-16,3-7 3 16,-1-17-1-16,2-6 31 15,-1-5-83-15,-1-6 36 16,0 1 11-16,-2 0 5 15,0 2 18-15,3 0-1 16,0 6 26-16,7 7 54 16,0 10 13-16,3 9 12 15,2 6 10-15,2 0 27 16,1 11 22-16,1 8-22 16,3 1-6-16,-2-3-8 15,-4-3-12-15,2-3-1 16,-4-5 8-16,2-2-7 0,-3-4 1 15,2 0-11-15,-5-14-5 16,1-12-8-16,-2-6-36 16,-4-6-54-16,-4-3-18 15,-4 0 16-15,-2 1 47 16,0 1 11-16,0 1 5 16,0 4 14-16,-6 2 14 15,0 6 1-15,2 5 17 16,-2 4 62-16,3 9 40 15,1 4 15-15,0 4-14 16,-1 0-45-16,3 0-36 16,-2 6-16-16,2 14-3 0,-3 9 40 15,1 16 38 1,0 7-37-16,-2 11-28 0,-1 5-14 16,-1 4-8-16,-1-2-11 15,0-2 1-15,3-12 5 16,1-8-4-16,3-11-2 15,0-9 0-15,0-6 0 16,0-7-39-16,0-2-65 16,9-5-49-16,7-8-45 15,-1 0-32-15,-1 0-362 0</inkml:trace>
  <inkml:trace contextRef="#ctx0" brushRef="#br0" timeOffset="209984.4">2554 10221 438 0,'0'0'301'16,"0"0"-83"-16,0 0-40 0,0 0 2 16,0 0-9-16,0 0 11 15,0 0-40-15,7 22-30 16,-3-12-28-16,-2 0-21 15,1-3-7-15,3 4-2 16,-2-5 1-16,1-2-18 16,0-2-3-16,-1-2 12 15,2 0-5-15,3 0 11 16,1-2 15-16,-2-10-18 16,1-4-12-16,1-4-16 15,-5-1-9-15,0-1 1 16,-3 0-5-16,-2 3-7 0,0 2 1 15,0 3 4 1,0 6 1-16,-10 5 4 0,-4 3 8 16,-1 0-9-16,-4 0-8 15,2 18-2-15,1 6 0 16,3 3-11-16,1 6 11 16,8-1-27-16,2-2-67 15,2-4-93-15,0-2 23 16,6-8 2-16,17-6-169 15,-3-7-158-15,-2-3-292 0</inkml:trace>
  <inkml:trace contextRef="#ctx0" brushRef="#br0" timeOffset="210638.71">2930 9912 937 0,'0'0'488'0,"0"0"-401"16,0 0 81-16,0 0 17 15,0 0-46-15,-24 108-24 16,7-59-39-16,-6 14-9 16,-4 10-15-16,-1 4-21 15,0 8-12-15,-1-3-10 16,7-2-8-16,1-3 5 16,8-7-5-16,2-8 0 15,5-12 21-15,4-12-14 16,0-8-2-16,2-12-6 15,0-6-13-15,0-4-68 0,0-5-68 16,4-3-77 0,2 0-84-16,3-12-238 0</inkml:trace>
  <inkml:trace contextRef="#ctx0" brushRef="#br0" timeOffset="211061.38">2924 10467 1166 0,'0'0'619'0,"0"0"-462"15,0 0-25-15,0 0-3 0,0 0 0 16,0 0 0-16,0 0-46 15,48 86-35-15,-36-79-13 16,-4-6-6-16,4-1-10 16,-4 0-1-16,2 0-11 15,-2 0 13-15,2-1-5 16,1-13 7-16,-3-1 5 16,-1-3-17-16,-2 2-4 15,-3 0 0-15,-2 0-5 16,0 4 5-16,-2 0 15 15,-14 6 24-15,-1 1 19 16,-6 5-26-16,3 0-17 16,-3 0-9-16,3 9-11 0,0 11-1 15,8 6-21-15,0 2-97 16,12 9-157-16,0-9-184 16,0-7-339-16</inkml:trace>
  <inkml:trace contextRef="#ctx0" brushRef="#br0" timeOffset="211388.33">3521 10156 643 0,'0'0'1299'16,"0"0"-964"-16,0 0-178 15,0 0 2-15,0 0 17 16,0 0-40-16,0 0-86 15,0-2-50-15,0 10-33 16,7 20-73-16,-2-1-433 16,-1-1-299-16</inkml:trace>
  <inkml:trace contextRef="#ctx0" brushRef="#br0" timeOffset="211612.88">3534 10423 1942 0,'0'0'622'0,"0"0"-503"15,0 0 2-15,0 0-2 16,0 0-29-16,0 0-21 16,0 0-23-16,-4 4-22 15,4-4-23-15,11 0-1 16,0 0-37-16,3 0-137 0,1-9-111 15,-2 0-236 1,-1-1-357-16</inkml:trace>
  <inkml:trace contextRef="#ctx0" brushRef="#br0" timeOffset="213175.11">4562 9985 874 0,'0'0'997'16,"0"0"-754"-16,0 0-138 16,0 0-47-16,0 0 20 15,0-116 1-15,0 98-42 16,-6-1-24-16,-10 1-13 16,-9-3-4-16,-2 3-38 15,-4 0-22-15,0 3 44 0,0 2 19 16,3 5 1-16,7 6 5 15,1 2 24-15,4 7-14 16,1 24-15-16,2 35 0 16,5 41 24-16,8 43 33 15,0 14-11-15,8-7-5 16,7-34-26-16,-6-43-6 16,-2-20-3-16,-3-6 3 15,-2 6-7-15,3 6-2 16,-3 4 7-16,-2-12-5 15,0-13-2-15,0-15 0 16,0-13-28-16,0-17-52 16,0 0-27-16,-2-13-75 0,0-15 54 15,2-6 44-15,-3-16-43 16,3 5-151-16,-2 9-112 0</inkml:trace>
  <inkml:trace contextRef="#ctx0" brushRef="#br0" timeOffset="213466.41">4125 10502 1534 0,'0'0'357'0,"0"0"-243"15,0 0-29-15,0 0 15 16,0 0-27-16,0 0-1 16,0 0 14-16,110-41-17 15,-61 24-40-15,-1 0-13 16,4-3-16-16,-6-2 0 16,-3 2-61-16,-8-2-154 15,-5 4 10-15,-10-2-49 16,-7 6-91-16,-6 4-204 0</inkml:trace>
  <inkml:trace contextRef="#ctx0" brushRef="#br0" timeOffset="214103.82">4575 10233 772 0,'0'0'281'16,"0"0"-23"-16,0 0-72 15,0 0 19-15,0 0-27 16,27 130-49-16,-21-90-35 15,-3 4-26-15,2-2-25 16,-5-2-21-16,2-4-8 16,-2-4-12-16,0-5-1 15,0-11 6-15,0-6-7 16,0-10 1-16,0 0 11 16,0-5-12-16,0-16-1 15,0-9-24-15,0-4 14 16,5-1 5-16,0 0-31 0,0 4-14 15,0 2 1-15,-1 8 26 16,1 7 23-16,-3 4 0 16,1 8-8-16,-1 2-2 15,4 0 10-15,1 0 0 16,5 6-5-16,3 2 6 16,3 0 1-16,3-4 5 15,4-4-5-15,4 0 7 16,2 0-6-16,0-6 5 15,-1-8-5-15,-4-3-1 16,-3-4 15-16,-6-4-5 16,-3 4 3-16,-5-2-2 15,-3 2 1-15,-6 3 1 0,0-1 17 16,0 3 20-16,-6 4 20 16,-5 2-11-16,-1 2-17 15,1 5 20-15,3 3-6 16,0 0-26-16,-1 6-16 15,-1 21-15-15,-2 9 6 16,1 9 9-16,1 5 16 16,-2 0 5-16,3-2-9 15,3-6-7-15,1-2-8 16,3-8-6-16,2-3-5 16,0-8-1-16,9-4-7 15,6-9-102-15,5-8-75 16,12-4-53-16,-6-17-357 0,0-2-222 15</inkml:trace>
  <inkml:trace contextRef="#ctx0" brushRef="#br0" timeOffset="-214105.4">5093 10154 622 0,'0'0'657'0,"0"0"-495"16,0 0-22-16,0 0-21 16,-16 107 23-16,12-69-10 15,2 0-21-15,-1-1-14 0,3-2-26 16,0-5-18 0,0-4-8-16,0-6-5 15,0-6-9-15,7-3-9 0,4-8 6 16,7-3-4-16,2 0 9 15,6-20-12-15,4-6-21 16,1-6-7-16,2-6-21 16,-2 1-45-16,-2-4-41 15,-6 3-7-15,-5 4 63 16,-9 6 33-16,-5 9 25 16,-4 8 18-16,0 7 26 15,0 4 17-15,-4 0-39 0,-5 22-21 16,-3 6 0-1,4 7 8-15,3 4-8 0,3-3 7 16,2-4-8-16,0-8 1 16,7-7 0-16,8-8 0 15,5-6 15-15,3-3 12 16,1 0-11-16,0 0 6 16,1-12-11-16,-3-7-4 15,-1-3-8-15,-8 0-14 16,-2-2-60-16,-6 2-6 15,-3 4 38-15,-2 4 40 16,0 4 2-16,0 6 13 16,0 4-1-16,0 0 3 15,-2 5-15-15,-3 16 1 16,5 4 0-16,0 1 0 0,0 3 1 16,0-5-1-1,2-4 8-15,12-3-3 0,4-3 6 16,1-7 19-16,6-5 24 15,2-2 8-15,0 0-18 16,0-9-24-16,-2-5 1 16,-2-11-9-16,-5-1-4 15,-3-2-7-15,-3-4-1 16,-5 4-1-16,-6 0-21 16,-1 4-16-16,0 4 22 15,0 1 15-15,-4 8 8 16,-4 4 20-16,-2 7 8 15,-1 0-14-15,1 11-16 0,-4 15-5 16,3 9-1 0,-2 5-1-16,8 3 0 0,3-6 1 15,2-4 1-15,0-8-1 16,0-4 0-16,0-7 1 16,6-5 11-16,4-6-12 15,0-3 7-15,-1 0 5 16,4-3 26-16,-1-16-3 15,4-1-14-15,-4-4-13 16,5 0-7-16,0-5-1 16,1 6-50-16,0 0-49 15,2 10 4-15,0 5 55 0,0 8 22 16,0 0 6-16,-3 9 0 16,2 14 11-1,-1 3 0-15,-3-3 1 16,-1 2-1-16,-1-6 1 0,-2-2 0 15,0-5 19-15,0-6 18 16,-2-2 15-16,3-4 9 16,-2 0-8-16,4 0 1 15,-1-4-14-15,1-8-9 16,1-2-14-16,-2 0-5 16,1 0-11-16,1-2 0 15,-3 0-1-15,-1 2 0 16,-3 0-6-16,0 0-2 0,-4 3-10 15,1 4 4 1,-3 1 5-16,2 4 0 0,0 2-3 16,4 0-8-16,-2 6 10 15,1 10 10-15,-2 3 0 16,1 1 1-16,-3 1 0 16,5-1 1-16,-3-3 4 15,-3-5-6-15,2 2 1 16,-4-5-1-16,2-1 0 15,-2-4-9-15,0-4-142 16,0 0-52-16,5 0 23 16,-3-12-366-16,3-2 61 0</inkml:trace>
  <inkml:trace contextRef="#ctx0" brushRef="#br0" timeOffset="-213656.58">6484 10031 1247 0,'0'0'627'0,"0"0"-406"15,0 0-42-15,0 0-30 16,0 0 9-16,0 0-18 16,0 0-25-16,-105 109-30 15,89-64-10-15,3 5-17 16,4 0-21-16,3 0-14 15,6-6-16-15,0-5-1 0,4-8 0 16,12-7-5-16,3-8 5 16,4-6-6-16,1-6-8 15,5-4-22-15,0 0-12 16,3-14-16-16,-7-10 30 16,-1-4-19-16,-8 0-8 15,-1-2 10-15,-6 4 21 16,-3 4 23-16,-4 10 1 15,-2 7 30-15,0 5 4 16,0 11-16-16,0 15-5 16,-4 4-5-16,-2 4-8 15,6-2 0-15,0 0-1 16,0-4 1-16,10-4-27 16,8-5-64-16,2-8-237 15,9-11 49-15,-4 0-249 16,-5-10-392-16</inkml:trace>
  <inkml:trace contextRef="#ctx0" brushRef="#br0" timeOffset="-213281.69">6903 10224 1182 0,'0'0'304'15,"0"0"-110"-15,0 0-15 16,0 0-20-16,0 0-19 15,0 0-10-15,0 0-7 16,125 97-8-16,-115-87-42 16,0-4-11-16,-3-4-13 0,-7-2-11 15,0 0 27-15,0 0 31 16,0-11-57-16,-9-3-24 16,-7-1 4-16,-5 3-1 15,2 2 3-15,-4 3 18 16,1 5 7-16,3 2-14 15,0 0-19-15,3 21-11 16,2 4 5-16,4 1-6 16,8 3 1-16,2-3-2 15,0-3 0-15,11-4-6 16,9-7-24-16,4-2-36 16,3-4-26-16,0-4-101 15,6-2-109-15,18 0-27 16,-6-8-287-16,-2-4-609 0</inkml:trace>
  <inkml:trace contextRef="#ctx0" brushRef="#br0" timeOffset="-212076.72">7915 9944 656 0,'0'0'1196'0,"0"0"-913"16,0 0-208-16,0 0-41 16,-5 138 33-16,1-66 44 15,-1 9 3-15,4 3-16 16,-2 2-37-16,1-3-25 15,-3-3-15-15,1-6 43 0,-3-8-26 16,1-13-23-16,-3-9-6 16,2-9-8-16,-2-11 5 15,0-11-4-15,0-12-1 16,2-1 9-16,-1-14-10 16,3-18-39-16,1-10 14 15,2-8 10-15,2-4-2 16,0-6-4-16,7-5-2 15,14-1-31-15,6-2-47 16,4 1 49-16,2 4-11 16,4 5-5-16,-2 8 34 15,1 10 7-15,-3 11 11 0,-2 10-17 16,-6 19 7 0,-5 0 8-16,-8 21 18 0,-4 19 0 15,-4 8 16 1,-4 5 8-16,0-2-2 0,2-10 12 15,1-7 12-15,6-10-13 16,4-10 4-16,7-9 19 16,5-5-5-16,8 0-11 15,1-14-15-15,1-9-16 16,-1-3 0-16,-5-3-9 16,-7 3-20-16,-4-1-81 15,-7 1 10-15,-4 4 7 0,-3 4 31 16,-4 5 29-1,0 8 18-15,0 5-4 0,0 0-36 16,0 0-62-16,0 12 74 16,0 6 27-16,2 2 6 15,7 0 0-15,5-6 1 16,2 0 6-16,1-6 9 16,1-3 7-16,0-5-1 15,-1 0-2-15,-1 0-4 16,-2 0 2-16,-6 0 4 15,-6-7 4-15,-2-3 9 16,0-2-34-16,-10-3-4 16,-13 1-83-16,-4-2 17 15,0 0 11-15,4 0 20 16,2 2 24-16,7 1 5 0,6 3-9 16,4 1 6-16,0 3 4 15,4 2 9-15,0 1 0 16,10-4 4-16,10 3 2 15,9 1 2-15,3-4-7 16,3 3 1-16,-2 0-1 16,1 1-1-16,-6 3 1 15,0 0 6-15,-4 0 5 16,-3 3 22-16,-6 13 19 16,-4 4 8-16,-4 6 8 15,-5 4-2-15,0 5-14 16,-2-1-10-16,0-1-27 15,3-4-7-15,3-5-9 16,6-8-11-16,5-8-63 16,10-8-22-16,4 0 13 0,2-2-54 15,15-27-150-15,-9 2-194 16,-7 1-318-16</inkml:trace>
  <inkml:trace contextRef="#ctx0" brushRef="#br0" timeOffset="-211043.33">9130 10060 734 0,'0'0'332'15,"0"0"-154"-15,0 0 3 0,0 0 14 16,0 0 0-16,0 0-45 16,-38 134-52-16,31-99-39 15,1-1-23 1,1-3-16-16,5 1-9 15,0-3-3-15,0-3-8 0,0-6 2 16,0-3 4-16,0-3-6 16,9-2 2-16,2-7-2 15,2-5-9-15,3 0-22 16,4-8 31-16,2-12 0 16,-2-2 2-16,3-3-2 15,-5 2-11-15,4-3-3 16,-3 0 2-16,5 0-1 15,-5 0 2-15,2 1 10 16,-2 6-8-16,-2 1 3 0,2 4-9 16,-3-1-11-16,-1 3-22 15,1 0-2-15,-2 2-23 16,-1-4 33-16,-3 2 23 16,0 0 15-16,-4 0 2 15,-3 2 1-15,-3 3 20 16,0 0 9-16,-5 2 16 15,-13 5 14-15,-1 0-12 16,-2 0 6-16,-1 0 8 16,0 14-7-16,2 3-18 15,1 5-18-15,3 0-9 16,5 4 1-16,1 1 3 16,3-2 10-16,1 1 7 0,1 3 12 15,0 1 24-15,1 3 3 16,2-2-9-16,0 1-5 15,2-2-4-15,0-5-26 16,0-2-2-16,0-7-12 16,2-2-2-16,12-6 1 15,-1-4-3-15,7-4-7 16,-1 0 12-16,4 0-5 16,2-14-3-16,-1-4-5 15,-2-3-16-15,1-5-2 16,-5-6 3-16,-1 1-6 15,1-3-1-15,-4 2-24 16,1 4-11-16,0 7 20 16,-4 10 22-16,1 4 13 15,-1 7-9-15,-2 0 2 0,2 14 8 16,-2 8 1-16,-1 5 1 16,2 2 8-16,0 0-7 15,-2-3 5-15,1-4-7 16,0-4 6-16,1-9-5 15,2-4 0-15,3-5 16 16,2 0-2-16,4-10 1 16,1-10-3-16,-1-6-7 15,1-4 0-15,-2-2-5 16,0 2-1-16,-2 2-2 16,-3 3-26-16,-3 10-8 0,-3 6 21 15,-5 9 4 1,-2 0-12-16,-2 9 23 15,0 15 0-15,0 3 6 0,0 6-6 16,0 1 0-16,0-4 0 16,0-4 0-16,7-6-1 15,5-8-8-15,1-7-16 16,3-5-69-16,5 0-71 16,2-9-3-16,12-31-46 15,-7 4-172-15,-2 0-136 0</inkml:trace>
  <inkml:trace contextRef="#ctx0" brushRef="#br0" timeOffset="-209310.78">10184 9645 899 0,'0'0'386'15,"0"0"-163"-15,0 0 88 16,0 0-27-16,34 107-18 15,-30-58-63-15,-4 4-48 16,0 0-43-16,0-2-34 16,0-1-24-16,-2-3-26 15,-9-1-14-15,-3-5-14 16,-1-2-8-16,-1-8-88 16,1-8-203-16,-1-11-25 15,7-12 91-15,0 0-54 0,4-14-69 16,3-7 86-1,0 2 241-15,0 2 29 0,-3 9 277 16,3 2 14-16,0 6-63 16,2 0-84-16,0 0-58 15,0 0-15-15,0 0-24 16,0 0 8-16,4 0 16 16,10 0-28-16,3 0-15 15,3 0-13-15,6-2-3 16,-2-9 1-16,4-6-1 15,-1 2-6-15,-4-4 1 16,-3-1-6-16,-5 4 0 16,-3 0 1-16,-6 4-1 15,-1 6 5-15,-5 4 3 0,0 2 10 16,0 0-7-16,0 17 8 16,-5 6-1-16,-1 3-4 15,-1 4-9-15,7-2 0 16,0-2-6-16,0-6 1 15,5-1 5-15,8-8-4 16,5-4 4-16,1-4 0 16,4-3 1-16,0 0 1 15,-2 0-7-15,-1-12-1 16,3-2 7-16,-6-3-6 16,-1-1 5-16,-5-3-5 15,-1 2-1-15,-5 1 0 16,-2 2 0-16,-3 4 0 15,0 5 1-15,0 5-1 16,0 2-12-16,0 0-24 0,0 14 36 16,0 9 6-16,0-2-6 15,0 5 0-15,0 0 0 16,6-1 0-16,11-4-6 16,5-3 4-16,2-5 1 15,7-3 1-15,1-8 0 16,3-2 1-16,-2 0 0 15,5-14-1-15,-1-8 6 16,-2-6-5-16,-2-5 5 16,-1 0-5-16,-10-3 0 15,-4 1 0-15,-9 5 0 0,-7 6 0 16,-2 4 7-16,0 6-2 16,-6 2 1-16,-10 4 5 15,0 3-12 1,3 4-6-16,2 1-8 0,2 0 7 15,2 0-7-15,2 1 14 16,3 6-10-16,2-5-33 16,0-2-12-16,0 0 16 15,0 0 30-15,0 0 9 16,5 0 2-16,1 0-1 16,-1 0 6-16,-4-2-7 15,3 2 0-15,-4 0 0 16,2 0 0-16,0 0 1 15,0 0-1-15,0 0 1 0,0 0 9 16,-2 0 4-16,3 0-5 16,-3 0 7-16,0 0 11 15,0 0-8-15,0 0 3 16,0 0 22-16,0 0 9 16,0 0-15-16,0 0-19 15,0 0-19-15,0 10-16 16,0 7 16-16,-5 8 17 15,1 3-8-15,0 2-8 16,0 3-1-16,3-4 1 16,1 0 0-16,0-4 8 15,0-4-8-15,0-5 0 16,9-7 0-16,2-6-1 0,5-3 0 16,3 0 9-1,2-12 4-15,-1-8-12 0,-1-5 5 16,2-3-5-16,-7 2-1 15,-3-2 1-15,-3 2 0 16,-8 1 6-16,0 4-5 16,0-1-1-16,-4 2 10 15,-11 2 1-15,-1 2 10 16,-5 6 12-16,4 6 1 16,-3 4-28-16,2 0-1 15,-2 12-6-15,2 12-5 16,3 5 5-16,3 3-7 15,0 1-10-15,9 1-23 16,1-2-14-16,2-3-10 0,0-6-5 16,0-5 17-16,10-6 22 15,9-5 10-15,-3-5 3 16,7-2 11-16,2 0 6 16,0-12-1-16,0-6 0 15,-3-3 1-15,4-2 0 16,-1-4 0-16,-3-4 1 15,2-1 5-15,-4-6-6 16,1-5 1-16,-4-1 0 16,-1-7 0-16,-7-2 0 15,-5-1 0-15,-4-3 26 16,0 3 58-16,0 3 7 16,0 10-41-16,-6 9-33 15,1 12 25-15,1 16 14 16,0 4-39-16,-1 24-10 15,0 22 10-15,1 16 6 0,-1 12-18 16,3 11 2-16,-1 3-8 16,3 0-1-16,0-4-15 15,3-8-61-15,8-9-62 16,9-6-125-16,-1-18-197 16,-2-15-448-16</inkml:trace>
  <inkml:trace contextRef="#ctx0" brushRef="#br0" timeOffset="-207845.05">11850 10353 1500 0,'0'0'511'0,"0"0"-377"16,0 0-7-16,0 0 85 15,55-113-13-15,-28 69-66 16,-2-3-45-16,3-1-37 0,-3-3-24 16,-5-2-12-1,-3-3-14-15,-3-2 5 0,-5-4-6 16,-3-2 0-16,-1 1 0 16,0 8 0-16,-3 13 0 15,0 14 0-15,-2 16 0 16,5 12-17-16,-1 18-49 15,2 26 66-15,1 19 25 16,-1 8-9-16,-2 11-8 16,-2-1-1-16,-2-5-6 15,0-6-1-15,0-5 5 16,0-11-4-16,0-6-1 16,-2-9 1-16,-8-8-1 15,1-11 1-15,-4-11-1 0,-1-6-10 16,1-3-92-1,-3-6-98-15,3-17-100 0,3-4 71 16,-2-1-19-16,1 2-57 16,2 5 103-16,0 7 202 15,2 6 46-15,3 6-7 16,4 1-31-16,0 1-8 16,0 0-21-16,9 0 21 15,7 0 6-15,3 0 1 16,8 0 1-16,4 0 0 15,7-4 0-15,7-3-7 16,1-5-1-16,4-2-17 16,-1-4 17-16,-5-4 27 0,-6-2 90 15,-4-2 33-15,-13 4-49 16,-4-2-40-16,-14 4-18 16,-3 2-12-16,0 2-1 15,-15 2 16-15,-10 6 35 16,0 1-12-16,-7 7-2 15,3 0 2-15,0 3 13 16,0 14-29-16,5 8-23 16,-1 8-5-16,5 4-7 15,4 7-4-15,3 0 5 16,8 2 2-16,3 1-3 16,2-6-9-16,0-3 3 15,7-4-6-15,8-5 1 16,6-7 2-16,-2-6-8 15,4-10 8-15,2-6-8 0,1 0 3 16,1-8-4-16,-2-13-10 16,1-6-36-16,-4-2-61 15,1-2 16-15,-6 0 12 16,-4 3 24-16,-3 5 33 16,-4 5 22-16,-3 6 3 15,-3 7 42-15,0 5-7 16,0 3-37-16,0 16 11 15,0 8-5-15,-3 3-6 16,3 2 0-16,0 0-1 16,0-4 2-16,14-4 4 15,9-10 19-15,0-6 34 16,4-8-2-16,2 0 16 0,-1-11-18 16,0-10-16-1,-3-6-20-15,-5 0-10 0,-5-2-7 16,-4 6-1-16,-3 0 0 15,-6 7 1-15,-2 6 4 16,0 6 1-16,0 4 21 16,-4 0-5-16,-8 18-22 15,0 9 5-15,1 7-6 16,2 4 0-16,5 2-5 16,2-2-47-16,2-2-50 15,0-8 53-15,4-5 0 16,10-9-140-16,4-5 63 15,0-6 11-15,-1-3-8 16,-2-3-63-16,3-13-39 0,-1-12-36 16,-5 3-35-16,-2-2-661 0</inkml:trace>
  <inkml:trace contextRef="#ctx0" brushRef="#br0" timeOffset="-206693.87">12917 10217 230 0,'0'0'616'16,"0"0"-382"-16,0 0-40 15,0 0 7-15,0 0-17 16,0 0 14-16,0 0-24 16,73 104-6-16,-67-74-27 15,-4-2-40-15,-2-2-20 16,0-4-23-16,0-5-16 16,0-4-9-16,0-6-14 0,0-7-5 15,0 0 6-15,0 0 1 16,3-15-20-16,11-7-1 15,2-2-22-15,1-5-48 16,2 2 10-16,-1 3-8 16,-3 2 16-16,-2 8 33 15,-4 8 19-15,0 6 2 16,-2 0 23-16,-4 18 40 16,3 6-5-16,-2 6-10 15,-1 0 2-15,1-2-14 16,0-2-16-16,3-4-2 15,0-5-19-15,4-4 14 16,2-7-14-16,3-6 7 0,3 0 2 16,4-10-4-16,-1-11-4 15,3-4 4-15,-2-1-6 16,-4-1 1-16,-3 6 0 16,-5 3 0-16,-3 4-1 15,-3 4 1-15,-5 8-1 16,3 2-6-16,-3 0-11 15,0 16 17-15,0 4-1 16,0 4 1-16,0-2 0 16,2 0-7-16,3-3-15 15,5-8-17-15,2-2 9 16,2-6 6-16,5-3 6 0,1 0 17 16,1-6 1-16,1-11 1 15,-4 3-1-15,1-5 0 16,-6 1-1-16,-4 2-20 15,-4 4-12-15,-2 7 25 16,-2 2 7-16,-1 3-6 16,0 0-5-16,0 10 11 15,0 4-5-15,0 0-55 16,3-2-77-16,3-1-10 16,8-4 41-16,-1-5 45 15,5-2 40-15,0 0 13 16,1 0 7-16,0 0-4 15,-1-9 5-15,-5-4 1 16,-4 1 0-16,-2 0 1 16,-5 3 13-16,-2 2 19 0,0 5 67 15,0 2 40-15,0 0-57 16,-9 9-58-16,0 5-16 16,2 3-8-16,4-2-1 15,3-3-6-15,0 2-18 16,0-9 8-16,17-1 5 15,2-4 3-15,5 0 7 16,8 0 1-16,-1 0 0 16,5-9 0-16,-2-5 13 15,0-1 20-15,-5-3 10 16,-6-5 2-16,-2-2 1 16,-5-5-15-16,-8-2-9 15,-1-4-13-15,-1-7-8 16,-3-3 1-16,2-1-2 15,-3-4 1-15,-2 1 5 0,0 1 3 16,0 6 57-16,0 2 8 16,-2 9-28-16,-3 11-16 15,-2 11 36-15,3 10 6 16,-5 1-42-16,-1 31-18 16,1 12-6-16,1 11-5 15,-3 9 0-15,2 4 1 16,2 2-2-16,1-1 0 15,4-3-2-15,2-8-26 16,0-8-58-16,2-13-72 0,13-8 39 16,3-11 42-16,5-9-130 15,1-9-81-15,10-7-112 16,-7-13 5-16,-1 0-249 0</inkml:trace>
  <inkml:trace contextRef="#ctx0" brushRef="#br0" timeOffset="-205695.31">14279 10217 929 0,'0'0'506'16,"0"0"-196"-16,0 0-82 16,0 0-25-16,0 0-24 15,0 0-33-15,0 0-22 16,127 32-3-16,-114-4-29 16,-3 0-22-16,-4 0-25 15,-2-4-24-15,-1-2-12 16,-1-8-8-16,0-4 1 0,0-6-2 15,1-4 0-15,-1 0 0 16,-2 0 0-16,0-10 0 16,0-4-1-16,0-2 1 15,0 0 0-15,-14 2 0 16,-10 3 11-16,-5 6 1 16,-7 3 0-16,-1 2 10 15,3 0 47-15,5 12-11 16,7 6-22-16,7 2-34 15,5 2 7-15,6-2-9 16,4-1 1-16,0 0 8 16,2-4-9-16,16-6-1 15,5-3 1-15,0-4-20 0,8-2-38 16,4 0-22-16,0-2-3 16,-1-10 15-16,1-4-24 15,-4 2-5-15,-2-2-9 16,-2 0-3-16,-6 2 28 15,-7 0 42-15,-5 4 35 16,-8 3 4-16,-1 0 41 16,0 5 11-16,0 2 20 15,-5 0 9-15,-1 6-36 16,3 9-5-16,3 6-4 16,0-3-5-16,0 1-14 15,13-5-8-15,10 1 7 16,2-5-2-16,-1-3-4 15,0-4-5-15,-6-3-4 16,-4 0 6-16,-3 0-6 0,-5-6 8 16,-1-8-3-16,1-4-5 15,-3 0 0-15,2-4 0 16,-5-5 1-16,0 4 5 16,0-5-6-16,0 2 19 15,-2 4 23-15,-10 0 17 16,-1 8-17-16,-3 4-14 15,-1 10-13-15,-2 0-5 16,-1 7-11-16,0 18 0 16,2 5 0-16,3 4-1 15,3 1 1-15,3 2-8 16,5-4-19-16,4-8-35 0,0-4-7 16,0-7 18-16,14-5 23 15,8-9-16-15,3 0 1 16,1-2 1-16,1-14 14 15,0-8 19-15,-1-3 9 16,-3 0 1-16,-3-7 0 16,-3-2 7-16,-1-6 4 15,-4-5 21-15,5-4 25 16,-4-6-9-16,1-1-15 16,-5 0 11-16,-5 0 2 15,-2 8 9-15,-2 6-18 16,0 13-23-16,0 19 0 15,0 12-15-15,0 15-12 0,0 28 12 16,-4 13 0-16,-7 16-22 16,-3 1-84-16,1 3-86 15,-1 17-86-15,8-20-279 16,2-16-582-16</inkml:trace>
  <inkml:trace contextRef="#ctx0" brushRef="#br0" timeOffset="-205245.53">15160 10168 1252 0,'0'0'410'0,"0"0"-279"16,0 0-62-16,0 0 106 15,0 0 23-15,0 0-59 16,75 131 43-16,-65-102 8 15,-2 0-60-15,3-5-63 16,1-4-34-16,-1-6-14 16,-3-4-8-16,0-3-11 15,-4-4 0-15,-1-3-16 16,-3 0-12-16,0 0-14 16,0-8 28-16,0-1 14 15,0 0 0-15,0 3 1 16,-13 0 5-16,-8 4 0 15,-6 2 21-15,-6 0 15 16,-3 8 15-16,-2 10-1 0,0 2-15 16,2 4-22-16,7-1-5 15,5-1-13-15,11-7 0 16,7-1 7-16,6-3-8 16,3-8-1-16,21-3 0 15,11 0 0-15,4-5-27 16,6-14-55-16,2 1-26 15,-6 0-100-15,7-8-127 16,-12 6-164-16,-10 3-1058 0</inkml:trace>
  <inkml:trace contextRef="#ctx0" brushRef="#br0" timeOffset="-199980.97">13893 12814 373 0,'0'0'1117'16,"0"0"-767"-16,0 0-208 15,0 0-18-15,0 0 42 16,0 0 83-16,-13 36-45 15,13-36-37-15,0 0-40 16,0 0-25-16,0 0-18 16,0-3-20-16,0-9-25 15,5-7-18-15,8-13-10 0,1-3-10 16,3-11-1 0,5-6 8-16,1-6-8 0,4-9 0 15,-4-1 0-15,4-4-2 16,-4 4 1-16,-3 4-29 15,-5 11 5-15,-3 14 19 16,-3 10 4-16,-5 13 1 16,-4 11 0-16,0 5 0 15,0 0-15-15,0 26 5 16,0 12 11-16,0 8 6 16,0 8 0-16,0-2-5 15,0-2-1-15,0-4 1 16,0-3-1-16,1-9-9 15,-1-5-62-15,3-7-86 16,-3-8-66-16,0-9-155 0,3-5-106 16,-1 0-254-16</inkml:trace>
  <inkml:trace contextRef="#ctx0" brushRef="#br0" timeOffset="-199459.05">14328 12318 1200 0,'0'0'543'16,"0"0"-378"-16,0 0-41 15,0 0-1-15,0 0 11 16,0 0-4-16,116 104-20 16,-100-80-26-16,-3-2-32 0,-4 0-14 15,-2 1-11-15,-3-6-4 16,-4 1-5-16,0-4 5 15,0-3 6-15,-16-1-4 16,-1-4-11-16,-4-2-4 16,1-1-9-16,-2-3 5 15,1 0-5-15,5-3 9 16,0-11 0-16,7-3 13 16,5 0 7-16,4-3-3 15,0-2 0-15,2-1-8 16,15 0-4-16,6-2 1 15,6-1-1-15,0 3-7 0,0-2-1 16,0 1-7 0,-4 0 0-16,-4 2 6 0,-5 0-6 15,-5 3 6-15,-6 0-5 16,-1-1 0-16,-4-1 8 16,0 4-3-16,-11-2-5 15,-10 1 7-15,-1 7 4 16,-2 1-12-16,2 8 0 15,-3 2-6-15,1 2-3 16,-1 19 7-16,1 9-5 16,3 8-22-16,8 5-44 15,13 11-87-15,0-12-304 16,0-8-210-16</inkml:trace>
  <inkml:trace contextRef="#ctx0" brushRef="#br0" timeOffset="-199069.78">14743 12117 1388 0,'0'0'574'16,"0"0"-485"-16,0 0-22 15,0 0 45-15,0 0 46 16,0 0-8-16,0 0-50 16,2 89-24-16,4-79-25 0,4-5-17 15,1-4-12-15,-1-1-7 16,2 0 11-16,-1 0-11 16,-2-10-2-16,-2-4-3 15,-5-2-4-15,-2 0 0 16,0-3 2-16,0 3-7 15,-9 2 10-15,-4 5-5 16,0 5 4-16,-3 4 1 16,1 0-11-16,1 4-8 15,1 16-13-15,3 3-79 16,4 15-120-16,3-5-154 16,3-8-370-16</inkml:trace>
  <inkml:trace contextRef="#ctx0" brushRef="#br0" timeOffset="-198714.15">15131 11976 1175 0,'0'0'635'0,"0"0"-417"16,0 0-53-16,-42 117-44 15,21-67-16-15,-1 8-4 0,-5 3-14 16,0 5-7-16,-4 1-17 16,-2-2-23-16,-1 1-15 15,-3-1-13-15,-1-2-4 16,1-5-8-16,2-5 0 15,4-4-1-15,6-9-31 16,8-13-75-16,10-8-112 16,7-19-64-16,0 0-308 15,13-4-108-15</inkml:trace>
  <inkml:trace contextRef="#ctx0" brushRef="#br0" timeOffset="-198358.07">15009 12552 1553 0,'0'0'362'16,"0"0"-256"-16,0 0-24 15,0 0 27-15,0 0-14 16,0 0-36-16,0 0-31 15,14 67-12-15,-2-65-7 16,1-2-8-16,3 0 6 16,1-6 14-16,-1-10-9 15,-1-2 0-15,-3-1 3 0,-3 2 19 16,-5 1 18 0,-4 0 27-16,0 0 10 0,0-1-8 15,-6 5-10-15,-13 1-21 16,2 2-22-16,-5 4-13 15,1 5-15-15,2 0-10 16,-2 0-129-16,-10 24-125 16,7-1-64-16,-1 2-558 0</inkml:trace>
  <inkml:trace contextRef="#ctx0" brushRef="#br0" timeOffset="-195946.15">13905 13176 867 0,'0'0'572'0,"0"0"-312"15,0 0-49-15,0 0-22 16,0 0 11-16,0 0 41 15,0 0-76-15,-27-60-67 16,38 45-42-16,12 1-28 0,8-1-12 16,1 3-15-1,2 7 1-15,2 5-2 0,-6 0 0 16,0 0 0-16,-5 15 0 16,-5 7 0-16,-7 2 0 15,-9 7 14-15,-4 1-1 16,0-1-5-16,-2 1-1 15,-13-2 5-15,-1-2 0 16,-3-5-3-16,7-3-8 16,1-8 5-16,7-4-6 15,-1-4 1-15,5-4 4 16,0 0-5-16,2 0-19 16,14-9-35-16,9-3 36 15,1 3 10-15,3 1-11 16,0 5-5-16,-3 3 5 0,-3 5-16 15,-3 15-5 1,-7 4 34-16,-5 5 6 0,-8 2-1 16,0 1 1-16,-8 0 8 15,-13 0 2-15,-11 1 14 16,-4-5 6-16,-2-3-8 16,-1-2-7-16,1-5 6 15,-3-4-5-15,1-2-7 16,3-2 0-16,2-4-7 15,7-5 5-15,8-1-1 16,4 0 5-16,11-3-11 16,5-11-33-16,0-2-100 15,12-5 2-15,30-9-82 0,-2 5-112 16,1-1-582-16</inkml:trace>
  <inkml:trace contextRef="#ctx0" brushRef="#br0" timeOffset="-195643.29">14419 13156 1773 0,'0'0'619'0,"0"0"-521"16,0 0-52-16,0 0 101 15,0 0 43-15,0 0-44 0,0 0-55 16,-13 110-44-16,13-89-23 16,9-1-23-16,7-4 10 15,4-2-10-15,0-5-1 16,4-2-26-16,1-7-50 16,2 0-60-16,0 0-60 15,-4-10 11-15,0-7-12 16,-3-9-37-16,-7 5-139 15,-6 0-421-15</inkml:trace>
  <inkml:trace contextRef="#ctx0" brushRef="#br0" timeOffset="-195399.36">14638 13128 1056 0,'0'0'679'0,"0"0"-466"16,0 0-97-16,0 0-37 0,0 0 1 15,0 0 56-15,0 0 102 16,-14 66-65-16,10-21-67 15,-2 4-41-15,-3 9-23 16,1 0-18-16,0 0-9 16,1-5-6-16,3-2-3 15,0-5-6-15,-3-7-6 16,6-6-40-16,-1-9-62 16,0-6-74-16,2-14-12 15,0-4-21-15,0 0-52 16,14-16-122-16,-3-2-335 0</inkml:trace>
  <inkml:trace contextRef="#ctx0" brushRef="#br0" timeOffset="-194992.22">14830 13166 567 0,'0'0'883'16,"0"0"-630"-16,0 0-137 15,0 0-46-15,0 0-1 16,0 0 24-16,0 0 9 0,4 60-10 16,0-57-2-1,1-3 17-15,1 0-21 0,-1 0-19 16,-1 0-6-16,3 0-14 15,-2 0-12-15,-3-8-14 16,0-1-8-16,-2 0 5 16,0-1-11-16,0-1 10 15,0 3 8-15,-4 0 5 16,-5 4-5-16,-3 1-13 16,1 3-6-16,1 0 0 15,-1 0-6-15,-1 15 0 16,1 2-1-16,5 0-23 0,0 4-85 15,4 1-156 1,2-1-57-16,0-2-287 0,8-8-608 0</inkml:trace>
  <inkml:trace contextRef="#ctx0" brushRef="#br0" timeOffset="-194615.42">15282 12761 1197 0,'0'0'726'0,"0"0"-538"0,0 0-52 16,0 0 65-16,0 0-2 15,0 125-35-15,-10-79-49 16,-9 10-31-16,-4 8-21 16,-7 10-23-16,-6 8-20 15,-6 5-11-15,-1 1-9 16,-1 0 1-16,3-5-2 16,8-8-6-16,4-6-40 15,6-13-44-15,10-10-34 16,7-14-40-16,4-13-15 15,2-14-48-15,8-5-17 16,13-19-296-16,1-2-347 0</inkml:trace>
  <inkml:trace contextRef="#ctx0" brushRef="#br0" timeOffset="-194294.73">15295 13441 713 0,'0'0'961'16,"0"0"-707"-16,0 0-172 15,0 0 2-15,0 0 22 16,0 0 12-16,0 0 14 0,10 50-35 16,-1-44-35-1,1-4-17-15,2-2-11 0,-1 0 0 16,2 0-5-16,1-8-10 15,-4-7-3-15,0 1-8 16,-3-3-7-16,-7-1 8 16,0 2-3-16,0-3-5 15,-7 4 0-15,-13 1-1 16,-5 4-27-16,-8 8-68 16,-3 2-40-16,-22 6-90 15,11 14-131-15,3 0-804 0</inkml:trace>
  <inkml:trace contextRef="#ctx0" brushRef="#br0" timeOffset="-188684.29">13947 13984 811 0,'0'0'194'0,"0"0"-106"0,0 0-26 16,0 0 89-16,0 0 23 16,0 0 2-16,-18-12-46 15,18 12-24-15,-2 0-26 16,2 0-24-16,0 0-4 16,0 0 14-16,0 0 12 15,0 0-2-15,0 0-10 16,0 0-3-16,0 0-10 15,0 0-11-15,0 0-18 16,0 0-14-16,0 0-9 16,6 0 0-16,6 0 12 15,5-1-13-15,4-2 2 16,3 2 5-16,3-4-1 0,4-4 0 16,3-3 0-1,2 3-4-15,3-1-1 0,2-3 0 16,-8 4 1-16,-2-1-1 15,-8 3 0-15,-9 4 0 16,-2 1-1-16,-9 2 0 16,-3 0-1-16,0 0-23 15,0 0-105-15,-3 0-40 16,-9 0-45-16,2 0-269 16,0 2-86-16</inkml:trace>
  <inkml:trace contextRef="#ctx0" brushRef="#br0" timeOffset="-187117.15">14005 14002 848 0,'0'0'387'16,"0"0"-194"-16,0 0-52 15,0 0 43-15,0 0-2 16,0 0-32-16,0 0-32 16,2-8-24-16,-2 8-40 15,0 0-29-15,0 12-10 16,0 7 38-16,-4 3 20 0,-6 2-24 16,2 1-19-1,-2-1-5-15,2-2-10 0,1-1-6 16,2-5 1-16,4-2-4 15,-2-4-5-15,3-1 5 16,0-4-4-16,0-3-1 16,0-2 7-16,0 0-8 15,0 0 1-15,4 0 0 16,3 0 5-16,5 0 9 16,1 0-6-16,5-7-8 15,-1-5 5-15,6 1-6 16,2-1 0-16,1-2 0 15,1 5 0-15,-2-3 0 16,-1 11 0-16,-2-3-1 16,-1 4-8-16,-4 0 8 0,1 14-5 15,-5 3 6-15,-1 8 0 16,-8 1 12-16,-2 4 16 16,-2 0 2-16,0 2 6 15,-18-1-3-15,-3 1-6 16,-5-2-2-16,0-2 3 15,-3-5-7-15,0 0-15 16,2-7 11-16,0-2-2 16,3-2-6-16,0-6 1 15,3 2-9-15,1-8 13 16,3 0-7-16,0 0 5 16,5 0-3-16,-2 0 3 15,5-8-11-15,3-1 11 16,1 4-6-16,3-1-5 0,2 2 0 15,-2 2 0-15,2 2 0 16,0 0-1-16,0 0 0 16,0 0-8-16,0 0-2 15,0 0-14-15,0 0-12 16,0-3-18-16,0 3-10 16,0-2 10-16,0 1 11 15,0-3 33-15,9-1 8 16,-3 0-53-16,3 1-85 15,-3-6-81-15,4-1-17 16,-4 2-258-16,1 0-413 0</inkml:trace>
  <inkml:trace contextRef="#ctx0" brushRef="#br0" timeOffset="-185832.03">14517 14071 907 0,'0'0'386'0,"0"0"-215"16,0 0-46-16,0 0-24 0,0 0-24 16,0 0-17-16,0 0-23 15,-3-26-14-15,3 15-10 16,0 2-5-16,6-1 3 15,5-3-5-15,5 3-5 16,3-2-1-16,2 0 1 16,0 2 0-16,2 2 0 15,-3 4 0-15,-1 2-1 16,-4 2 1-16,-4 0 9 16,-2 13 41-16,-3 10 49 15,-1 10 1-15,-3 2-10 16,-2 4-9-16,0 3 7 15,0-3-11-15,-7 5-14 16,-6-5 1-16,-7 1-16 16,-7 2-14-16,-4 2-19 0,-7-3-8 15,-5-1-7-15,4-4 1 16,3-10-1-16,5-6 5 16,8-8-5-16,8-3-1 15,4-8 8-15,3-1-2 16,8 0 1-16,0-4-7 15,0-11-13-15,10 1 13 16,10-3 0-16,3 2 0 16,-1 6 1-16,0 1 0 15,0 4 0-15,-1-1 0 0,-4 5-1 16,3 0 9 0,-2 0-8-16,0 0 1 0,1 0 7 15,2-3 0-15,1-1 3 16,3-5-2-16,0 2-2 15,2-4-1-15,2-1-6 16,-4 0-1-16,0-6-12 16,-2 2-88-16,-5 1-188 15,4-16-9-15,-6 7-275 16,-6-1-605-16</inkml:trace>
  <inkml:trace contextRef="#ctx0" brushRef="#br0" timeOffset="-185434.72">14979 13990 1320 0,'0'0'480'16,"0"0"-402"-16,0 0 10 15,0 0 36-15,0 0 9 16,0 0 0-16,0 0-1 15,-6 58-46-15,12-54-17 16,3 1-16-16,-1-5-20 16,4 0-10-16,-3 0-1 15,-1 0-1-15,0-2 10 16,1-8-14-16,-3-2-4 16,-5 0-2-16,2-3-2 15,-3-1 5-15,0 2 7 16,0 2 9-16,0 3 6 0,-8 2-6 15,1 3-10-15,-5 4-8 16,2 0-11-16,-1 6 5 16,-1 12-6-16,3 1 0 15,3 2-17-15,6 1-74 16,0-2-117-16,4-1-132 16,14-8-52-16,0-2-320 0</inkml:trace>
  <inkml:trace contextRef="#ctx0" brushRef="#br0" timeOffset="-185065.72">15456 13672 1122 0,'0'0'637'16,"0"0"-477"-16,0 0-2 15,0 0-5-15,0 0 78 16,-26 148-28-16,10-92-69 16,-4 9-42-16,-5 5-38 15,-6 6-19-15,-2 2-14 0,-8 2-3 16,-3-2-11-16,1-1-1 15,3-6-5-15,2-8 0 16,7-5-1-16,7-12-1 16,5-12-29-16,11-10-40 15,6-12-88-15,2-12-143 16,8-8-60-16,15-16-218 16,-1-2-616-16</inkml:trace>
  <inkml:trace contextRef="#ctx0" brushRef="#br0" timeOffset="-184661.36">15365 14364 1397 0,'0'0'381'16,"0"0"-245"-16,0 0 0 15,0 0 11-15,0 0 10 16,0 0-20-16,0 0-63 16,11 75-35-16,-3-64-11 15,4-7-4-15,1-4 6 16,3 0 13-16,2 0-4 16,0-8-13-16,-3-8-9 0,0-1-10 15,-3-1 1 1,-4 0-1-16,0-4 2 0,-8 4 5 15,0-3 5-15,0 4 17 16,-2 2-8-16,-12 6-5 16,1 1-10-16,-3 6-4 15,-2 2-9-15,2 0 0 16,-1 10-6-16,1 6-22 16,-1 4-42-16,3 6-93 15,-2 11-158-15,3-10-219 16,4-3-576-16</inkml:trace>
  <inkml:trace contextRef="#ctx0" brushRef="#br0" timeOffset="-182048.5">13833 14887 988 0,'0'0'647'0,"0"0"-464"16,0 0-100-16,0 0-20 16,0 0 18-16,0 0 7 15,0 0-1-15,40-15 5 16,-19 12 16-16,5 3-25 16,5-4-34-16,1 0-9 15,3 0 8-15,2 2-12 16,2-2-13-16,-1-1-11 15,-7-2-6-15,-2 1-4 0,-6 2-1 16,-6-4 10-16,-1 2-10 16,-8 2 5-16,-3 4-4 15,-1 0 10-15,-4 0 17 16,2 14-6-16,-2 16 49 16,0 16 23-16,0 8-32 15,0 8-24-15,-2 4-12 16,-11 1-3-16,3-4-5 15,-4 0-4-15,5-2-4 16,0-10-10-16,0-7 5 16,4-12-6-16,3-9 1 15,0-10 1-15,0-6-2 0,2-6-19 16,-4-1-82-16,-1 0-82 16,-9 0-306-16,2-9 130 15,-5-6-509-15</inkml:trace>
  <inkml:trace contextRef="#ctx0" brushRef="#br0" timeOffset="-181853">14047 15254 1588 0,'0'0'368'16,"0"0"-231"-16,0 0-15 15,0 0 10-15,0 0-14 16,0 0-43-16,132-24-40 0,-95 20-24 15,3-4-11 1,4-2-24-16,-7 2-203 0,10-10-93 16,-15 4-373-16,-4-3-606 0</inkml:trace>
  <inkml:trace contextRef="#ctx0" brushRef="#br0" timeOffset="-181366.28">14500 15011 1096 0,'0'0'669'15,"0"0"-488"-15,0 0-70 16,0 0-34-16,0 0 51 16,0 0 6-16,0 0-28 15,97-72-48-15,-63 60-28 0,0-2-15 16,-3 10 0 0,-2-1-5-16,-5 5 1 0,-6 5 20 15,-3 15 38-15,-5 13 5 16,-6 8 10-16,-4 10-2 15,0 4 0-15,-14 6-13 16,-10-1-15-16,-2 0-21 16,-5-4-12-16,0-2-6 15,4-13-6-15,1-6-7 16,6-11 4-16,5-8-5 16,4-10 5-16,4-6-6 15,5 0-5-15,2-20-19 0,0-6 0 16,5-9 6-1,17 3-4-15,3 6-4 0,-1 3 10 16,0 5 8-16,-1 6 7 16,-3 7 0-16,-5 5-1 15,-1 0 1-15,-1 0 0 16,1 0 1-16,-1 3 0 16,5 1 0-16,4-4 0 15,4 0 0-15,11 0-20 16,3-16-104-16,2-6-68 15,1-2-113-15,1-10-21 16,-9 3-292-16,-10 8-503 0</inkml:trace>
  <inkml:trace contextRef="#ctx0" brushRef="#br0" timeOffset="-181042.46">15099 14918 844 0,'0'0'631'16,"0"0"-341"-16,0 0-106 15,0 0-43-15,0 0 0 16,0 0 98-16,0 0-28 16,-6 41-84-16,6-21-49 15,2-4-29-15,7-3-15 16,2-1 4-16,3-7-4 16,-1-3-3-16,0-2-11 15,3 0-5-15,-3-7-5 16,0-5-4-16,-6-8 0 15,-5-1-5-15,-2 4 1 0,0-4-1 16,-6 1-1 0,-14 6-8-16,-5 2 7 0,-1 6-8 15,1 6 1-15,0 0 7 16,8 6-17-16,1 12-21 16,7 8-54-16,7 9-162 15,2-2-203-15,0-8-148 0</inkml:trace>
  <inkml:trace contextRef="#ctx0" brushRef="#br0" timeOffset="-180734.86">15491 14682 1048 0,'0'0'601'15,"0"0"-386"-15,-22 125-70 16,2-55-31-16,-9 12 22 16,-2 2 25-16,-5 2-28 15,1-3-19-15,1-5-41 16,5-8-31-16,7-8-26 15,5-8-8-15,5-10-8 16,5-7-26-16,7-24-205 0,0-8-159 16,3-5-489-16</inkml:trace>
  <inkml:trace contextRef="#ctx0" brushRef="#br0" timeOffset="-180367.22">15456 15244 1322 0,'0'0'700'0,"0"0"-557"16,0 0-50-16,0 0 50 16,0 0 21-16,0 0-38 0,0 0-61 15,40 60-26-15,-25-56-12 16,4-4-11-1,-1 0-5-15,1 0-10 0,2-6 7 16,-3-8-7-16,-5-2-1 16,-5 2 1-16,-4-4 5 15,-4-1-4-15,0 2 8 16,-6-1-8-16,-13 0-1 16,-6 5 5-16,-2 3-5 15,-2 6-1-15,2 4 0 16,-2 0-47-16,-2 6-109 15,-11 29-137-15,6-4-91 16,2 0-460-16</inkml:trace>
  <inkml:trace contextRef="#ctx0" brushRef="#br0" timeOffset="-177170.31">14170 15761 992 0,'0'0'522'16,"0"0"-314"-16,0 0-55 16,0 0-21-16,0 0-6 15,0 0 0-15,0 0-5 0,-3-8-20 16,3 8-31-16,0 0-19 15,0 0-19-15,7 5-2 16,7 18 103-16,6 12-17 16,2 4-38-16,3 3-33 15,-4 2-14-15,5 1-13 16,-7-9 0-16,2-4-1 16,-7-2-5-16,1-4-6 15,-7-3 0-15,-3-6 0 16,-3-2-5-16,-2-8 5 15,0 3-5-15,0-1 7 16,-10-4-8-16,-10-1 1 16,-1 0 5-16,-8-4-5 0,-1 0 0 15,2 0 0-15,1-4-1 16,7-14 1-16,5 1-1 16,3-3 0-16,8-1 0 15,1-5-2-15,3 3-3 16,0-4 4-16,8 1 1 15,13-2 0-15,6 2 1 16,2-1-1-16,3-1 1 16,3 2 0-16,-4 4-1 15,0-4 0-15,-2 3 1 16,-6 4 0-16,-3-3 0 16,-9 5-1-16,-4-3 1 15,-7 5 5-15,0 1-5 16,-7 0 0-16,-13-1-1 15,-8 8 9-15,0 3-8 16,0 4 1-16,1 0-1 16,4 0 0-16,3 22-1 0,6 4-6 15,9 6 0-15,1 2-27 16,4 2-66-16,4 0-68 16,29 4-298-16,-2-3-31 15,0-15-435-15</inkml:trace>
  <inkml:trace contextRef="#ctx0" brushRef="#br0" timeOffset="-176586.51">14660 15793 1320 0,'0'0'514'0,"0"0"-354"15,0 0-40-15,0 0 5 16,0 0 28-16,91 127-8 16,-68-93-15-16,-3-2-32 15,0-1-37-15,-2 0-23 16,-4-4-12-16,-6 0-2 16,-4-5-3-16,-4-4-3 0,0 0-9 15,-1-4 2 1,-18-2-11-16,0-2 1 0,-8-2-1 15,0-4 0-15,-2-4-1 16,1 0 0-16,7-4 1 16,1-14 1-16,6-3 0 15,8-8-1-15,6-1 6 16,0 2-6-16,4 2 0 16,19 0 8-16,6-2-8 15,2 6 1-15,0 1 5 16,0 6-5-16,-4 2 5 15,-7-1 3-15,-5 2 0 16,-3 2 9-16,-5-2 6 16,-5-2 9-16,-2 0 0 15,0-4-15-15,-2 1-8 16,-14-6 1-16,-2 5-5 16,-4 1 3-16,-3 4-3 0,3 6 6 15,-3 6-6-15,4 1-5 16,-2 0 0-16,3 16-1 15,5 6-6-15,2 2-12 16,7 6-47-16,6-4-48 16,0 6-68-16,21-4-181 15,8-3-243-15,2-10-347 0</inkml:trace>
  <inkml:trace contextRef="#ctx0" brushRef="#br0" timeOffset="-176204.26">15089 15731 1575 0,'0'0'524'0,"0"0"-425"16,0 0-65-16,0 0 71 15,0 0 76-15,0 0-55 16,0 0-24-16,15 53-26 15,-2-44-12-15,3-3-9 16,4-3-13-16,2-3-12 16,0 0-10-16,-1 0-7 15,-9-5-3-15,1-2-4 16,-11-6-4-16,-2 3 7 0,0 1-9 16,-16-5-11-16,-9 5-19 15,-6 1 3-15,0 8 3 16,-3 0 11-16,3 0 7 15,2 4-8-15,4 14-26 16,6 3-69-16,4 6-66 16,9 1-68-16,6 6-23 15,0-2-268-15,3-8-242 0</inkml:trace>
  <inkml:trace contextRef="#ctx0" brushRef="#br0" timeOffset="-175851.44">15521 15436 1587 0,'0'0'368'0,"0"0"-131"16,-10 102-12-16,-5-42 4 16,-7 11-31-16,-5 5-57 15,-2 4-38-15,0 4-40 16,-5-3-24-16,3-1-20 0,0-5-10 16,-2 3-7-16,2-3-2 15,-1 2 0-15,6-7-30 16,1-7-41-16,8-5-65 15,3-9-76-15,5-13-80 16,5-10 26-16,4-20 25 16,0-3-120-16,0-3-27 0</inkml:trace>
  <inkml:trace contextRef="#ctx0" brushRef="#br0" timeOffset="-175419.48">15575 16154 1458 0,'0'0'489'0,"0"0"-374"16,0 0 27-16,0 0 34 15,0 0 21-15,0 0-52 16,0 0-53-16,13 112-35 16,-5-102-15-16,4-2-14 15,1-8-1-15,1 0-10 16,2 0-7-16,3 0-2 16,-1-18-1-16,0 1-6 15,-3-9-1-15,-4 3-11 0,-4 0 11 16,-5-2 8-16,-2 6-8 15,0-4 12 1,-13 0 9-16,-11 11 12 0,-5-1 1 16,-5 7-8-16,1 6-13 15,0 0-4-15,2 6-9 16,4 16-1-16,1 0-72 16,0 22-104-16,6-8-302 15,5-4-243-15</inkml:trace>
  <inkml:trace contextRef="#ctx0" brushRef="#br0" timeOffset="-172488.69">14170 17151 1493 0,'0'0'594'0,"0"0"-477"16,0 0-51-16,0 0 87 16,0 0 70-16,0 0-86 15,0 0-25-15,31-89 0 16,-11 49-16-16,3-2-53 16,4-2-20-16,-2-4-5 15,2-3 1-15,-2 4-7 16,2-3-6-16,-5 5-4 0,-4 6 4 15,-4 10-5-15,-6 9 7 16,-3 14-8-16,-5 6-9 16,0 0-6-16,0 23 5 15,0 18 10-15,-3 15 6 16,-5 13-4-16,-1-3-2 16,0 2 1-16,2-10 0 15,5-6-1-15,2-7-9 16,0-9-55-16,0-14-69 15,11-8-87-15,18-14-131 16,-2-18-289-16,-1-9-767 0</inkml:trace>
  <inkml:trace contextRef="#ctx0" brushRef="#br0" timeOffset="-172070.31">14670 16860 998 0,'0'0'696'0,"0"0"-484"15,0 0-102-15,-3 101-18 16,3-75 32-16,13-1 29 16,5-6-51-16,2-5-8 15,0-2-15-15,3-11-24 16,-2-1-15-16,2 0 12 15,0-6-1-15,-2-15-14 16,0-6-7-16,-3 3-6 16,-5-6-9-16,-6 0-4 0,-3 2-10 15,-4 2 8-15,0-3-3 16,-3 0 2-16,-12 5 4 16,-2 3 13-16,-6 7 33 15,1 5-17-15,-3 9 8 16,0 0-20-16,1 9-13 15,0 18-7-15,1 8-8 16,3 6 7-16,5 2-8 16,6-2 0-16,7-1-9 15,2-4-60-15,0-8-113 16,26-6-132-16,1-10-262 0,0-7-259 16</inkml:trace>
  <inkml:trace contextRef="#ctx0" brushRef="#br0" timeOffset="-171655.7">14989 16772 1582 0,'0'0'623'16,"0"0"-493"-16,0 0-32 15,0 0 86-15,0 0-17 16,-37 130-55-16,37-96-31 0,0-2-36 15,0-10-27-15,7 0 2 16,7-12-14-16,1-1 8 16,1-6-5-16,3-3 0 15,6 0 3-15,2-12-11 16,0-11 10-16,2 0-5 16,-5-3-5-16,-6 0 0 15,-4 2 0-15,-8 2 1 16,-6 0 4-16,0 3 0 15,-9 2 4-15,-17 5 26 16,-6 6 8-16,-5 2-17 16,-6 4-6-16,3 0-14 15,5 22 5-15,1 0-12 16,6 5-1-16,11 6-11 16,8 1-51-16,9-6-100 0,0 2-131 15,18-12-303-15,4-4-431 0</inkml:trace>
  <inkml:trace contextRef="#ctx0" brushRef="#br0" timeOffset="-171261.23">15287 16624 1267 0,'0'0'697'16,"0"0"-529"-16,0 0-95 0,0 0 42 16,0 0 85-1,0 0-51-15,0 0-67 0,6 67-45 16,4-59-1-16,1-3-19 16,-1-5-5-16,2 0-2 15,1 0 4-15,-4 0-13 16,0 0 0-16,-7 0 5 15,-2 0 7-15,0-9 7 16,0 5-10-16,-9-1-10 16,-11 1 1-16,0 4 11 15,-3 0 3-15,2 0 7 16,0 0-11-16,3 0-10 16,5 0-1-16,3 4 0 0,2 9-17 15,6-3-38 1,2 4-83-16,0 3-75 0,14-8-91 15,7 0-281-15,4-5-414 0</inkml:trace>
  <inkml:trace contextRef="#ctx0" brushRef="#br0" timeOffset="-170937.82">15630 16244 1166 0,'0'0'572'0,"0"0"-399"16,0 0 66-16,0 0 18 16,-3 143-40-16,-9-83-52 15,-9 10-50-15,-2-1-22 16,-2 4-17-16,-6 4-19 15,-6-2-27-15,-3 6-10 16,3-5-10-16,-1 1 1 16,1-7-11-16,8 1-11 15,6-8-41-15,9-13-110 16,9-1-184-16,5-18-190 16,0-16-369-16</inkml:trace>
  <inkml:trace contextRef="#ctx0" brushRef="#br0" timeOffset="-170606.76">15596 17022 1250 0,'0'0'622'16,"0"0"-500"-16,0 0-47 15,0 0 1-15,0 0 50 16,0 0-3-16,0 0-37 16,35 35-39-16,-22-34-23 15,-1-1-11-15,0 0 10 16,1-1-4-16,-3-11 18 0,1-2 30 16,-7-1-20-16,-2-2 3 15,-2-2 25-15,0 0-9 16,-6-1-20-16,-10 3-10 15,-2 3-14-15,-4-1-22 16,-3 12-34-16,-13 3-171 16,5 3-251-16,0 17-380 0</inkml:trace>
  <inkml:trace contextRef="#ctx0" brushRef="#br0" timeOffset="-169832.71">13463 17628 1239 0,'0'0'585'16,"0"0"-464"-16,0 0-47 15,0 0-22-15,0 0-21 16,0 0 13-16,0 0 8 16,100-120-18-16,-59 85-8 0,1 3-9 15,2-3 5-15,6-2-3 16,-5 1-4-16,-3 2-6 15,-5 2-8-15,-3 2-1 16,-8 10-31-16,-3 3-51 16,-10 8-25-16,-3 4-38 15,-10 5-171-15,0 0-274 16,0 14-350-16</inkml:trace>
  <inkml:trace contextRef="#ctx0" brushRef="#br0" timeOffset="-169486.35">13544 17798 1145 0,'0'0'554'0,"0"0"-427"16,0 0-39-16,0 0 10 15,0 0 36-15,0 0 59 16,0 0-19-16,42 0-57 16,-24-8-20-16,4-6-6 15,2-8-10-15,8-2-32 16,0-10-14-16,8-6-16 0,4 0-2 16,3-10-11-16,1 1-6 15,6-1 0-15,2-4-20 16,0 3-31-16,-3 0-46 15,-4 7-67-15,-7 8-67 16,-1 0 2-16,-12 14-18 16,-14 5-411-16</inkml:trace>
  <inkml:trace contextRef="#ctx0" brushRef="#br1" timeOffset="-149995.52">13840 13747 773 0,'0'0'522'16,"0"0"-319"-16,0 0-56 15,0 0-46-15,0 0-46 16,-16 0 17-16,12 0 4 15,-1 5-17-15,4-1-21 16,-2 2-8-16,0-2-2 16,3-3 0-16,-2 4 0 15,2-1 0-15,-2 2-5 16,0-2 2-16,2 1-2 0,-2 2 13 16,0 0 16-16,2 0-6 15,0-1-5-15,0 1-2 16,0 2 1-16,17-3 3 15,15-2-1-15,12-4 5 16,19 0-12-16,15 0-15 16,31-16-5-16,34-7-6 15,24-3-1-15,-13 1-8 16,-31 3 0-16,-43 8-17 16,-21 4-36-16,6 0 23 15,2 1 29-15,2 4 0 16,-8 1 1-16,-10 4 0 15,-9 0 0-15,-6 0 0 16,-5 0 1-16,-2-3 0 16,-2 3 1-16,0-2-2 0,-1 0 1 15,1 1 0-15,-3-1-1 16,-4 0 0-16,-1 2-28 16,-6 0-57-16,-7-5-15 15,-6 4-24-15,0 1 38 16,-4-3-55-16,-19 3-70 15,-26 0-37-15,7 0-94 16,-4 0-226-16</inkml:trace>
  <inkml:trace contextRef="#ctx0" brushRef="#br1" timeOffset="-148798.38">13949 13796 567 0,'0'0'288'0,"0"0"-169"0,0 0-58 16,0 0 22-16,0 0 97 16,0 0 14-16,0 0-32 15,-34 0-47-15,34 0-37 16,0 0-5-16,0 0-6 15,0 0 0-15,-1 12 16 16,-4 5 13-16,1 9-9 16,-3 9-19-16,0 8 20 15,-1 4 1-15,-6 7-25 16,-4 5-13-16,-4-1-16 16,-7 2-14-16,-5-2-9 15,-1 0 0-15,-2-4-3 0,9-6-3 16,4-2 4-16,8-13-4 15,5-3 0-15,7-12 2 16,1 0-7-16,3-6 10 16,0-2-2-16,0-1 0 15,3 4 0-15,5-7-3 16,3 2 1-16,1 0 1 16,3-2-7-16,5 2 9 15,5-8-1-15,4 2 3 16,9-2-5-16,7 0-5 15,7 0 5-15,13 0-5 16,9 0-1-16,13 0 11 16,9 0 8-16,8 0-7 15,4 0-5-15,-2-7-7 0,-1-2 6 16,-2-3-6-16,-9 2 0 16,-4-4 0-16,-9 6 0 15,-11 0 0-15,-7 2 0 16,-7 3-1-16,-8 3 0 15,-6-5-1-15,-5 5 1 16,2-6 1-16,-6 4 0 16,3 1-1-16,-3-5 1 15,-2 5-1-15,-2-1 0 16,-2-2 1-16,-2-1-1 0,-4 2 0 16,1-3 0-1,-5-2 0-15,-4-1-1 0,-4 4-8 16,-2-5 8-16,-3 2 1 15,-1-3 0-15,-3 4 1 16,2-3-1-16,-2-1 1 16,2 0 0-16,1 3-1 15,2-8 1-15,2 0 0 16,2-2-1-16,2-4 2 16,3-5-2-16,-1-3 1 15,0-10 0-15,1-6-1 16,-1-7 2-16,-1-7 5 15,-4-1-6-15,-3-2 17 16,-5 3-10-16,0 2-7 16,-3 6 1-16,-15 10-1 0,1 8 8 15,-1 10 10-15,3 6 4 16,2 8 10-16,3 4-15 16,4 3-17-16,-1 1 7 15,5 2-8-15,2 0 0 16,0 0-2-16,0 0-8 15,0 0 8-15,0 0-7 16,0 0 9-16,0 0 0 16,0 0 1-16,0 0 9 15,0 0-2-15,0 0-7 16,-3-2 1-16,1 1-2 16,0-1-27-16,-1 2-65 15,-2 0-107-15,2 0-451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8-26T01:04:22.465"/>
    </inkml:context>
    <inkml:brush xml:id="br0">
      <inkml:brushProperty name="width" value="0.05292" units="cm"/>
      <inkml:brushProperty name="height" value="0.05292" units="cm"/>
      <inkml:brushProperty name="color" value="#0070C0"/>
    </inkml:brush>
  </inkml:definitions>
  <inkml:trace contextRef="#ctx0" brushRef="#br0">8922 2634 654 0,'0'0'280'16,"0"0"-142"-16,0 0-69 0,0 0-18 15,18-28 34-15,-13 24 27 16,-1 1-5-16,-2 1-12 15,0 2 4-15,-2 0-22 16,0 0 6-16,0 0 10 16,0 0-39-16,0 0-16 15,0 0-13-15,0 0-2 16,0 0 7-16,0 0-4 16,0 5 13-16,-2 3-1 15,-2 4 0-15,2 2-1 16,-1 3 9-16,1 1 27 15,0 2-5-15,2-5-11 16,0 4-10-16,0-6-4 16,0-1-11-16,0-1 2 0,0-3-6 15,0-2 2-15,2-2 9 16,7-2-6-16,5-2-3 16,5 0-3-16,14-2 20 15,13-20 4-15,12-12 5 16,17-16-16-16,35-31-21 15,52-49-10-15,59-56 0 16,22-37-9-16,0-4-54 16,-18 19-266-16,-81 74-214 15,-27 31-274-15</inkml:trace>
  <inkml:trace contextRef="#ctx0" brushRef="#br0" timeOffset="19941.93">18535 3132 1305 0,'0'0'377'0,"0"0"-243"0,0 0-24 16,0 0-21-16,0-16 12 16,0 13 8-16,0 3-36 15,0 0-27-15,0 0-21 16,0 0-15-16,0 0-4 16,7 12 0-16,10 17 34 15,0 11 58-15,6 10-16 16,0 7-42-16,-1 1-14 15,-3-3-16-15,0-1-8 16,-2-2 9-16,-1-6-3 16,-3-7-2-16,-1-1 0 15,-6-8-5-15,-1-5 6 0,-3-7 1 16,-2-7-8-16,0-3 12 16,-5-4 21-16,-13 0 16 15,-5-1-16-15,-7-3-18 16,-3 0-3-16,2 0-3 15,1 0 0-15,4-7 3 16,1-1-3-16,5 1-3 16,5-4 0-16,0 4-5 15,7-6 5-15,4 1-6 16,2-3 2-16,2-3-2 16,0-3 0-16,0-1 3 15,6-2 3-15,7-2-4 16,3 0 3-16,3-3-4 15,1 0-1-15,4-3 0 16,3-2 0-16,2-2-1 0,2-7 1 16,-1 4-6-16,2-6-13 15,-3 5-25-15,-6 0 15 16,-4 8-3-16,-5 3 20 16,-7 8 12-16,-5 3 1 15,-2 2 13-15,0 0-7 16,0 2-1-16,-9 2 45 15,-8 0-15-15,-2 1-14 16,-3 4-22-16,-3-2-15 16,-2 6 6-16,0 3 9 15,4 0-25-15,-6 0 0 16,1 19-34-16,0 12-66 16,1 9 24-16,5 8-131 15,11 18-12-15,3-15-279 16,8-10-682-16</inkml:trace>
  <inkml:trace contextRef="#ctx0" brushRef="#br0" timeOffset="21188.82">19261 2738 595 0,'0'0'618'15,"0"0"-407"-15,0 0-25 16,0 0-45-16,0 0 5 16,0 0 4-16,0 0-5 15,0-61 0-15,0 61-41 16,0 3-104-16,0 22 5 16,0 20-5-16,0 22 77 15,0 16 0-15,-5 13-31 16,0 0-19-16,-5 0-5 0,-1-2-13 15,5-2-2 1,-4 1-6-16,4-7-1 0,-3-4 5 16,0-8-5-16,0-12-38 15,0-16-70-15,5-13-92 16,-1-20 37-16,3-13 8 16,0 0 16-16,-3-46-350 15,3 4 187-15,-3-2-110 0</inkml:trace>
  <inkml:trace contextRef="#ctx0" brushRef="#br0" timeOffset="21921.63">19101 3447 170 0,'0'0'699'15,"0"0"-561"-15,0 0 37 0,0 0 68 16,0 0-99 0,0 0-84-16,0 0-21 0,13-40 19 15,3 40-10-15,1 0-1 16,4 0-13-16,1 3 7 15,-2 10 0-15,2-1 0 16,-1 4 2-16,-2 1-20 16,-1 3-12-16,1-1-4 15,-7 3-6-15,1 0 8 16,1 0 4-16,-6 0-5 16,2 0 3-16,-5-6-2 15,-1 1-8-15,-3-8 10 16,-1-2 5-16,4-6 10 15,-4-1 7-15,2 0 17 0,0 0 31 16,2 0 26-16,4-5-6 16,2-14-7-16,6-3-75 15,4-7-19-15,2 0-11 16,2 0-13-16,4-3-7 16,2 6-11-16,0 6 9 15,0 5 17-15,-5 6 3 16,0 7 2-16,-5 2-4 15,0 0 2-15,-2 9 4 16,-3 8-6-16,-1 3 2 16,-3 3 6-16,-3 1 7 15,4 2 17-15,-3-2-6 16,3-2-10-16,-4-4 8 16,3-2 3-16,1-6-6 15,-4-4 3-15,1-3 1 0,-3-3-10 16,2 0-1-16,-7 0-15 15,2 0 15-15,-3-9-4 16,0-3-48-16,0-2 3 16,0 0 1-16,-9 2 13 15,-5 0 27-15,2 3 9 16,-2 3 25-16,0 6-1 16,-3 0-14-16,-4 3 5 15,2 15 4-15,1 2 18 16,2 4-9-16,5 1 2 15,4 2 0-15,7-3-18 0,0 0-11 16,0-3-1 0,16-5-9-16,6-7-37 0,0-2-9 15,7-7 28-15,3 0-29 16,1-16-117-16,12-29-104 16,-9 5-58-16,-7 1-739 15</inkml:trace>
  <inkml:trace contextRef="#ctx0" brushRef="#br0" timeOffset="22405.23">20142 2946 461 0,'0'0'926'0,"0"0"-705"15,0 0-30-15,0 0-30 16,0 141-50-16,0-89-6 15,-3 3-9-15,-10 3-22 16,-5 3-9-16,-2 0-24 16,-1-3-12-16,0-5-7 15,3-11 14-15,7-16-13 16,5-10 4-16,3-10 13 16,3-6 10-16,0 0 3 15,0 0-21-15,11-4-32 16,7-10 0-16,8-2-21 15,3 0 10-15,5 0 11 16,-2 6-7-16,-1 4-5 0,-5 6 3 16,1 0-6-16,-5 0 8 15,-1 16-7-15,-7 2 4 16,-1 4 2-16,-7 4 1 16,-6 3 7-16,0-2 8 15,-10 1 6-15,-9-3 1 16,-3-3-1-16,-6-4 1 15,4-4-4-15,2-6-11 16,2-7 0-16,7-1-38 16,6 0-58-16,3-13-89 15,4-9-90-15,15-20-51 16,10 5-58-16,1 3-311 0</inkml:trace>
  <inkml:trace contextRef="#ctx0" brushRef="#br0" timeOffset="23041.48">20601 3413 1048 0,'0'0'313'16,"0"0"-107"-16,0 0-2 15,0 0-44-15,0 0-49 16,0 0 8-16,0 0-45 16,76 114-20-16,-72-102-8 15,-4-5-6-15,0 0-13 16,0-5-6-16,0-2 11 15,-2 0 35-15,-14 0-24 0,-1 0-28 16,-6 0-3-16,1 4-10 16,-3 0-1-1,-1 6 0-15,4 2 11 0,-1 2 13 16,5 0 3-16,5 0-13 16,4 0-4-1,7 0-3-15,2-3-8 0,0-1-21 16,2-2-28-16,13-4-54 15,8-3-33-15,2-1 4 16,2 0-14-16,4-12-20 16,-5-6-79-16,1-3-46 15,-3-4 5-15,-3-1 20 16,-4-2 92-16,-1 0 54 16,-7 2-17-16,-5 4 137 15,-3 2 365-15,-1 6-76 0,0 6 14 16,0 4-32-16,0 4-88 15,0 0-107-15,0 22-38 16,0 12 41-16,9 12-28 16,2 10 26-16,7 8-16 15,-3 7-25-15,5 4-9 16,-3 0-8-16,2 3-7 16,-1-4 1-16,-5-3-4 15,-2-11-7-15,-4-8 5 16,-7-10 1-16,0-8 2 15,-17-8 12-15,-13-8 9 16,-8-4 11-16,-5-6-5 16,-1-8 5-16,2 0-1 15,1-3-41-15,6-20-64 0,4-9-106 16,8-34-34-16,9 6-111 16,13 0-402-16</inkml:trace>
  <inkml:trace contextRef="#ctx0" brushRef="#br0" timeOffset="24554.54">21083 3364 613 0,'0'0'702'16,"0"0"-477"-16,0 0 6 15,0 0-65-15,0 0-18 0,0 0-45 16,66 119-5-16,-59-91-45 16,-2 0-14-16,-1-7-18 15,-2-4-10-15,1-5-2 16,-1-6 0-16,-1-4-1 16,2-2 1-16,-3 0 10 15,0 0 8-15,0 0 10 16,0-10-21-16,0 0-15 15,-11-1-1-15,-7 0-2 16,-2 5 2-16,-4 6 25 0,-6 0-6 16,2 0-8-1,-4 11 12-15,4 9 27 0,3 1 9 16,5 5-21 0,4 0-13-16,7 1-13 0,6-4-12 15,3-1-6-15,0-1-21 16,23-8 9-16,8-2-22 15,5-10-44-15,9-1-63 16,0-1-20-16,4-20 19 16,0-1 15-16,-6-4 25 15,0-2 3-15,-6-2-111 16,-4 0 7-16,-6 0 71 16,-6 2 110-16,-5 7 28 15,-5 7 126-15,-6 5 59 16,-5 7 6-16,0 2-50 0,0 0-64 15,0 18-16 1,0 6-1-16,0 6-11 0,0 2 16 16,2 0-20-16,14-1-21 15,4-8-6-15,2-6-1 16,5-6 1-16,2-7 4 16,2-4 9-16,-2 0-5 15,0-1-6-15,-5-13-6 16,-3-4-2-16,-6-3-2 15,-6-1 3-15,-5-2-4 16,-4-2 2-16,0 1-1 16,0-2 8-16,-13 5 30 15,-5 2 7-15,0 4 3 16,-2 4-6-16,0 4-13 16,2 6-20-16,-2 2-11 0,1 0-8 15,-2 18 0-15,-2 8 0 16,6 3 0-16,-1 6 0 15,5-1 1-15,6-4 0 16,7-2-1-16,0-3 0 16,0-6-2-16,9-5 2 15,9-3-7-15,2-6 5 16,5-5 2-16,4 0 0 16,4-8 2-16,1-14 8 15,1-4-3-15,1-3-6 16,-1-8-1-16,-3-3-9 15,6-4-21-15,-7-2-4 0,-6-2-8 16,-6-1 12-16,-5 0-13 16,-7 1 12-16,-5-1 14 15,-2 5 16-15,0 2 1 16,0 8 12-16,-2 8 12 16,-3 8 9-16,-2 11 34 15,2 7-34-15,-1 0-33 16,-4 27-20-16,3 9 19 15,-7 12 1-15,3 8-1 16,-1 5 0-16,4-3-15 16,3 0 9-16,5-7-7 15,0-4-2-15,0-10-11 16,11-5 11-16,9-15-26 0,5-9-10 16,4-8-43-16,5 0 49 15,3-20-40-15,1-6 5 16,-3-2-25-16,-2-1-25 15,-8 0 30-15,-2 3 10 16,-7 6 43-16,-7 4 48 16,-6 7 56-16,-3 9 75 15,0 0-29-15,0 11-59 16,-3 13-6-16,-6 6-5 16,5 5-12-16,4 0-3 15,0-3 10-15,2-4 30 16,15-8 38-16,8-6-43 15,0-7-7-15,1-7 14 0,1 0-7 16,-3-2-10 0,-1-15-11-16,-3-5-7 0,-5-2-5 15,-3-2-5-15,-6 1 0 16,-4-4-6-16,-2 0-7 16,0 4 13-16,0 1 17 15,-4 2 41-15,-12-1 25 16,-1 5-30-16,-4 3-19 15,1 4 13-15,-2 7-28 16,2 4-13-16,-3 0-20 16,4 18-6-16,3 9-3 15,3 3-32-15,6 2-53 16,7 0-91-16,0-5-89 16,2-6-45-16,32-8 6 15,-3-10-187-15,0-3 131 0</inkml:trace>
  <inkml:trace contextRef="#ctx0" brushRef="#br0" timeOffset="25370.33">22496 3355 958 0,'0'0'492'16,"0"0"-291"-16,0 0-81 16,0 0-6-16,0 0 24 15,0 0-12-15,0 0-47 16,0 101-34-16,0-69-22 15,0-3-15-15,0 0-8 16,0-6 0-16,0 0-11 0,0-8-19 16,0-7-4-16,0-6-6 15,0-2 40-15,0 0 12 16,5-20 31-16,1-6 18 16,5-6-20-16,0-2-10 15,7 0-1-15,-2 0-9 16,-1 6 32-16,1 8-32 15,-3 8-8-15,-1 6-13 16,1 6-6-16,-2 0-8 16,2 0-4-16,3 3-30 15,1 7-27-15,2 1-10 16,2-6-82-16,9 0-54 16,3-5 81-16,5 0 140 0,-2-2 12 15,0-12 5 1,-8-3 4-16,-5-3-7 0,-6 1-2 15,-5-1-3-15,-4-1 1 16,-5 4 10-16,-3 5 54 16,0 1 32-16,-3 7 70 15,-14 4 26-15,-5 0-72 16,-5 6-74-16,0 15-11 16,-2 10-20-16,0 4-13 15,5 3-6-15,3 0-4 16,8 0-1-16,9-5-1 15,4-7-8-15,0-3-21 16,2-5-14-16,18-4 13 16,2-6-37-16,6-8-34 15,2 0 38-15,3 0 40 0,-1-14 23 16,-1-8 0-16,-2-2 1 16,-3-5-1-16,4-3 1 15,0 3-1-15,4-3 6 16,4 1-6-16,3 8 1 15,-3 3 8-15,-1 5 7 16,-2 10-5-16,-2 5 1 16,-2 0 0-16,-5 5 1 15,-2 15-12-15,-3 4 14 16,-4 3 0-16,-5 3-9 16,-7-2 3-16,-5 0-8 15,0-3 6-15,0 1-1 0,-12-6 3 16,-6 1 0-16,-5-7-8 15,2-2 8-15,-6-4-5 16,-27-5-4-16,5 0-178 16,-4-3-509-16</inkml:trace>
  <inkml:trace contextRef="#ctx0" brushRef="#br0" timeOffset="36157.14">6417 14141 833 0,'0'0'276'16,"0"0"-88"-16,0 0-37 15,0 0 7-15,0 0 3 16,0 0-24-16,-16 0-27 16,14 0-22-16,-3 0-4 15,-1 0-28-15,-3 0-14 16,2 1 27-16,-2-1 17 16,1 3-1-16,-1-3-11 15,-3 2-13-15,-1-2-24 16,-1 2-16-16,-1 0-13 15,-2 1-1-15,1 2-6 16,-2-1 0-16,-1 1 1 16,-2 4-1-16,-4-1 0 15,-4 0 0-15,-4 4-1 16,0 0 0-16,-1-3 0 0,1 4 0 16,6-7 1-16,7 0 0 15,3 1-1-15,7-7 0 16,3 0 0-16,3 3 6 15,4-3-6-15,0 0 1 16,0 0 0-16,0 0-1 16,0 0 0-16,0 0-15 15,11 0-17-15,9 0 32 16,7 0 7-16,6 0-6 16,7 0 6-16,3 0-7 0,3-3 0 15,6-6 0 1,-2-1 0-16,2-6 0 0,-3 2 0 15,-4 0-1-15,-7-1 0 16,-2 6 1-16,-9-1 1 16,-9 3-1-16,-5 7 1 15,-7 0-1-15,-6 0 1 16,0 0 8-16,0 0 14 16,0 0 11-16,-10 0 14 15,-4 0-21-15,-5 0-12 16,0 0-9-16,-8 5-5 15,-2-3 9-15,-4 3-10 16,-3 6 0-16,-2-3-6 16,-7 7-11-16,-4-6-38 15,-2 7-50-15,0-2-11 0,1 5-18 16,6-10 29-16,7 3 34 16,2-4 5-16,9-2-1 15,6-2-14-15,6-4 24 16,8 0-1-16,1 0-19 15,5 0-60-15,0 0 6 16,0 0-3-16,0 0 12 16,0 0 83-16,0 0 39 15,0 0 11-15,0 0 52 16,0 0 24-16,0 0 24 16,0 0 14-16,0 0-14 15,0 0-2-15,0 0-4 16,0 0-10-16,0 0-10 0,0 0-7 15,2 0 34-15,1-4-9 16,-2 2 0-16,2 2-17 16,-3-2-35-16,2 0-10 15,-2-1-6-15,3 3-2 16,-1-3 1-16,1 1-9 16,-1 2-5-16,0-4-8 15,-2 4 6-15,2 0-8 16,-2 0 2-16,0 0 5 15,0-5-1-15,0 5 5 16,0-3 4-16,0-3-14 16,0-2 2-16,0 2-4 15,0-2 2-15,0-5-10 16,0 4 0-16,0-8 0 16,-4 0 5-16,-3-1 0 0,-1 0 5 15,2 0 1-15,0-3-5 16,-1-3 7-16,0 1 2 15,3-8-4-15,-1 0-10 16,3-4 8-16,-1-3 2 16,0 0-12-16,-4-4 7 15,0-2-1-15,-4-2-6 16,-2-2-1-16,1-1 0 16,-1-1 1-16,-1-2 0 15,4 3 0-15,-1 0 0 16,3 5-2-16,2 6-5 15,4 7 7-15,-1 6-12 0,3 4 7 16,0 4 5 0,0-1 0-16,0 2 0 0,0-4-1 15,0-2 0-15,0-3-4 16,0 2 5-16,0-3 1 16,0 6 7-16,0-3-7 15,0 3-1-15,0 5 1 16,0 0 6-16,0 4-7 15,0 2 0-15,0 3 0 16,0 1 0-16,0 4 0 16,0-1 0-16,0 0 0 15,0-2 0-15,3-2 0 16,-1-3-1-16,2 0-1 0,-2-1 2 16,4 0 0-16,-4 4 0 15,-2 2 0-15,0-1 2 16,1 5 5-16,-1 0 1 15,0 0-7-15,0 0 5 16,0 0-6-16,0 0 0 16,0 0 1-16,0 0-1 15,0 0 0-15,0 0-1 16,0 0 2-16,0 0-2 16,0 0 1-16,0 0 0 15,0 0 0-15,0 0 0 16,0 0 0-16,0 0 0 15,0 0-1-15,0 0 0 16,0 0-5-16,0 0-3 0,0 0-25 16,0 0-76-16,0 0-84 15,0 0-74-15,0 0-52 16,0 5 36-16,0 3-36 16,0-3-186-16</inkml:trace>
  <inkml:trace contextRef="#ctx0" brushRef="#br0" timeOffset="37022.55">5537 13036 743 0,'0'0'377'15,"0"0"-88"-15,0 0-32 16,0 0-19-16,0 0-34 15,0 0-23-15,0 0-3 16,-5 0-32-16,5 0-46 16,0 0-48-16,0 0-15 15,7 0-36-15,11 0 11 16,7-4-5-16,12 1 11 16,3-4-9-16,2-1 5 15,3-2-4-15,-1 0 4 16,-1-2-7-16,-5 1 2 15,-7 4-3-15,-9 1-6 16,-6 2 8-16,-10 1-8 16,-4 3 11-16,-2 0 13 15,0 0-6-15,0 0 6 0,0 0-12 16,-6 0-3-16,-12 0 0 16,-8 3-9-16,-5 5-29 15,-8 1-10-15,1 0 2 16,3-4-5-16,-1 4-9 15,3-6 9-15,0 2 17 16,4-5 10-16,6 0 14 16,4 0 0-16,9 0 1 15,6 0 18-15,4 0 15 16,0 0 1-16,0 0 25 16,0-6-18-16,0-5-20 0,0 0-15 15,0-4-6 1,4 0 6-16,2-4-6 0,1 3 0 15,3-2 0-15,-4 3 0 16,3-3 6-16,0 2-6 16,0-1 0-16,0 3 1 15,-1 0 0-15,2 1 0 16,-4 6-1-16,1 2 7 16,-5 0 2-16,0 1 8 15,-2 4 1-15,0 0 0 16,0 0-2-16,0 0-6 15,0 0-1-15,0 0-8 0,0 0-1 16,2 0-15-16,3 4-7 16,4 6 22-16,2 4 0 15,1 2 12-15,0 2-2 16,-1-1-4-16,-2-1 0 16,3-2 2-16,-6-3-2 15,4 2 1-15,-6-4-6 16,3-1 0-16,-6 1 0 15,4-4 0-15,-3 4 0 16,0-4-1-16,1 4 0 16,2 0-43-16,-2 3-84 15,3 5-85-15,-4 4-161 16,0 2-136-16,-2-7-454 0</inkml:trace>
  <inkml:trace contextRef="#ctx0" brushRef="#br0" timeOffset="42418.88">3493 4923 1060 0,'0'0'343'0,"0"0"-244"16,0 0-72-16,0 0-11 16,0 0 12-16,0 0 52 0,10 26 18 15,-5-26 11 1,-1 0 6-16,0 0-45 0,-1 0-3 15,2 0 0-15,-1 0-23 16,1 0-6-16,1 0-1 16,3 0 11-16,7 1 5 15,5-1 2-15,11 0-16 16,8 0 27-16,4 0 3 16,10 0-23-16,4-8-12 15,4-4-7-15,3 0-4 16,2-2 9-16,0 2-6 15,2 1-19-15,0 1 7 16,1-1-7-16,1 4 2 16,2 0-8-16,1 2 7 15,4 0 7-15,0 0-15 0,3-2 6 16,0 2 1-16,2-4-6 16,0 1 8-16,1 1-9 15,-2-6 8-15,1 1-8 16,0 0 1-16,-3 0-1 15,2 0 2-15,-3 0 5 16,-2 4-1-16,2 2-4 16,-2 3 4-16,4 1 1 15,2-1 11-15,1 3-9 16,0-4 0-16,4 0-7 16,-4 0 10-16,1-2-2 15,-3 0 2-15,-3 1 2 0,-4-4-4 16,-3 3 5-1,-3-2-6-15,-3 0 4 0,-3 2-12 16,-3 2 5-16,-2-1 3 16,-3 2 6-16,-3 3-8 15,-5 0 10-15,-5 0-10 16,-2 0-1-16,-4-2 6 16,-2 2 3-16,1 0 3 15,-6-2 3-15,-3 0-4 16,-1-1-2-16,-4 3-5 15,-2-3 1-15,-3 1-1 16,-1 0 5-16,-1 0-9 16,1 2 0-16,-1-3 2 0,-3 3 0 15,3 0-8 1,-1-1 0-16,-2 1 0 0,-2 0 0 16,0-2 1-16,0 2 8 15,-5 0-9-15,1 0 0 16,-5 0 0-16,0 0 0 15,0 0 0-15,0 0 1 16,0 0-1-16,0 0 0 16,0 0-1-16,0 0 1 15,0 0-1-15,0 0-48 16,0 0-47-16,-9 2-96 16,-2 6-166-16,-3 0-347 0</inkml:trace>
  <inkml:trace contextRef="#ctx0" brushRef="#br0" timeOffset="49079.71">16678 13525 1045 0,'0'0'705'16,"0"0"-542"-16,0 0-82 16,0 0-9-16,0 0 32 15,0 0-5-15,0-5-22 16,0 5-19-16,0-3-2 15,0 1 14-15,0 2-13 16,0 0-16-16,0-2 15 16,0 2 2-16,0 0-8 15,-7-2-14-15,-2-1-22 16,-4 3-5-16,-3 0-2 16,1-3-6-16,-4 3-1 0,0 0 1 15,1 0-1 1,-3 0 1-16,2 0-1 0,-1 6 0 15,-3 5 0-15,-1-2-1 16,0 6 1-16,-1 3 0 16,0 0 0-16,3 4 0 15,2 0 0-15,0 3 1 16,1 1-1-16,7 2 0 16,1 2 1-16,1 1 0 15,6-6 0-15,0 4 0 16,4-5 0-16,0 3 0 15,0-3 1-15,0 3-2 16,0-3 0-16,0 6 1 0,0 0-1 16,0 2 1-16,0 1 5 15,0-1-5-15,2-1 5 16,8 1-4-16,2 2-1 16,1-5 26-16,3 0 21 15,-1-3-26-15,1-3-10 16,0-5-4-16,2 0-2 15,2-2 4-15,2-1 4 16,2-3 53-16,3-3-27 16,0-9-22-16,4 0-6 15,3 0 2-15,1 0-8 16,6-4-6-16,1-5 1 16,-2 1-1-16,-2-4 0 15,-2 5 9-15,-5-5-9 16,0 2 0-16,0-2-1 0,-2-4 1 15,0-2-9-15,3-4 9 16,-3-4 0-16,0-6-1 16,-2 2-14-16,-6-6 9 15,0-2 6-15,-9 1 0 16,0 1 1-16,-7-2 1 16,-3 4-2-16,-2-2 6 15,0 4 0-15,0 2-4 16,-14 2 10-16,-1 1-3 15,-6-2 0-15,-6 3-8 16,-5-3 5-16,-4 2 2 16,-7 1-7-16,-4-4-1 0,-3 6-1 15,-4 3-6-15,-4 8 5 16,0 6-4-16,-4 7-30 16,-1 2-48-1,-1 24 1-15,4 6-58 0,-6 29-141 16,18-9-188-16,12-7-488 0</inkml:trace>
  <inkml:trace contextRef="#ctx0" brushRef="#br0" timeOffset="50965.46">21762 4355 1189 0,'0'0'628'15,"0"0"-455"-15,0 0-43 16,0 0-9-16,0 0 15 15,0 0 10-15,0 0-70 16,14-46-48-16,3 36-18 16,4 0 1-16,5 2-10 15,3 0 7-15,5 2-8 0,-3 0-1 16,1 4 1-16,-2 2-14 16,-5 0 7-1,-2 4-11-15,-11 14-2 16,-5 6 20-16,-7 6 2 0,0 3 7 15,-16 6-2-15,-10 2 3 16,-5-4 16-16,0-5 11 16,4-7 6-16,4-5-4 15,10-10 3-15,4-4 12 16,4-6 1-16,5 0-13 16,0 0-6-16,0-4-20 15,17-10-16-15,3-4-13 16,1 1-4-16,4 6 8 0,-2 6-7 15,-1 5-22 1,0 2-2-16,-2 21 6 0,-6 9 29 16,3 8 5-16,-8 6 0 15,-2 2 1-15,-4 1 0 16,-3-7 5-16,0-5 3 16,-6-7 9-16,-11-6 12 15,-8-6 12-15,-6-7-3 16,-9-8-11-16,-5-3-4 15,-6 0-12-15,-2-3-5 16,-1-12-6-16,7 1 1 16,5-1-1-16,9 1 5 15,6 3-5-15,9 3 0 16,7 2-1-16,6 2 0 16,3 3-13-16,2 1-61 0,0 0-49 15,15 0-32 1,8 0 58-16,8 0-81 0,19 0-61 15,-9 0-266-15,-3-7-262 0</inkml:trace>
  <inkml:trace contextRef="#ctx0" brushRef="#br0" timeOffset="51312.48">22271 4317 965 0,'0'0'928'15,"0"0"-727"-15,0 0-145 16,0 0-14-16,0 0 63 16,0 0 103-16,0 0-56 15,-9 83-61-15,7-51-32 16,2-5-26-16,0-1-12 15,0-2-7-15,0-4-7 16,7-6 2-16,7-2 0 16,5-5-8-16,3-5 7 15,4-2-7-15,6 0-1 16,-1 0-46-16,3-12 11 16,-3-2-162-16,0-3-11 15,7-11-51-15,-9 5-78 16,-7-1-424-16</inkml:trace>
  <inkml:trace contextRef="#ctx0" brushRef="#br0" timeOffset="51596.3">22605 4259 142 0,'0'0'1201'16,"0"0"-842"-16,0 0-223 15,0 0-70-15,0 0 36 16,0 0 44-16,0 0-12 15,-25 102-30-15,17-58-2 16,-5 4-28-16,-1 5-16 16,-4-2-8-16,-1 2-12 0,2-1 0 15,2-4-22-15,-1-2-4 16,4-6-3-16,7-8-8 16,0-5-1-1,3-10-34-15,2-7-69 0,0-3-99 16,0-7-42-16,12-5-32 15,7-14-129-15,1-4-817 0</inkml:trace>
  <inkml:trace contextRef="#ctx0" brushRef="#br0" timeOffset="52001.12">22804 4328 681 0,'0'0'683'0,"0"0"-463"16,0 0-49-16,0 0-58 16,0 0-2-16,0 0-29 15,0 0 0-15,23 99 2 16,-11-92 5-16,-2-4 27 15,3-1-44-15,-2-2-36 16,-3 0-8-16,1 0-4 16,-2-5 4-16,-2-12-8 15,-3 0-11-15,-2-4-9 0,0-1-12 16,0 0 12 0,0 3 0-16,-7 2 2 0,-2 5 17 15,-2 4 21-15,2 4-9 16,-3 4-31-16,4 0-18 15,-1 2-16-15,3 12-2 16,-2 6-49-16,8 0-95 16,0 10-31-16,0-3-312 15,14-8-151-15</inkml:trace>
  <inkml:trace contextRef="#ctx0" brushRef="#br0" timeOffset="52362.89">23352 3896 1136 0,'0'0'503'15,"0"0"-335"-15,0 0 18 16,-23 154-38-16,-6-86-23 16,-20 25 38-16,-18 24-17 15,-14 22-9-15,-2 7-34 16,20-27-46-16,21-30-17 16,20-33-9-16,4-12-11 15,5 2-19-15,-1-2 1 16,5-2-1-16,3-12-1 0,6-9 0 15,0-10-11-15,0-5-83 16,0-6-222-16,13-6-193 16,3-12-16-16</inkml:trace>
  <inkml:trace contextRef="#ctx0" brushRef="#br0" timeOffset="52745.06">23236 4684 1056 0,'0'0'771'15,"0"0"-627"-15,0 0-55 16,0 0 29-16,0 0 13 16,0 0 11-16,0 0-66 15,17 82-40-15,-9-73-9 16,0-2 0-16,1-2-4 15,1-5 10-15,-4 0-3 16,3 0 1-16,1-12 41 16,-1-9-27-16,0-1-21 15,-4-4-2-15,-5 0-13 16,0 2 10-16,0 2-17 0,-14 4 11 16,-3 2 2-16,-3 6 3 15,-2 6-10-15,-5 4-8 16,-2 0-12-16,2 7-10 15,0 13-86-15,4 3-81 16,6 15-95-16,3-4-106 16,5-4-507-16</inkml:trace>
  <inkml:trace contextRef="#ctx0" brushRef="#br0" timeOffset="66175.22">16846 13517 462 0,'0'0'352'0,"0"0"-178"16,0 0-85-16,0 0 10 0,0 0 34 15,-14 14-4-15,11-14-23 16,3 3-33-16,-4 0-48 15,0 3-14-15,-2-2-3 16,2 3-7-16,-1-2-1 16,2 0 2-16,0-3 0 15,3 1 4-15,-2-3-5 16,2 0 0-16,0 0 14 16,0 0 20-16,0 0 7 15,0 0 5-15,0 0-6 16,0 0 7-16,-2 0-1 15,-2 0-22-15,-4 0-10 0,2-3-8 16,-6-4 5-16,4 3-6 16,-6-2 3-16,2 3 5 15,-2-4 11-15,-4 2 6 16,2 0-3-16,-3 1-5 16,1-1-4-16,-1 0-4 15,0 1 9-15,-1 1 2 16,-1 3 19-16,2 0 8 15,1 0 17-15,-3 0-21 16,6 0-15-16,-3 0-9 16,5 5 6-16,-1 2-4 15,3 0-11-15,0 0-7 16,2 2-7-16,0-1-1 16,3 2 0-16,-1 2 1 15,-2 2-1-15,0 3 0 0,-2 3 0 16,-1 2 0-16,2 2 0 15,-1 2-1-15,-3-1 1 16,3 0-1-16,-1-1 1 16,4-3 1-16,-1-2-1 15,2-4-1-15,2 0 1 16,3-4 0-16,2 2 1 16,0-1 4-16,0 2 1 15,0 5 3-15,0 2 1 16,4 7-2-16,6 3 7 15,-1 1 7-15,1 2 0 16,0-2-6-16,1-4-7 16,3-2 4-16,1-8 2 0,3 0 3 15,-2-10 1-15,4-2-7 16,0-2 2-16,-1 1-3 16,2-5 8-16,0 0-4 15,4 0 0-15,2 0-8 16,1 0-7-16,4 0 8 15,-4 0-9-15,4 0 7 16,-4 0-6-16,5-9 4 16,-4 1-4-16,2-4 5 15,2 0 0-15,-2-6 4 16,3-3-8-16,-4 2 5 16,2-3-7-16,-1-2 1 0,-2-2-1 15,-2 1 0 1,-5 3 1-16,-5 2-1 0,-4 4 1 15,-5 2 5-15,-3 0-5 16,-2 0 0-16,-1-2-1 16,-2-1 8-16,0-3-7 15,0-1 1-15,0-1 5 16,0-2 5-16,-10-2-1 16,-3-2-5-16,-5 2 0 15,-3-3-6-15,-6 4 2 16,-2-1-1-16,-7 6 0 15,-5 1 5-15,2 5-5 16,-7 2 7-16,2 4 0 16,-2 3-7-16,3 0 0 15,1 3 0-15,-1 2-1 16,3 0-40-16,1 0-59 0,-9 12-97 16,9 6-367-16,3-4-526 0</inkml:trace>
  <inkml:trace contextRef="#ctx0" brushRef="#br0" timeOffset="90184.66">6872 15476 598 0,'0'0'341'15,"0"0"-113"-15,0 0-38 16,0 0-48-16,-7-3 17 16,5 3-26-16,-4-5-18 15,3 5-33-15,-2 0-12 0,1-2-23 16,0 2-22-16,-1 0-11 16,3 0-4-16,0 0 0 15,2-2-4-15,-3 2-5 16,3 0 0-16,0 0 1 15,-2 0-1-15,0 0 5 16,2 0-5-16,-3 0 0 16,1 0 0-16,2 0 14 15,-3 0-5-15,3 0-1 16,0 0-9-16,0 0 1 0,0 0 0 16,0 9 0-16,0-2 0 15,0 7 1-15,0-4-1 16,3 2 9-16,6-2 2 15,3-2 3-15,-2 1-3 16,4-5 4-16,-2 1 9 16,2-5 3-16,0 0 2 15,1 0 2-15,-1 0 4 16,-1 0 1-16,-2 0-16 16,-2 0-11-16,-2 0 1 15,-5-4-5-15,-2 4 7 16,0-3 8-16,0 1 10 15,0-3-4-15,-9-4-18 0,-1 0-9 16,-4 1 0-16,3-4-6 16,-4 2-11-16,5 2 8 15,2 2-2-15,-2-2-7 16,1 4-13-16,-1 2 4 16,0 2 2-16,-1 0 25 15,-1 0 2-15,2 14-1 16,-1 9 5-16,2-2 0 15,0 2 10-15,2 0-4 16,5-1-2-16,2 1 2 16,0-9 1-16,0-2-4 15,0 2 0-15,11-6 0 16,5-2 5-16,0 2 1 16,6-8 8-16,0 0-2 15,7 0-6-15,0-4 0 0,0-11 3 16,0-6-6-1,-4-1 1-15,-6-6 4 0,-3 2-7 16,-7-1-2-16,-7 1-7 16,-2 4 6-16,0 4 2 15,-15 2-8-15,-7 4-1 16,-6 0-7-16,0 6 7 16,-5 3 9-16,8 3-7 15,-2 0 4-15,5 0-5 16,4 7 0-16,5 7 5 15,1 0-6-15,6 2 1 16,4 6 0-16,2 2-1 16,0-2 8-16,0-4-7 15,0 0 1-15,4-4 8 0,9-2-8 16,1-3 7-16,0-3 6 16,6-6-2-16,4 0-1 15,1 0 3-15,-2-15-15 16,0-2 2-16,-5-5-2 15,-3-5 4-15,-8 5-11 16,-4 1 7-16,-3 0-2 16,0 5 1-16,-18 2-11 15,-3 7-1-15,-4 0 5 16,2 3 8-16,-2 4 2 16,2 0 7-16,0 0 3 0,7 14-6 15,2 4-5 1,3 8 0-16,4-3 1 0,5 0 6 15,2 2-7-15,0-2 0 16,0 0 7-16,13-9-8 16,3-1 6-16,2 0 0 15,0-8 5-15,1-2 4 16,-1-3 4-16,3 0 2 16,-6 0 3-16,3-14 2 15,-5-2 3-15,-1-11-6 16,-6 4-10-16,-3-4-1 15,-3 5-4-15,0-2-7 16,0 9 5-16,-9 4-5 16,-7 3-1-16,1 2 2 15,-1 4-1-15,3 2 0 0,-1 0-1 16,1 8-9-16,1 11 2 16,0 2 5-16,9 5 1 15,1 1-1-15,2 1-4 16,0-7 5-16,0-2 0 15,8-1-1-15,3-9 1 16,5 0 0-16,-3-1 0 16,3-8 1-16,3 0 0 15,-4 0 0-15,3 0 1 16,-5-8 0-16,-2-6 0 0,-2-3 0 16,-4-2 8-1,-3-2-8-15,-2 2-1 0,0-2 0 16,-7 5 0-16,-7 4-1 15,-3 2-6-15,1 7 6 16,-1 3-1-16,-3 0 1 16,6 1-8-16,0 15-2 15,4 6 10-15,0 1-5 16,6 0 6-16,4-2 0 16,0-6-1-16,0 2 1 15,0-12 0-15,9 4-1 16,2-9 1-16,1 3 0 15,1-3 2-15,0 0-1 16,-1 0 7-16,-4-3 0 16,-1-10-7-16,-3 2-2 15,-2-1 1-15,-2-2-13 16,0 1-2-16,0 4 13 0,0 0-7 16,0 4-2-16,0 1 3 15,-4 4 7-15,2 0-11 16,2 0 0-16,-3 0 0 15,3 0-11-15,0 0-14 16,-2 0-7-16,2 0-5 16,0 0 7-16,-2 0 4 15,2 0-4-15,-5 0-10 16,4 1-2-16,-5 3-35 16,4 5-17-16,-2-5-52 15,0 5-108-15,0-1-365 0,1-1-639 16</inkml:trace>
  <inkml:trace contextRef="#ctx0" brushRef="#br0" timeOffset="92217.33">8000 6800 856 0,'0'0'763'16,"0"0"-547"-16,0 0-28 15,0 0-17-15,0 0 25 16,0 0-29-16,0 0-30 16,-50-16-23-16,46 14-22 15,2-1-30-15,-1 2-4 16,3 1-15-16,0-3-11 16,0 3-10-16,3 0-22 0,15-1-7 15,17-2 7 1,36-1 8-16,48-7-1 0,55-7-5 15,27-3 4-15,3 1-5 16,-9 2-1-16,-26 4 1 16,-4-2 1-16,4 0-1 15,3 0 4-15,6-2-5 16,-5 0-1-16,-10 0 0 16,-17 1-14-16,-33 5-36 15,-28 3-17-15,-23 1 32 16,-8 2 0-16,2 0 6 15,2 1 30-15,1 2 9 16,-12-1-8-16,-11 1 1 16,-9 1-1-16,-11 2 1 15,-8 0-1-15,-2 0 5 0,-6 0-6 16,0 0-1-16,0 0-14 16,0 0-30-16,-3 0-19 15,-17 0-55-15,-9 0-56 16,-12 0-28-16,-50 15 19 15,6 2-86-15,-3 2-350 16</inkml:trace>
  <inkml:trace contextRef="#ctx0" brushRef="#br0" timeOffset="92653.36">8624 7088 1225 0,'0'0'273'16,"0"0"-153"-16,0 0-58 16,0 0 40-16,0 0 56 15,0 0-22-15,0 0-18 16,-22 0-68-16,46 0-4 16,14-2 43-16,16-6 56 15,35-6-27-15,44-10-50 16,53-5 8-16,27-6-1 15,3-1-33-15,-8 5-20 16,-28 5-22-16,-5 1 0 16,-11 1 6-16,-10 4-6 15,-9 4 1-15,-12 2 0 16,-4 4 0-16,-23 2-1 0,-24 1 7 16,-21 4-7-16,-13 1-12 15,1-3-4-15,1 3-4 16,-6 0-3-16,-11 2-7 15,-10 0 7-15,-10 0-23 16,-6 0-27-16,-7 0-25 16,0 0-41-16,-9 0 16 15,-25 0-29-15,-59 9-155 16,6 4-250-16,-9 4-630 0</inkml:trace>
  <inkml:trace contextRef="#ctx0" brushRef="#br0" timeOffset="93036.35">9139 7235 971 0,'0'0'320'16,"0"0"-214"-16,0 0-13 16,0 0 32-16,0 0 30 15,0 0-40-15,0 0-18 16,-68 30-43-16,122-30 24 15,42-18 28-15,50-12-17 16,63-10-23-16,20-1 23 16,1 1-32-16,-25 10-30 15,-29 6-26-15,-9 0 6 16,-9 0 2-16,-8-3-3 0,-30 8-4 16,-26 1 9-16,-25 6-11 15,-4 0-16-15,4 1 16 16,4-1-1-16,3 3-7 15,-16 3 8-15,-13 1 0 16,-11 5-9-16,-12 0-1 16,-6 0-13-16,-7 0 7 15,-4 0-36-15,-2 0-61 16,-4 2-30-16,-1 3-45 16,0-3-288-16,-11 0-735 0</inkml:trace>
  <inkml:trace contextRef="#ctx0" brushRef="#br0" timeOffset="95534.01">6803 16254 380 0,'0'0'554'0,"0"0"-356"15,0 0-46-15,0 0-39 16,0 0 44-16,0 0 12 16,0 0-45-16,-14-10-20 15,12 10-16-15,0 0-3 16,2 0 7-16,-2 0-7 15,2 0 6-15,-3 0-2 16,0 0-24-16,2 0-20 0,-1 14-18 16,-3 9 1-16,5 3 11 15,0-3 2-15,0 3-8 16,3 1-8-16,10-9-8 16,5 0-1-16,1-8-8 15,4-6-8-15,-1-4 0 16,0 0 2-16,3-2 4 15,-5-14-6-15,1-7 3 16,-6 0-3-16,-5-7 0 16,-2 2 0-16,-8 1-9 15,0 1 8-15,-4 5 1 16,-17 2-1-16,1 5-4 0,-3 1 4 16,2 8 1-16,-2 5 0 15,3 0 11-15,1 0-10 16,4 10 14-16,0 12-9 15,6 9 3-15,2-4-3 16,7 4-5-16,0-4 5 16,0-5-5-16,7 0 1 15,9-10 7-15,2 2-2 16,1-9 3-16,4-3 4 16,2-2-7-16,2 0 1 15,-4-7 4-15,2-10-11 16,-2-5 3-16,-8 3-3 15,-4-2-1-15,-4-6 14 0,-7 5-13 16,0-2 0-16,0 4 5 16,-13 6 0-16,-7 0-6 15,-3 10 0-15,-2 4 0 16,-1 0-6-16,2 0 3 16,1 18 3-16,4 8-6 15,5 6 4-15,5-1 1 16,7 1-5-16,2-6 0 15,0-3 5-15,5-2 0 16,14-3 1-16,1-9 0 16,5-4 1-16,2-1 5 15,-4-4-5-15,2 0 5 16,-4-9-6-16,-9-4 1 0,0-1 10 16,-7-7-11-16,-5 2-5 15,0-4 4-15,-5 6-7 16,-13-1 7-16,-5 5-5 15,0 3 5-15,0 3-9 16,1 7-4-16,4 0-7 16,4 0-10-16,8 12-2 15,4 7-22-15,2 8-73 16,0 12-162-16,13-6-106 16,1 1-379-16</inkml:trace>
  <inkml:trace contextRef="#ctx0" brushRef="#br0" timeOffset="96815.94">6972 17008 734 0,'0'0'391'16,"0"0"-198"-16,0 0-34 15,0 0-12-15,0 0 36 16,0 0-53-16,0 0-26 0,-17-35 25 16,13 35 3-16,0 0 10 15,-2 0-35-15,-1 7-25 16,1 12-48-16,-5-2-20 16,6 1 3-16,2 0 12 15,1-8-13-15,2 2-2 16,0-6 1-16,0 3-2 15,0-5 0-15,7-1 5 16,2-1-9-16,2-2 2 16,0 0-10-16,1 0 1 15,1-2 8-15,-3-14 20 16,4-6 25-16,-5 2-17 16,-5-6-14-16,-4 4-12 0,0 0 1 15,0 8-13 1,-15 1 11-16,-7 1-11 0,-5 7-9 15,-7 5 6-15,1 0 3 16,0 8 1-16,4 10 1 16,6 5-2-16,6-2-1 15,5 11 1-15,7-1-6 16,5-4 4-16,0 4 1 16,0-4 0-16,15-4 0 15,2-5 0-15,3-6 1 16,3-7 1-16,-1 0 0 15,1-5 5-15,7 0 0 0,-1-19 0 16,0-6 9 0,0-8 1-16,-6 1 2 0,-6 2-16 15,-5-2-2-15,-10 6-8 16,-2 5 7-16,-2 7 1 16,-18 2-1-16,-5 5-7 15,-4 7-1-15,2 0 9 16,2 0 1-16,6 7 1 15,3 8-1-15,5 3-1 16,4 0-1-16,5 4 0 16,2-4-5-16,0 0-1 15,2 1 5-15,14-12 1 16,6 3 1-16,1-10 0 16,4 0 0-16,-2 0 0 15,2-10 2-15,-2-7 5 0,-2 0-6 16,-11 0 11-16,-2 3-11 15,-10-1 7-15,0 3 1 16,0 7-3-16,-19-4 1 16,-3-1-7-16,-5 6 1 15,2 4-2-15,-1 0 1 16,4 0 0-16,6 0 0 16,5 0-6-16,5 6-5 15,2 6-8-15,4 2-3 16,0 0 5-16,0 2-2 15,0-6-1-15,6-1-1 16,3-4 0-16,0-1-16 16,2-4-5-16,0 0-15 0,-5 0 8 15,1 0-70 1,-2-9 58-16,-5-3-67 0,0-2-19 16,0-1 35-16,-8-2-16 15,-10 5-276-15,1-2-924 0</inkml:trace>
  <inkml:trace contextRef="#ctx0" brushRef="#br0" timeOffset="99568.27">15253 15165 719 0,'0'0'368'15,"0"0"-136"-15,0 0-52 16,0 0 0-16,0 0-31 16,0 0-26-16,0 0-18 15,0-15-16-15,-3 12 10 16,2 3 0-16,-1-2 15 15,2 2-26-15,-2 0-18 16,-4-4-17-16,0 4-7 16,-5-4-28-16,-5 4-18 15,-3 0-19-15,-8 0-43 16,-2 0 1-16,-5 8-26 16,3 1 28-16,0 0 26 15,2 0 13-15,4 1 14 0,1-5 6 16,1 3 0-16,1 1-1 15,2-1-2-15,2 6 3 16,1-4 1-16,0 4 5 16,5 6 2-16,-2 1 2 15,5 4-1-15,0 5 10 16,3 2 0-16,2-4-1 16,0 2-1-16,4-2-4 15,0 2 2-15,0-4 4 16,0 1-1-16,6 1 7 15,4-5-13-15,6 2 0 16,0-3 2-16,3 2-1 16,2-6-3-16,1 4-1 0,3-4 3 15,4-4 28 1,4 3 8-16,7-8-9 16,7-1-9-16,4-8 0 0,5 0 38 15,1 0-29-15,0 0-18 16,-6-8-6-16,-2-1-3 15,-5-5 2-15,-4-3-5 16,-2 2-3-16,-1-2 1 16,-4-1-1-16,-2-5 1 15,-4-2-1-15,-3-3-5 16,-4-3 0-16,-2-1 5 16,-5-4-5-16,-4-2 1 15,-4 0-1-15,-5-5 5 16,0 4-5-16,0-1 0 15,-16-1 0-15,-8 6 0 0,-8-2-1 16,-1 5-1-16,-7 2 1 16,-1 6-2-16,-1-2 2 15,-2 8 0 1,-3 4-2-16,-2 4-7 0,0 7-29 16,0 3-48-16,5 9-33 15,-12 31-124-15,13-4-333 16,7-4-314-16</inkml:trace>
  <inkml:trace contextRef="#ctx0" brushRef="#br0" timeOffset="100831.23">15237 15857 563 0,'0'0'244'0,"0"0"-135"16,0 0 3-1,0 0 24-15,0 0 13 0,0 0 7 16,0 0-21-16,-117-2-4 16,96 4-43-16,3 6-40 15,1 1-20-15,-1-2-3 16,3 7 0-16,1-3 14 16,1 6 3-16,-2-3-5 15,7 3-4-15,0 2-4 16,0 2 11-16,4 1 3 15,-3 6-4-15,-1-2 21 16,-1 6-6-16,0-1-5 16,0 4 2-16,-1-3-4 15,2 5 4-15,1-4-5 16,1 4-4-16,4-5-3 0,-1-1-5 16,3 0-4-16,0-5-11 15,0 2-6-15,9-6-1 16,4-4-4-16,1 0 2 15,1-2-2-15,3 2-7 16,1-4 0-16,-2 0 5 16,3 0-5-16,1 2 5 15,-2-2-5-15,1-4 0 16,1 2 0-16,-2-2 1 16,2-2 10-16,0-2 9 15,6-1 10-15,0-5 5 16,2 0 0-16,2 0-5 15,2-14-5-15,8-1-9 16,-1-2-8-16,5-6-1 16,1 1-8-16,0-3 6 0,-5-4-5 15,-1-5-1-15,-1 2 7 16,-6-8-7-16,-2-1 0 16,-4-3-1-16,-7 0 1 15,-4 3 0-15,-6 0-5 16,-3 1 5-16,-7 5 0 15,0-4-1-15,-13 7 1 16,-16 4 0-16,-11 2 0 16,-7 4 0-16,-7 4-10 15,2 4 10-15,-4 1 0 16,4 9 0-16,3 4-25 16,5 0-15-16,2 3-47 15,3 12-55-15,3 10-117 0,-8 21-49 16,10-2-201-16,6-8-133 15</inkml:trace>
  <inkml:trace contextRef="#ctx0" brushRef="#br0" timeOffset="102031.59">15220 16607 977 0,'0'0'359'0,"0"0"-206"16,0 0-13-16,0 0 0 16,0 0-24-16,0 0-27 15,0 0-38-15,-65 12-20 16,47-7-6-16,1 4 6 15,-4 3 12-15,1 2-8 16,-1-3 0-16,0 2 7 16,-1-1 8-16,1-2 15 15,4 3-11-15,1 0-10 16,1 0-1-16,6 1 5 16,2 0-23-16,7 4-10 15,0 0 4-15,0 4-2 0,0 4-4 16,9-4 2-16,0 2 0 15,2 3 0-15,1-6-8 16,-4 5 7-16,1-3-8 16,-1 0 4-16,2 0 5 15,-1-2 2-15,1 2 11 16,4-1-18-16,1 0 8 16,8-1 3-16,2-2 2 15,4 3-13-15,2-5 18 16,4 2-4-16,1-1 0 15,3-4 3-15,-4 0 2 16,3-6-1-16,-3-3-12 16,3-5 5-16,0 0 3 0,2 0-10 15,0-15-5 1,-1-2-8-16,-2 3 0 0,-1-3-1 16,-1-1 0-1,-1 4-1-15,-1-4 1 0,0 6-1 16,-4-2 0-16,0 0 1 15,-4-3 0-15,0 3 0 16,-5-3 0-16,1-2 1 16,2-3-1-16,0-4 0 15,-4-6 0-15,0-4 0 16,-7-3-7-16,-7-7-2 16,-5 7-5-16,-5 3 8 15,-23-5-6-15,-12 9-32 0,-11-2 6 16,-9 6 19-1,-8 6 5-15,-1 4 14 0,1 11 9 16,3 0 0-16,5 7-7 16,10 0-1-16,8 0-1 15,9 0-17-15,-8 14-112 16,10 4-187-16,2 4-309 0</inkml:trace>
  <inkml:trace contextRef="#ctx0" brushRef="#br0" timeOffset="108699.62">24079 6057 864 0,'0'0'591'15,"0"0"-291"-15,0 0-102 16,0 0-62-16,0 0 4 16,0 0 39-16,8-11-8 15,-8 11-37-15,0 0-43 16,0 0-45-16,0 6-17 15,0 14-6-15,-6 12 16 16,-4 6 48-16,0 8-44 16,-3 0-20-16,-1-2-8 0,1-1-3 15,3-10-2 1,3-5-4-16,3-6-5 0,2-5 5 16,2-3-6-16,0-7 2 15,9 0-2-15,13-3-1 16,7-4 0-16,5 0 1 15,1 0-1-15,3 0-8 16,1-11-12-16,-6 4 14 16,-2-1-1-16,-4 2 8 15,-2-1-18-15,-6 4 4 16,-2-1-9-16,-1 1 12 16,-4 2-52-16,-1-2-104 0,-5 2 3 15,-2-2-101 1,0-7 16-16,-2 3-145 0,-2-4-485 0</inkml:trace>
  <inkml:trace contextRef="#ctx0" brushRef="#br0" timeOffset="108998.89">24411 6094 935 0,'0'0'562'0,"0"0"-329"15,0 0-65-15,0 0-32 16,0 0-5-16,0 0 2 16,0 0-18-16,-6 19-18 15,0 13 22-15,-5 7 21 0,-2 9-68 16,-3 7-33-16,0-1-13 16,3 0-8-16,-2-4-10 15,5-5-7-15,0-3 5 16,0-3-6-16,2-6-10 15,1-4-63-15,5-7-78 16,2-7-41-16,0-10-45 16,0-5-8-16,4-8-116 15,9-10-543-15</inkml:trace>
  <inkml:trace contextRef="#ctx0" brushRef="#br0" timeOffset="109581.51">24488 6198 810 0,'0'0'567'0,"0"0"-397"15,0 0 10-15,0 0 13 16,0 0-26-16,0 0-31 16,54 111-53-16,-43-71-18 15,3 3-13-15,-3 4 43 16,3-5 10-16,-1-3-55 15,-3-4-16-15,0-5-15 0,-8-8 1 16,-2-4-8 0,0-7 0-16,0 0-1 0,-11-5-2 15,-5-4-7-15,-4-2 8 16,3 0-8-16,-2-6-1 16,6-12 7-16,2-6-7 15,7 0-1-15,4-4 6 16,0 4 2-16,0 0 5 15,15 3-11-15,0 4-2 16,4 2 2-16,-2 2 5 16,1 0-6-16,3-1-1 15,-4 3 5-15,2-1-4 16,0-2 0-16,-3-3 5 16,-3 2 9-16,-2-2 5 15,-2-1-5-15,-3-1 12 0,-1-2-9 16,-5 0-1-1,0 1-8-15,0-3 3 0,0 5 1 16,-7 1 8-16,-3 8-12 16,-4 1 9-16,1 6 0 15,-3 2-18-15,0 0-6 16,-4 4-21-16,3 16 0 16,0 2-31-16,8 6-68 15,4 0-65-15,5 0-45 16,2-1-55-16,15-8-215 15,6-6 25-15</inkml:trace>
  <inkml:trace contextRef="#ctx0" brushRef="#br0" timeOffset="109967.95">24881 6122 1335 0,'0'0'632'16,"0"0"-512"-16,0 0-48 16,0 0 41-16,0 0 35 15,0 0-29-15,0 0-29 16,-2 23-21-16,2-14-14 16,0 1-18-16,2-3-11 15,6 2-7-15,1-5-8 16,1 0 1-16,-2-4-2 15,2 0-5-15,-1 0-4 16,-3-4 19-16,-2-9-7 16,-1 1-13-16,-3-2 0 0,0 1-1 15,-3 1-25-15,-10 3-17 16,-3 6 13-16,1 3 10 16,-3 0-15-16,1 2-44 15,-2 16 6-15,7 4 4 16,0 4-76-16,5 1-6 15,7 2-134-15,0-7-271 16,15-6-388-16</inkml:trace>
  <inkml:trace contextRef="#ctx0" brushRef="#br0" timeOffset="110303.66">25107 6004 793 0,'0'0'584'16,"0"0"-340"-16,0 0-31 16,-35 116-40-16,21-68-22 15,-3 4-6-15,0 3 22 16,-6 3-33-16,-1-5-53 15,-1 2-31-15,-3-6-23 16,-1 0-6-16,0-3-14 0,0-2-5 16,2-2-1-1,2-2-1-15,3-2-12 0,2-3-44 16,4-4-57-16,5-2-167 16,4-10 32-16,7-7-49 15,0-7-99-15,3-5-330 0</inkml:trace>
  <inkml:trace contextRef="#ctx0" brushRef="#br0" timeOffset="110687.92">24950 6624 880 0,'0'0'692'0,"0"0"-488"15,0 0-71-15,0 0-3 16,0 0-2-16,0 0-20 16,0 0-16-16,0 89-45 15,0-74-18-15,2-1-6 16,4-4-6-16,4-5-8 16,1-1 2-16,3-4 1 15,1 0 8-15,3-7 0 16,2-9 3-16,-5-1-4 15,2-1-10-15,-9 0 7 16,-6 3 8-16,-2-2 25 16,0 3 36-16,0 2-1 0,-9 0-24 15,-4 1-29-15,-4 6-8 16,-2 1-23-16,-3 4 0 16,2 0-25-16,-2 6-93 15,-9 26-130-15,6-3-106 16,4-2-352-16</inkml:trace>
  <inkml:trace contextRef="#ctx0" brushRef="#br0" timeOffset="134458.67">7567 13148 781 0,'0'0'325'16,"0"0"-97"-16,0 0-76 0,0 0 28 16,0-10-6-16,0 8-26 15,0 2-39-15,0 0-33 16,0 0-5-16,0 0-12 16,0 0 2-16,0 0 4 15,0 0-10-15,0 0-12 16,0 0-10-16,0 0 1 15,0 0-7-15,0 0-9 16,0 0-8-16,0 6-9 16,3 11 6-16,1 4 19 15,-2 7 26-15,2-2-25 16,1 1-12-16,-3-5-5 16,0-3-3-16,3-2-1 0,0-3 6 15,-1-4 3-15,2-2-1 16,3-2-1-1,7-6 1-15,7 0 11 0,8-11 24 16,11-16-2-16,7-12-1 16,4-7 3-16,5-4-23 15,3-6-13-15,4 0-2 16,1-2-10-16,1 0 7 16,-2-1-8-16,-3 1-15 15,-6 6-57-15,-7 4-131 16,-9 9-86-16,0 2-27 15,-11 13-62-15,-9 7-393 0</inkml:trace>
  <inkml:trace contextRef="#ctx0" brushRef="#br0" timeOffset="135173.13">7886 13696 983 0,'0'0'408'16,"0"0"-191"-16,0 0-63 0,0 0-18 15,0 0 3-15,0 0-24 16,0 0-34-16,-11 54 20 15,4-18-17-15,0 6-17 16,0 1-27-16,1-2-6 16,2-3-11-16,-1-4 1 15,5-3 1-15,0-9-4 16,0-4-6-16,0-4 6 16,0-3-8-16,0-2-3 15,9-2-4-15,2-7-4 0,5 0 4 16,4 0 4-16,8-12 14 15,11-11 6-15,7-17-17 16,10-6-2-16,9-13-5 16,9-3 0-16,5-8-6 15,4-5-12-15,2-3 11 16,-1-2-24-16,-1 0-161 16,18-10-56-16,-24 20-33 15,-14 15-364-15</inkml:trace>
  <inkml:trace contextRef="#ctx0" brushRef="#br0" timeOffset="138669.82">13608 8613 1370 0,'0'0'487'0,"0"0"-416"16,0 0-42-16,0 0 16 15,0 0 61-15,0 0 19 16,0 0-20-16,0-10-17 0,0 10-11 15,0-2-21-15,5 2-12 16,1-3-10-16,5-1 11 16,9 0 1-16,12-4 3 15,10-2-1-15,19-2-3 16,32-3-10-16,47-8 9 16,55-2-20-16,23-4 4 15,0 5 7-15,-21 2-16 16,-37 6-19-16,-16 2 0 15,-30 3 1-15,-25 2-1 16,-22 2 1-16,-9 2-1 16,8-1 2-16,0-1 7 15,3 0-5-15,-11-1-4 16,-12 1 0-16,-7 2 1 16,-10-1 7-16,-5 2-7 0,-4 0 9 15,-2-1-8-15,-5 4 13 16,-4-1-9-16,1 0 1 15,-6 2-1-15,-2-3-4 16,0 3 8-16,-2 0-9 16,0 0 7-16,0 0-8 15,0 0 0-15,0 0 0 16,0 0-47-16,5 0-149 16,-1 0-330-16,-2 0-114 0</inkml:trace>
  <inkml:trace contextRef="#ctx0" brushRef="#br0" timeOffset="152934.94">12527 13670 515 0,'0'0'277'0,"0"0"-112"16,0 0-39-16,0 0 18 16,0 0 1-16,8-32-18 15,-8 27 15-15,4 3-13 16,-4-2-8-16,0 1-29 15,0-2 2-15,0 1 36 16,0-2 26-16,0 2-12 16,0-1-5-16,0 1-50 15,0-3 1-15,0 3-25 16,0 1-18-16,0-1-16 0,0-1-7 16,-6 1-12-1,2 4-12-15,-6-8-6 0,1 4 5 16,-5-2-42-16,-4 1 15 15,-6 0 13-15,-7 1-27 16,-5 1 3-16,-9 3 0 16,-1 0-7-16,-4 0 12 15,2 7 23-15,3 3 1 16,2 5 10-16,0 2 1 16,4 1-1-16,6 5 0 15,1 0 2-15,6 3 4 16,5 6 3-16,3 5 11 0,7 7 5 15,3 4-7-15,1 4 18 16,4 3-5-16,0 6 4 16,3-2 0-16,0-1-11 15,0-9-1-15,10 2-5 16,5-7-6-16,6-6 3 16,6-2 0-16,8-8-14 15,7-5 11-15,14-7-11 16,9-11 0-16,9-5 13 15,11 0-7-15,3-9-1 16,3-14 1-16,4-7 1 16,-5-1 1-16,-7-4-3 15,-7-1-5-15,-14-2-1 16,-8-3 9-16,-10-3-7 16,-8-5 17-16,-11-3 2 0,-12-7-3 15,-10 1-4-15,-3-4-8 16,-18-1-5-16,-20 0 1 15,-14 1 5-15,-12 1-6 16,-15 5 6-16,-10 4-7 16,-4 8 0-16,-7 12-1 15,0 10-14-15,-1 18 14 16,3 4-17-16,4 32-11 16,7 15-98-16,10 14-64 15,5 30-183-15,23-16-146 16,20-12-213-16</inkml:trace>
  <inkml:trace contextRef="#ctx0" brushRef="#br0" timeOffset="154053.37">12870 9328 1136 0,'0'0'353'16,"0"0"-175"-16,0 0-61 0,0 0-6 15,0 0 26-15,0 0 15 16,0 0 66-16,60-44-40 15,-19 0-65-15,1-10-32 16,5-6-10-16,-3-5 10 16,1-1-23-16,-3 1-20 15,-2-5-6-15,1 1-6 16,-3 0-10-16,-6 8 5 16,-2 10-4-16,-10 13-10 15,-7 14 10-15,-6 10-8 16,-5 12-9-16,-2 2-21 0,0 14-18 15,0 24 28-15,-11 23 11 16,-7 11 9-16,-4 8 0 16,1-3-8-16,1-10 0 15,5-6 2-15,7-12-3 16,1-4-1-16,7-8-12 16,0-6-29-16,11-11-249 15,6-8-188-15,-1-8-94 0</inkml:trace>
  <inkml:trace contextRef="#ctx0" brushRef="#br0" timeOffset="154686.2">13588 8594 1568 0,'0'0'574'0,"0"0"-452"16,0 0-42-16,0 0 82 16,0 0 42-16,0 0-65 15,126-2-48-15,-92 2-27 16,0 12-22-16,-5 4-14 16,-3 2-8-16,1 7-11 15,-2 2 7-15,-2 5 7 16,-4 4 7-16,-1 5 1 0,-7-1-16 15,-4 0 12-15,-4 0-6 16,-3 2 0-16,0-1 8 16,-3-2-17-16,-10-2-11 15,0-1 8-15,-4-5-5 16,5-4-4-16,2-8-1 16,2-4-51-16,7-7-89 15,-1-4-25-15,2-4-4 16,0 0-27-16,0 0-39 15,-4-6-105-15,-10-15-225 16,-3 2 166-16,-2-1-563 16,0 4 963-16,7 11 87 0,4-2 525 15,-3 2-312 1,1 0 99-16,4 1-14 16,1-2-62-16,5 3 3 15,0-1-96-15,0 1-111 0,11-1-55 16,12-3-2-16,6-1-9 15,4 1-21-15,5-1-13 16,3-1-5-16,-2-1-13 16,1 3 14-16,1-5-7 15,-1 0-8-15,-3-1 2 16,-1-3-2-16,-2 2-11 16,-3-4-48-16,-5 1-134 15,9-8-164-15,-9 4-115 16,-4 4-333-16</inkml:trace>
  <inkml:trace contextRef="#ctx0" brushRef="#br0" timeOffset="155052.22">14614 8594 902 0,'0'0'506'0,"0"0"-297"16,0 0-36-16,0 0 18 15,0 0 3-15,0 0-5 16,0 0-64-16,0 4-46 16,0 20-6-16,-6 11 67 15,1 11-38-15,-7 4-20 16,-1 6-16-16,1-2-23 0,-1-2-19 16,5-3-6-16,0-6 0 15,6 0-18-15,2-6 11 16,0-5-5-16,2-6 2 15,17-5-8-15,3-5 0 16,7-7 0-16,4-4 0 16,5-5-34-16,0 0 0 15,-1-10-48-15,0-8-104 16,-4-5 10-16,-7 0-56 16,-10-14-43-16,-7 8-85 15,-9 5-241-15</inkml:trace>
  <inkml:trace contextRef="#ctx0" brushRef="#br0" timeOffset="155814.89">14477 8964 214 0,'0'0'1435'15,"0"0"-1047"-15,0 0-163 16,0 0-68-16,0 0-53 16,0 0-1-16,0 0-15 15,89-41-14-15,-35 31-38 16,4 3-19-16,-2-2-11 15,-2 1-5-15,-4 2 0 16,-5 2-1-16,-5 2-18 16,-6 2-40-16,-10 0-30 15,-3 0 45-15,-8 0 28 0,-5 0 9 16,0 2 6 0,-2 12 0-16,1 4 31 15,1 6 15-15,2 6-7 16,1 4 24-16,-1 3-21 0,0 2-14 15,-4 4-4-15,-1-5-15 16,-3-3-2-16,0-4-6 16,-2-6 3-16,0-11-4 15,0-9 0-15,1-5 12 16,2 0 18-16,2-12 49 16,2-14-49-16,4-8-18 15,7-6-7-15,4 0-5 16,5-3 0-16,4 8-20 15,0 5-26-15,0 7 12 16,0 7 16-16,1 8 0 0,-1 8 1 16,0 0 16-16,-1 0-8 15,3 14 2-15,-1 6 7 16,-3 2 3 0,-4 2-3-16,0 1-1 0,-4-4 1 15,-5-2 0-15,-3-8 0 16,-6 0 0-16,-2-6 1 15,-2-5 0-15,-3 0 7 16,0 0 19-16,0 0 19 16,-8-9-25-16,-12-3-20 15,-3-1-1-15,-8 1-12 16,-2 5 12-16,-2 2 0 16,4 5 21-16,0 0-7 0,2 5-4 15,5 11-10 1,4 1 0-16,6 3 2 0,4 3 5 15,9-1-6-15,1-2 5 16,0-1-6-16,18-4-1 16,9-3-9-16,6-7-27 15,3-5-17-15,4 0-31 16,3-5-1-16,-1-13-58 16,5-6-97-16,12-24 125 15,-7 6-175-15,-11 0-372 0</inkml:trace>
  <inkml:trace contextRef="#ctx0" brushRef="#br0" timeOffset="156251.01">15855 8640 967 0,'0'0'593'0,"0"0"-389"16,0 0-134-16,0 0 33 16,0 0 95-16,0 0-3 15,17 103-41-15,-17-57-62 16,0 4-46-16,0 0-20 15,0 0-8-15,-2-1-8 16,-8-5-9-16,1-7 1 16,-3-7 4-16,5-10-5 15,6-11 0-15,1-9 17 16,0 0 10-16,8-9-14 16,17-13 4-16,6-6-9 15,2-2-9-15,5 4-7 0,-4 5 5 16,-2 7-7-1,-6 5 9-15,-4 9-1 0,-2 0-17 16,-2 10 5-16,0 13 13 16,0 4 49-16,-3 5-16 15,-4 1-17-15,-7-1 5 16,-4-1-15-16,0-4 0 16,0-5-4-16,-1-6 10 15,-11-3-12-15,4-8 9 16,-1-3-7-16,2-2 6 15,2 0-8-15,5-18-99 16,0-6-168-16,3-7-16 16,28-12 27-16,-2 4-268 0,0 5-277 15</inkml:trace>
  <inkml:trace contextRef="#ctx0" brushRef="#br0" timeOffset="156581.29">16390 8944 732 0,'0'0'551'0,"0"0"-270"0,0 0 10 16,0 0-114-16,0 0-21 15,128 9 0-15,-109 7-5 16,1 3-19-16,-1 0-36 16,-4 1-51-16,-4 3-22 15,-4-5-11-15,-5-3-10 16,-2-4-2-16,0-6 0 16,0 0 1-16,-2-3 9 0,-14 0 14 15,-7-2-12-15,0 2-2 16,-10 2-1-16,0 0 24 15,4 2 4-15,2 1 20 16,8 4 3-16,5 1-38 16,5 0-7-16,7-1-15 15,2 1-5-15,0-3-6 16,9-1 4-16,11-4-48 16,5-2-29-16,4-2-89 15,2 0-125-15,2-4-44 16,17-18-269-16,-10 2-67 15,-7-1 556-15</inkml:trace>
  <inkml:trace contextRef="#ctx0" brushRef="#br0" timeOffset="156932.12">16698 9048 763 0,'0'0'802'0,"0"0"-462"16,0 0-148-16,0 0-49 16,0 0-29-16,0 0-25 15,0 0 66-15,22 44-38 16,-4-14-55-16,7 4-21 15,4 4-17-15,4 6-9 16,0 2-13-16,1 2 5 16,-7 5-5-16,-5-3-2 15,-5-2-7-15,-9 0 6 16,-5-6-13-16,-3 0 1 16,0-4-4-16,-11-2 11 15,-6-6 6-15,-5-2 1 16,-7-6 40-16,-5-2 32 0,-1-2 11 15,-6-2-28-15,-1-2-2 16,-1-2-3-16,5-5-22 16,6-5-14-16,11-2-15 15,12-9-21-15,9-19-113 16,0-14-30-16,27-8-88 16,8-11-54-16,26-32-31 15,-10 17-228-15,-5 9-148 0</inkml:trace>
  <inkml:trace contextRef="#ctx0" brushRef="#br0" timeOffset="157401.16">17010 9101 1311 0,'0'0'498'0,"0"0"-412"16,0 0-23-16,0 0 41 15,0 0 36-15,0 0 36 0,0 0-8 16,60 85-64-16,-55-61-27 15,-1 1-29-15,0-6-23 16,3-1-16-16,0-6 0 16,3-6 2-16,4-3 4 15,2-3-5-15,5 0 5 16,5-11-1-16,-3-7-13 16,3-2 11-16,-8-2-11 15,-3 3 0-15,-5-4 1 16,-8 3-2-16,-2 0-1 0,0-2-5 15,-16 1-4-15,-7 2 3 16,-4 1 6-16,-1 6 1 16,-1 3 6-16,0 6 18 15,2 3-24-15,3 0 1 16,5 0 0-16,6 5-1 16,5 7-1-16,-1 0-1 15,8 1 1-15,1 1-11 16,0 0 5-16,0-2 6 15,1-2-22-15,10-2-8 16,-5-2-8-16,3-4-24 16,-5-2-14-16,2 0-42 15,-2 0-19-15,0 0-24 16,-2-4-46-16,-2-5-474 0</inkml:trace>
  <inkml:trace contextRef="#ctx0" brushRef="#br0" timeOffset="158154.6">17197 9212 85 0,'0'0'133'15,"0"0"-91"-15,0 0-42 16,0 0-2-16,0 0-6 16,0 0-105-16</inkml:trace>
  <inkml:trace contextRef="#ctx0" brushRef="#br0" timeOffset="158462.25">17197 9212 52 0</inkml:trace>
  <inkml:trace contextRef="#ctx0" brushRef="#br0" timeOffset="159115.68">17197 9212 52 0,'20'-64'111'0,"-22"64"-44"0,-3 0-24 0,2 0-27 0,2 0 36 0,1 0 125 16,0 0 83-16,0-3-106 16,0 2-74-16,0-1-48 15,0 0-15-15,0 2 3 16,0-2 5-16,-2 2-8 0,-1 0-17 15,1 0-4-15,0 0-35 16,0 0 1-16,0 0 9 16,2 0 19-16,0 0 2 15,0 0 0-15,0 0 7 16,0 0-1-16,-2 0 1 16,-1 0 1-16,1 0 1 15,0 0 1-15,-1 0 14 16,1 0 14-16,0 0 11 15,0 0-2-15,-1 0-10 16,1 0-8-16,2 0-8 16,-3 0-3-16,3 0-4 0,0 0 4 15,0 0-9 1,0 0-1-16,0 0-10 0,0 0-6 16,0 0 5-1,0 0-8-15,0 0-6 0,0 0-11 16,3 0 4-16,-1 0 14 15,1 0 7-15,-1 0 1 16,0 0 2-16,0 0-5 16,1 0-9-16,-3 0 0 15,2 0 8-15,-2 0 12 16,2 0-5-16,1 0 6 16,-3 0-1-16,0 0 1 15,2 0 0-15,-2 0-8 0,0 0 8 16,2 0 1-1,-2 0 0-15,0 0 0 0,0 0-2 16,0 0-14-16,2 0-24 16,-2 0-37-16,0 0-11 15,2 0 35-15,-2 0 7 16,0 0-3-16,0 0-3 16,0 0 30-16,0-2 22 15,0-3-8-15,0 5-41 16,-2-5-11-16,-4 1 2 15,1 0 9-15,0 0 6 16,1-2-2-16,2-1 3 0,2 0-10 16,0 0-8-16</inkml:trace>
  <inkml:trace contextRef="#ctx0" brushRef="#br0" timeOffset="160796.85">17175 8981 176 0,'0'0'186'16,"0"0"-83"-16,0 0 1 15,0 0 14-15,0 0-42 16,0 0 21-16,0 0-17 16,0 0-1-16,0-37-8 15,0 32-6-15,0 1 15 16,0 1 1-16,0 1-32 0,0-3 3 15,0 3 21-15,0 0 24 16,0 0-9-16,0 1 12 16,0 1 10-16,0-3-1 15,0 1-20-15,0 0-10 16,0 0 10-16,0 0 16 16,0 2 11-16,0-1-33 15,0 1-32-15,0-3-16 16,0 3-9-16,0-2-7 15,2 2-7-15,2-2-6 16,1 0-6-16,6-2 1 16,2 0-1-16,3 1 0 15,2-2 0-15,-5 5 1 16,0 0-1-16,-3 0 0 16,-2 0 0-16,1 14 10 0,1 9 37 15,-4 3 8 1,1 6 2-16,-1-1-19 0,1 1-23 15,-2-3 3-15,-1-3-6 16,1-5-6-16,-1 0 0 16,0-5-5-16,-2-2-1 15,3-4 5-15,0-2-4 16,-1-3 4-16,1 0-5 16,1-3 1-16,5-2-1 15,1 0 0-15,1 0-2 16,3 0 1-16,-2 0-10 15,1 0-2-15,-2-7-13 0,0 0 16 16,0-1-2 0,0-2-6-16,3-2-4 0,1-4 10 15,0-2-9-15,-1-1 12 16,-3 2-6-16,1-1 3 16,-1 2-5-16,-5 4 6 15,2 1 11-15,-6 3-1 16,1 6 2-16,-5 0-2 15,0 2 2-15,0 0-2 16,0 0-18-16,0 11 19 16,0 6 11-16,0 6 26 15,4 3-12-15,0-5-7 16,5 1-1-16,7-3-5 0,2-7 7 16,6-4-9-16,7-4 4 15,0-4 4-15,6 0-12 16,-2 0 3-16,1-14 1 15,-7 0-2-15,-2-3-8 16,-6-3 1-16,-7 3 9 16,-3-4-4-16,-7 4-6 15,-3-5 0-15,-1 1 2 16,0-2-1-16,-7 0 0 16,-8 0 0-16,-6 2-1 15,-1 5 0-15,-3 4 0 16,-5 8-6-16,1 4-6 15,-6 0 0-15,-2 18 7 16,1 10 5-16,3 6 6 16,4 5-4-16,6-1 5 0,13 1-1 15,5-2-4-15,5-5-1 16,2-6 5-16,18-5-5 16,7-2 0-16,6-9 0 15,2-7 0-15,8-3 1 16,-1 0-2-16,3-11 12 15,-3-10-1-15,1-8-11 16,-7-1 0-16,-6-4 1 16,-4-3 0-16,-9-2 3 15,-5-2-4-15,-7-1-1 0,1-3 0 16,-6-1 1 0,0 0 0-16,0 5-1 0,0 8 1 15,0 14 1 1,-3 10 0-16,-1 9-1 0,-2 0-23 15,0 23-5-15,-2 12 28 16,1 10 6-16,1 5-5 16,1 4 5-16,2-2-5 15,3 1-1-15,0-8 0 16,3-3-1-16,10-5-29 16,3-11-13-16,4-9 0 15,0-8 11-15,5-6-5 16,-1-3 3-16,3 0 7 0,2-14 19 15,-2-3 7 1,14-11-24-16,-29 17 25 16,-3 9-1-16,-5 2 1 15,1 0-14-15,2 11 14 16,2 9 20-16,3 4 16 16,5 0-21-16,3-2 3 15,2-5-3-15,2-5 0 16,3-3-2-16,-2-7 7 15,1-2-5-15,2 0 7 16,-3-11-8-16,0-3 9 16,-3-7 1-16,-3 1-1 15,-4-4-1-15,-6-1 2 16,-4-1 6-16,-3 1 12 16,-2-3-2-16,0 0 29 0,-7 0-9 15,-6 3-10 1,-5 4-17-16,0 2-7 0,-2 6-12 15,-5 8-13-15,0 5-1 16,1 0 1-16,-2 16 5 16,3 12-6-16,3 8-33 15,7 2-95-15,9 2-101 16,4-6-153-16,15-8-90 16,12-9-70-16,4-9-599 0</inkml:trace>
  <inkml:trace contextRef="#ctx0" brushRef="#br0" timeOffset="161382.99">18896 8981 1245 0,'0'0'665'0,"0"0"-520"16,0 0-97-16,0 0 48 16,0 0 51-16,0 0 20 15,0 0-51-15,4 88-35 16,0-61-36-16,-1-1-30 15,-1-3-8-15,0 0-6 16,-2-5-1-16,3-4-14 16,-3-8-7-16,0-4 0 15,0-2 21-15,0 0 16 16,1-5-10-16,4-14-5 16,4-3-1-16,0-4 14 15,7-4-7-15,-1 2-5 16,3-2-1-16,3 6 15 15,-2 2 2-15,1 5 3 0,-2 5-7 16,2 4-9-16,-2 4-4 16,2 4 0-16,-2 0-1 15,2 0 0-15,0 0 0 16,4 0 1-16,8 0-1 16,1 0 1-16,6-4 1 15,-2-4-2-15,-1-2 2 16,-7 1-2-16,-5-3 0 15,-6 0 0-15,-4-1 2 16,-6-1-1-16,-7 2 0 16,-1 0 5-16,0-3 9 0,0 3 26 15,-9 0 33-15,-7 3-1 16,-2 1-13-16,-4 6-20 16,-3 2-20-16,-5 0-19 15,2 19 0-15,-1 8 0 16,2 4 0-16,6 6-1 15,2-1 0-15,11 0-9 16,8-2-29-16,0-3-52 16,4-8-22-16,33 2-124 15,-3-7-236-15,1-8-81 0</inkml:trace>
  <inkml:trace contextRef="#ctx0" brushRef="#br0" timeOffset="161845.99">19968 8797 1217 0,'0'0'798'16,"0"0"-556"-16,0 0-51 16,0 0-49-16,0 0 5 15,0 0-15-15,0 0-47 16,-127 24-22-16,102 0-26 15,4 5-15-15,-2 0-13 16,7 0-9-16,5-8-16 0,9-3-7 16,2-4 11-1,0-2 4-15,0-3-2 0,11-2-20 16,3-3-3-16,5 1 10 16,4-2 23-16,1 1-1 15,0 3-7-15,1 3 8 16,-3 1-2-16,-1 5 2 15,-4 5-12-15,-2-1-19 16,-3-1 10-16,-3 0 19 16,-6-5 2-16,-3-3 9 15,0-2 68-15,-19-1 74 16,-8 1-23-16,-8-4-34 16,-5-1-25-16,-5 2-26 15,-1-4-16-15,1 2-16 16,1-4-11-16,0 0-25 15,-17 0-159-15,14 0-445 0,0 0-1123 16</inkml:trace>
  <inkml:trace contextRef="#ctx0" brushRef="#br0" timeOffset="-183455.63">166 13389 803 0,'0'0'355'0,"0"0"-213"16,0 0-27-16,0 0 24 15,0 0 45-15,3 0-28 16,-3 0-46-16,2 0-28 16,0 0-14-16,-2 0-16 15,0 0-18-15,2-2 6 16,-2-1 26-16,4-2 23 16,2-5 3-16,0-6-31 0,4-8-9 15,3-7-13 1,0-6-23-16,-3-6-4 0,2-1-10 15,-3 3-1-15,-1-2 0 16,2 8-1-16,-4 2-13 16,3 5-19-16,-2 8-12 15,-1 5 6-15,-3 7 14 16,-1 3 5-16,-2 5 8 16,0 0 5-16,0 0-13 15,0 0-26-15,2 13-2 16,3 10 19-16,1 7 28 15,-1 8 13-15,1 2-4 16,-1 3-9-16,-1-2 0 16,-1-5 0-16,-1-2 0 15,-2-3-14-15,2-8-60 0,-2 0-31 16,0-7-62-16,0-7-80 16,0-2-148-16,0-7-272 0</inkml:trace>
  <inkml:trace contextRef="#ctx0" brushRef="#br0" timeOffset="-182826.26">432 12946 692 0,'0'0'638'15,"0"0"-426"-15,0 0-85 16,0 0-32-16,0 0-24 0,0 0-12 16,0 0-14-16,60-19-17 15,-43 19 5-15,2 0 7 16,-2 3-10-16,-1 11 9 16,-3 1 6-16,-4 6 12 15,0-1 2-15,-5 4-3 16,-1-2-23-16,-1 2-6 15,-2-2 8-15,0 0-12 16,0-3-15-16,0-4 10 16,-2-4-10-16,-1-6 2 15,3-3-9-15,0-2 12 16,0 0 8-16,0 0-6 0,0 0-15 16,0 0-2-16,5-7-38 15,7-2 7-15,0 1 2 16,6 4 7-16,0 2 7 15,2 2 0-15,1 0 4 16,-2 6-20-16,-1 8 2 16,-4 2 15-16,1 3 3 15,-6 0 11-15,-5 1 1 16,-2 3-5-16,-2-1 6 16,0 0 29-16,-6-3 39 15,-9 2 31-15,-8-3-11 16,1-4 7-16,-5 0-10 15,0-6-13-15,3-2-3 0,0-4-17 16,1-2-15-16,5 0 16 16,5 0-26-16,2-2-16 15,3-4-11-15,8-1-69 16,0 2-86-16,6-7-213 16,13 3-5-16,4 0-430 0</inkml:trace>
  <inkml:trace contextRef="#ctx0" brushRef="#br0" timeOffset="-182577.6">894 13288 666 0,'0'0'1448'16,"0"0"-1073"-16,0 0-212 16,0 0-58-16,0 0-35 15,0 0-33-15,0 0-37 16,-10-1-43-16,10 1-176 16,0 0-161-16,7 0-211 15,2 1-609-15</inkml:trace>
  <inkml:trace contextRef="#ctx0" brushRef="#br0" timeOffset="-182024.12">951 13118 897 0,'0'0'608'16,"0"0"-393"-16,0 0-57 16,0 0-9-16,0 0-35 15,0 0-33-15,0 0-41 0,-8 38 9 16,8-15 11 0,0 3-30-16,0-1-12 0,0 1-8 15,6-2 4 1,5-4-3-16,3-1-10 0,1-5 1 15,1-4-1-15,-1-4 0 16,3-4-1-16,-3-2-15 16,4 0-10-16,-2-2 4 15,-1-16 14-15,-3-4 6 16,1-4 1-16,-6-3 0 16,1-3 2-16,-5 1 4 15,2-1-5-15,-6 1 15 16,0 4 35-16,0 6 28 15,0 1 22-15,-12 6 24 16,-1 2-17-16,-1 7-37 0,-3 0-15 16,-2 5-7-1,2 0-39-15,-5 10-10 0,1 11-6 16,2 4 5-16,1 3-5 16,7 2-14-16,1 3-30 15,10-4-59-15,0 0-30 16,0-4-77-16,16-3-2 15,13-7-6-15,-5-6-330 16,-1-7-495-16</inkml:trace>
  <inkml:trace contextRef="#ctx0" brushRef="#br0" timeOffset="-181593.39">1195 13140 1213 0,'0'0'308'16,"0"0"-177"-16,0 0 34 16,0 0-22-16,0 0-40 15,0 0-28-15,-5 121-34 16,5-102-16-16,4-2-6 16,5-3-11-16,-1-2 1 15,6-4-2-15,1-6-6 16,2-2 9-16,0 0-10 15,1 0 0-15,0-17 5 16,-1-2 3-16,2-7-1 16,-4-3-5-16,-1-1 9 0,-6 0 3 15,-1 0 9-15,-5 2 35 16,-2 5 76-16,0 2 27 16,0 7-17-16,-11 3-50 15,-7 2-32-15,1 6-14 16,-6 3-28-16,1 0-20 15,0 17-14-15,2 10-13 16,1 7-35-16,6 1-44 16,5 3-104-16,6-2-43 15,2-3 29-15,0 1-33 16,13-10-294-16,2-8-436 0</inkml:trace>
  <inkml:trace contextRef="#ctx0" brushRef="#br0" timeOffset="-181155.4">1454 13166 527 0,'0'0'667'0,"0"0"-456"16,0 0 15-16,0 0-32 15,0 0-48-15,0 0-46 16,0 0-34-16,0 97-7 16,8-85-15-16,3 0-17 0,2-2-11 15,3-5-1 1,2 0-9-16,-2-5 0 0,3 0 7 16,-1 0-7-16,0-5 0 15,-3-9 9-15,-4-6-2 16,1-1 0-16,-6-8 32 15,-2 2 56-15,-4-2 48 16,0 0-2-16,0 2-32 16,-8 1-22-16,-7 4-2 15,-6 2-14-15,1 4-16 16,0 3-22-16,1 8-21 16,3 3-17-16,0 2 0 0,3 0-1 15,-2 15-56 1,7 14-55-16,2 5-104 0,6 19-259 15,0-6-22-15,0-6-628 0</inkml:trace>
  <inkml:trace contextRef="#ctx0" brushRef="#br0" timeOffset="-180556.18">1838 13098 1698 0,'0'0'649'0,"0"0"-503"16,0 0-66-16,0 0 24 15,0 0 3-15,0 0-47 16,0 0-40-16,-18 3-8 15,18 2-5-15,0-1 0 16,0-1-7-16,0-2 0 16,0 1-2-16,0-2-4 15,0 0-2-15,0 0-5 16,0 0-5-16,0 0-2 16,0 0 2-16,0 0 9 15,0 0 9-15,0 0 0 16,0 0 5-16,0 0-5 15,0 0-18-15,0 0-52 16,0 0-28-16,0 2-44 0,0 2 21 16,0 2 79-16,3-1 8 15,4 0-4-15,-3-1-2 16,-2-1-3-16,0-3 8 16,0 0 8-16,0 0 11 15,1 0 1-15,-3 0 15 16,2 0 6-16,-2-9 0 15,2-3 3-15,0-2-8 16,-2 0 7-16,0 2 2 16,0 3 28-16,0 2 17 0,0 3 34 15,0 4 8 1,-9 0-8-16,1 0-89 0,-3 2 0 16,-1 10-99-16,4 0-70 15,3 4-107-15,3-1-324 16,2-6-436-16</inkml:trace>
  <inkml:trace contextRef="#ctx0" brushRef="#br0" timeOffset="-180040.56">2061 12879 740 0,'0'0'328'16,"0"0"-91"-16,0 0 14 16,0 0-29-16,0 0-45 15,0 0-33-15,0 0-25 16,36 87-29-16,-36-57-11 15,0 3-4-15,0-4-3 16,-9 0-23-16,2-3-9 16,3-6-15-16,2-5 8 15,2-4-18-15,0-2-9 16,0-3 4-16,2 0-4 0,6-4-5 16,6 0-1-1,-1-2 1-15,0 0-1 0,5 0 17 16,3 0-11-16,-2 0-6 15,6 0 0-15,0-2 0 16,-1-1-1-16,1-2-1 16,-3-1-11-16,0 0 2 15,1 0-2-15,-6 0-12 16,-1 3-5-16,-3-2-9 16,-1 5 17-16,-4-2-26 15,1 2-37-15,-5 0-79 16,2 0-31-16,-2 0-95 15,-2 0-278-15,0 0-474 0</inkml:trace>
  <inkml:trace contextRef="#ctx0" brushRef="#br0" timeOffset="-179692.81">2364 12881 1318 0,'0'0'388'0,"0"0"-247"15,0 0 20-15,0 0 59 16,0 0 80-16,0 0-59 16,0 0-74-16,-7 95-31 0,7-62-50 15,-2 8-28-15,0 3-31 16,-4 7-15-16,1 2-10 15,-4 3 8-15,2-1-9 16,-1-4-1-16,3-2 0 16,1-8-13-16,1-8-25 15,3-8 5-15,0-10-24 16,0-7-62-16,0-5-52 16,0-3-100-16,0 0-17 15,3-14-49-15,-2-3-558 0</inkml:trace>
  <inkml:trace contextRef="#ctx0" brushRef="#br0" timeOffset="-172689.04">2675 13208 829 0,'0'0'279'15,"0"0"-125"-15,0 0-50 16,0 0 15-16,0 0 70 16,0 0-16-16,-6-1-53 15,4 1-31-15,2 5-1 16,0 4-4-16,0 0-14 16,0 0-5-16,0-1-13 15,0-2-24-15,0-3-7 0,2-1-8 16,12-2-2-1,1 0 5-15,4 0-10 0,1-4 12 16,-3-8-17-16,-1-1 5 16,-3-4-5-16,-5 3 1 15,0 2-2-15,-8 0 1 16,0 2 0-16,0 2 14 16,0 2-14-16,-9 3 7 15,-2 1 4-15,0 2 1 16,-1 0-4-16,2 0-2 15,1 0-7-15,-1 0 0 16,6 5-1-16,0 4 1 16,2-4-1-16,2 3-1 15,0-1-8-15,0-2-13 16,0 0-2-16,0-1 6 0,8-1-38 16,2-1-39-16,-2 0-31 15,0-2-115-15,-3 0-512 0</inkml:trace>
  <inkml:trace contextRef="#ctx0" brushRef="#br0" timeOffset="-146816.43">3129 12937 879 0,'0'0'373'0,"0"0"-157"15,0 0-56-15,0 0-1 16,-9-5-8-16,7 3-22 16,-1 2-28-16,0-3 3 15,3 3 8-15,0 0 10 0,0-2-13 16,0 2-16-16,-1 0-28 16,1 0-16-16,0 0-12 15,-2 0-17-15,0 0-20 16,2 14-20-16,-2 6 20 15,2 6 5-15,0 1-4 16,0-1 3-16,0-4-4 16,13-2 0-16,0-6 0 15,3-4-8-15,4-6-1 16,5-4 8-16,1 0-13 16,6-7 14-16,1-14 0 15,3-7 6-15,-3-4 0 16,-2-4 1-16,-4 0-1 0,-4 4-6 15,-12 4 1 1,-3 4 14-16,-8 3-6 0,0 8 34 16,-15 1-13-16,-14 3-30 15,-12 7 1-15,-3 2-1 16,-3 0 0-16,-2 16-14 16,4 7 14-16,5 5 0 15,3 3-12-15,5 1-6 16,6 2 9-16,7-8 0 15,6-3 3-15,7-7 5 16,6-4-6-16,0-5 6 16,0 2-11-16,15-5 6 15,10-2 5-15,2-2 1 16,6 0 1-16,5 0 8 0,-1-12-1 16,0-3-1-16,-5 1-7 15,0 1 2-15,-3 3-2 16,-5 1 0-16,-1 6 0 15,-3 3 0-15,-5 0 1 16,-1 6-1-16,-5 16 1 16,-3 11 33-16,-4 6 7 15,-2 5-5-15,0 4 1 16,0-2-9-16,0-2-2 16,0-4-7-16,0-3-2 15,0-6-5-15,0 0-12 0,0-5 6 16,0-5 2-1,0-4-8-15,0-5 5 0,0-4-4 16,0-4-2 0,0-2 1-16,0 1 0 0,2-3-15 15,-2 0-9-15,0 0-24 16,4 0-28-16,-4 0-32 16,0 0-98-16,0 0-168 15,0 0-137-15,0 3-443 0</inkml:trace>
  <inkml:trace contextRef="#ctx0" brushRef="#br0" timeOffset="-142421.6">3784 13064 1060 0,'0'0'640'0,"0"0"-442"16,0 0-77-16,0 0-6 15,0 0 35-15,0 0 35 16,-6 0-42-16,6 0-29 15,0 0-18-15,0 0-23 0,0 0-9 16,0 0-16-16,0 0-6 16,0 0-6-16,0 0-8 15,0 0-8-15,0 0-13 16,0 0 6-16,0 0-13 16,0 0-9-16,2 0-10 15,3 0-13-15,10 0 13 16,2 0 11-16,4 0-10 15,1 0-32-15,0-4 30 16,-2 2 11-16,-1-1 8 16,0-4-13-16,-3 2 2 15,1 0 2-15,-4-1-26 0,-1 3-33 16,-5-2 23-16,-2 3-18 16,-3 0-23-16,-2-1-6 15,0 3-54-15,0 0-32 16,0 0-161-16,-12 0-357 0</inkml:trace>
  <inkml:trace contextRef="#ctx0" brushRef="#br0" timeOffset="-142068.89">3793 13154 441 0,'0'0'808'0,"0"0"-560"0,0 0-117 16,0 0-26-16,0 0 10 15,0 0 23-15,0 0-37 16,9 0-39-16,4 0-25 16,6 0-15-16,0 0-15 15,1-2 2-15,3 0-8 16,-4 0 0-16,2 1-1 15,-3 1 6-15,-3-2-5 16,-1 2 0-16,-3 0-1 16,-3 0 0-16,-3 0 0 15,2 0 0-15,-3 0-1 16,3 0-29-16,-1 0-42 16,2 0-42-16,-1-7-105 0,3 2-130 15,-6-4-315-15</inkml:trace>
  <inkml:trace contextRef="#ctx0" brushRef="#br0" timeOffset="-134857.55">260 14279 1480 0,'0'0'404'0,"0"0"-296"16,0 0-70-16,0 0 10 15,0 0 81-15,0 0-21 0,0-4-31 16,0 4-11-16,0 0-12 16,0-5 10-16,0 5-2 15,0-7 4-15,0-3-6 16,0-8 7-16,0-5-30 16,4-10 0-16,5-5-11 15,3-7 2-15,-2 4-4 16,2-1 3-16,-1 1-16 15,-2 5 1-15,-3 4-5 16,2 2-7-16,-4 7 1 16,-2 6 7-16,0 8-7 15,0 0-1-15,-2 7 0 16,0 2-1-16,0 0 0 0,0 0-32 16,0 0-13-1,0 18-4-15,1 10 25 0,5 8 25 16,-4 7 18-16,-1 0-18 15,-1 0 0-15,3-7-5 16,-3-6-19-16,3-6-57 16,2-6-115-16,-1-6-32 15,2-12-2-15,1 0-247 16,-1 0-103-16</inkml:trace>
  <inkml:trace contextRef="#ctx0" brushRef="#br0" timeOffset="-134324.03">490 13788 1182 0,'0'0'495'16,"0"0"-388"-16,0 0-34 16,0 0 19-16,0 0-7 15,0 0-9-15,0 0-24 16,98-16 0-16,-81 28-27 15,1 9-6-15,-5 4 19 16,-3 3-7-16,-8 4 5 16,-2 2 13-16,0 0-8 15,-14-3-5-15,-1-4-14 16,1-5-11-16,2-8-10 16,7-4 8-16,3-8-8 15,2-2 13-15,0 0-3 0,0 0-11 16,0-7-29-16,7-7 3 15,7 0 3-15,4-2 12 16,3 5 5-16,-2 1 5 16,-1 8-10-16,2 2 4 15,-4 0 7-15,0 12 0 16,-5 7 31-16,-4 3 33 16,-1 4-2-16,-6 1 19 15,0-1 5-15,0 3-23 16,-16-1-2-16,-4 0-16 15,-3 0-9-15,-4-2-12 16,2-6-5-16,2-4 2 0,3-4 0 16,7-5-8-16,2-7-2 15,4 0-11-15,5 0-24 16,2 0-60 0,0 0-168-16,4-15-252 0,10 3-286 0</inkml:trace>
  <inkml:trace contextRef="#ctx0" brushRef="#br0" timeOffset="-134133.58">800 14200 1862 0,'0'0'617'0,"0"0"-522"15,0 0 2 1,0 0-22-16,0 0-23 0,0 0-52 15,0 0-62-15,10-23-232 16,9 0 23-16,0 3-276 16,-3 1-719-16</inkml:trace>
  <inkml:trace contextRef="#ctx0" brushRef="#br0" timeOffset="-133654.81">951 13916 924 0,'0'0'698'16,"0"0"-507"-16,0 0-107 0,0 0 38 15,0 0 30-15,0 0-35 16,0 0-22-16,0 129-33 16,0-103-25-16,2-1-9 15,5-6-7-15,1-5-9 16,4-2 0-16,1-4 3 15,3-3-5-15,-1-5-8 16,4 0-2-16,0 0 9 16,-1-9-9-16,0-7 11 15,-2-5-5-15,-5 0 3 16,-4-4-1-16,-5 1 1 16,-2 1 5-16,0-2 4 15,0 3 25-15,-12 2 14 16,-1 4 13-16,-1 2 22 0,1 2-32 15,0 6-22-15,2 2-16 16,0 4-1-16,2 0-21 16,-3 2-8-16,0 18 7 15,-5 8-6-15,4 5 0 16,3 3 5-16,2-1-26 16,6-2-29-16,2-8-54 15,0-2-4-15,10-9-44 16,9-5-13-16,12-9-15 15,-2-5-173-15,-4-11-307 0</inkml:trace>
  <inkml:trace contextRef="#ctx0" brushRef="#br0" timeOffset="-133242.3">1180 13932 1167 0,'0'0'717'16,"0"0"-554"-16,0 0-85 15,0 0 47-15,0 0 33 16,0 0-24-16,0 0-54 16,4 81-39-16,7-64-10 15,3 1-4-15,0-4-14 16,1 0-4-16,-1-3-1 16,-1-5-7-16,1-3 5 0,-3 2-5 15,0-5 8 1,3 0 8-16,-2-12 4 0,2-4 2 15,-1-7-5-15,-2-1 0 16,-3 0-8-16,-6 2-1 16,-2 4 46-16,0 2 31 15,-2 2-18-15,-14 4-15 16,-2 2-20-16,-2 3 13 16,-1 5-23-16,2 0-13 15,1 0-9-15,2 3-1 16,5 15 0-16,2 2-10 15,5 6-27-15,4 2-41 16,0 1-54-16,0-1-46 16,14-5-94-16,14 1-37 15,-3-10-256-15,-3-3-544 0</inkml:trace>
  <inkml:trace contextRef="#ctx0" brushRef="#br0" timeOffset="-132824.65">1433 13918 1575 0,'0'0'383'0,"0"0"-265"16,0 0-62-16,0 0 33 16,0 0 10-16,0 0 12 15,0 0-28-15,8 111-29 16,3-90-30-16,1 0-8 0,0-3-8 15,3-4-7 1,2-4 6-16,4-4-1 0,-2-5 14 16,1-1-2-16,-1 0-5 15,-2-10 0-15,1-4 2 16,-5-9-4-16,1-3-2 16,-6 0-3-16,-3-5 7 15,-5 5 32-15,0 1 21 16,0 2 28-16,-9 3-13 15,-5 2-8-15,-3 4-1 16,1 1-15-16,1 4-20 16,-1 4-24-16,1 5-13 15,1 0-8-15,1 5 2 16,2 17-45-16,4 2-72 16,7 18-73-16,0-4-169 15,5-4-265-15</inkml:trace>
  <inkml:trace contextRef="#ctx0" brushRef="#br0" timeOffset="-132454.08">1865 13936 1809 0,'0'0'793'15,"0"0"-636"-15,0 0-71 0,0 0 2 16,0 0 7-16,0 0-19 16,0 0-30-16,-27 58-20 15,27-53-16-15,0-2-2 16,7-1-8-16,-1-2-10 16,1 0 10-16,-2 0 0 15,1 0-8-15,-1 0 7 16,-3-10 1-16,-1-2-1 15,-1 1 0-15,0-2-1 16,0 1 2-16,0 5 0 16,-6-2-1-16,2 8-3 15,0-2 3-15,4 3-53 16,0 0-66-16,0 0-137 0,0 3-221 16,11 7-107-16,3-3-985 15</inkml:trace>
  <inkml:trace contextRef="#ctx0" brushRef="#br0" timeOffset="-131890.92">2262 13746 1508 0,'0'0'336'15,"0"0"-232"-15,0 0-5 16,0 0 28-16,0 0 1 16,0 0 28-16,0 0-24 15,-31 105-13-15,22-82-28 16,-1 1-25-16,4 2-5 15,4-4-23-15,2-1-16 16,0-6-4-16,0-3-6 16,14-2 5-16,7 1-7 15,4-5-1-15,4-1-3 16,0 2-6-16,-2-3 1 16,-2 2-1-16,-4-4-1 15,-3 5 0-15,-7 2 1 16,-1 3 0-16,-6 2 5 0,-2 2 10 15,-2 1 13-15,0 4 23 16,0-8 12-16,0-1 8 16,-6 1-16-16,-2-5-19 15,-3 0-3-15,3-3-20 16,-6 0-2-16,-1-1-5 16,-4-1-6-16,-3-3 2 15,-5 0 10-15,-1 0-12 16,-5 0-11-16,-2-9-34 15,2-5-63-15,2-2-102 16,4-15-175-16,8 8-217 0,7-5-254 0</inkml:trace>
  <inkml:trace contextRef="#ctx0" brushRef="#br0" timeOffset="-131659.39">2104 13896 1205 0,'0'0'674'0,"0"0"-491"16,0 0-29-16,0 0 62 16,0 0-17-16,0 0-54 15,142-91-48-15,-99 74-39 16,3-1-21-16,-1 2-22 16,-1 2-14-16,-5 0 9 15,-4 6-10-15,-6-1-6 16,-7 5-11-16,-2 3-58 0,-6 1-166 15,-7 0-241-15,-3 0-384 16</inkml:trace>
  <inkml:trace contextRef="#ctx0" brushRef="#br0" timeOffset="-131126.15">2968 13958 1625 0,'0'0'533'15,"0"0"-447"-15,0 0-19 16,0 0 68-16,0 0 10 16,0 0-52-16,0 0-40 15,-6 36 1-15,6-19-12 16,0 1-15-16,0 0-14 16,0-4-1-16,0-2 1 15,4-5-7-15,5-3-5 16,2-4-1-16,4 0 0 15,2-4-6-15,0-14-9 0,-3-1 5 16,-4-9 9-16,-3 3-8 16,-4 2 9-16,-3 2 0 15,0 4 0-15,-10 4 9 16,-7 6 43-16,-3 4-1 16,-1 3-7-16,2 0-12 15,1 6-8-15,3 8-7 16,5-1-16-16,3-2 0 15,5 1-1-15,2-3-25 16,0-1-35-16,0 0-64 16,17-3-177-16,-2 0-261 0,-2 0-655 15</inkml:trace>
  <inkml:trace contextRef="#ctx0" brushRef="#br0" timeOffset="-126558.73">3408 13814 358 0,'0'0'1037'0,"0"0"-721"16,0 0-139-16,0 0-25 16,0 0-2-16,0 0 67 15,0 0-10-15,-8-4-74 16,8 4-51-16,0 0-37 16,0 0-22-16,0 0-14 0,0 0-8 15,0 8 0 1,3 6 17-16,6 5-8 15,2 2-4-15,3 2-6 0,-1-2 1 16,3 4 0-16,-1-2-1 16,1 2 1-16,-3-1-1 15,1-3 1-15,-5-3 0 16,-3 1-1-16,-1-6 0 16,-1-1 0-16,-2-5 1 15,-2-2 5-15,0 2-5 16,0 0 7-16,0 2 10 15,-9 1 0-15,-4-2 4 16,-5-3-4-16,1 0-3 0,-2-1 3 16,-1-4 1-1,3 0 4-15,-1 0-8 0,2-4 3 16,5-8-17-16,0-4 7 16,4-5-7-16,5 2 11 15,2-6-12-15,0 2 1 16,0 1 0-16,9-7-1 15,3 5 10-15,3 2-9 16,0 2-2-16,1 0 2 16,-1 2-2-16,1 1 2 15,-3 0-1-15,3 0 0 16,-3-2 0-16,-1 1 6 16,-2-3-6-16,0-2 0 15,-2-1 6-15,-3 0-5 16,-3 0 0-16,-2 2-1 0,0 1 1 15,0 6 12-15,-4 1 20 16,-10 2 2-16,-1 4-4 16,-3 1-6-16,-6 4-13 15,1 3-6-15,-5 0-6 16,-2 1 0-16,-4 16-37 16,3 7-34-16,2 3-64 15,5 20-101-15,4-10-309 16,8-2-273-16</inkml:trace>
  <inkml:trace contextRef="#ctx0" brushRef="#br0" timeOffset="-124594.53">3829 13872 806 0,'0'0'386'0,"0"0"-186"16,0 0-87-16,0 0 72 15,0 0 23-15,0 0-30 16,0 0-27-16,-4 0-9 16,4 0-10-16,0 0-25 0,0 0-10 15,0 0-43-15,0 0-16 16,0 0-20-16,9 4 0 16,8-2 12-16,5 0-9 15,5-2-11-15,-1 0-9 16,6 0 6-16,-4 0-6 15,2-2 4-15,-3-4-4 16,-4 0-1-16,-3 4-1 16,-3-6-1-16,-8 6-11 15,-3-1-65-15,-1 3-68 16,-5-3-73-16,0 3-31 16,0-2-398-16</inkml:trace>
  <inkml:trace contextRef="#ctx0" brushRef="#br0" timeOffset="-124204.58">3880 13946 750 0,'0'0'907'16,"0"0"-677"-16,0 0-113 15,0 0-9-15,0 0 43 16,0 0 53-16,0 0-46 15,-20 0-76-15,20 2-51 16,0 5-17-16,0 0-1 0,0-1 9 16,5 2-11-16,1 0-2 15,1-3-2-15,0-2-6 16,4 2 5-16,-2-3-6 16,4-2 1-16,0 0 3 15,1 0-4-15,6 0-15 16,-2 0-42-16,1 0-37 15,-3 0 18-15,2-2-23 16,-4 2-23-16,-1 0 23 16,-2 0 12-16,0 0 19 15,-4 0 21-15,-3 0 13 16,1 0-7-16,-3-3-32 16,-2-1-139-16,0 1-167 0,0-4-529 15</inkml:trace>
  <inkml:trace contextRef="#ctx0" brushRef="#br0" timeOffset="-121725.52">251 15113 1585 0,'0'0'362'0,"0"0"-205"15,0 0-35-15,0 0 49 16,0 0 5-16,0 0-12 16,-6-128-85-16,6 93-49 15,2-6-6-15,7 2-7 16,1 3-4-16,2 0-7 15,-1 4-5-15,-2-2 5 16,0 5-5-16,-2 0 1 0,-3 7 4 16,0 3-6-16,-4 8 6 15,0 7 6-15,0 4-12 16,0 0-4-16,0 4-22 16,0 16 4-16,0 10 22 15,2 10 2-15,3 9 0 16,-1 5 4-16,1 0-6 15,-1-5 0-15,1 0-2 16,0-8-8-16,1-15-71 16,-3-5-86-16,3-10-128 15,-1-11-43-15,-1-5-303 16,-2-13-362-16</inkml:trace>
  <inkml:trace contextRef="#ctx0" brushRef="#br0" timeOffset="-121211.68">492 14636 1388 0,'0'0'338'0,"0"0"-176"16,0 0-14-16,0 0 1 16,0 0 83-16,0 0-78 15,127-49-69-15,-114 49-50 16,1 5-19-16,-7 13 9 15,1 5 8-15,-6 2-12 16,-2 8 3-16,0 2 6 16,0-3-8-16,-11 0-7 15,1-3 6-15,-2-9-14 0,5-6-5 16,5-6-1-16,2-4 5 16,0-4-6-16,0 0-1 15,0 0-29-15,7-4-25 16,8-6 34-16,5 0-2 15,3 2 15-15,4 4 7 16,-3 4-5-16,1 0-7 16,-4 0 12-16,-2 12-8 15,-4 5 9-15,-3 4 20 16,-7 1 3-16,-2 0 21 16,-3 5-5-16,0-6 11 15,-4 2 13-15,-12 0 1 16,-1-3-16-16,-6-2-7 0,3-2-14 15,-4-4-3 1,1-6-6-16,3-2-8 0,3-2 1 16,1-2-11-16,7 0-18 15,4 0-55-15,5-2-92 16,3-4-319-16,10-3-154 0</inkml:trace>
  <inkml:trace contextRef="#ctx0" brushRef="#br0" timeOffset="-121025.56">914 14985 1809 0,'0'0'736'15,"0"0"-617"-15,0 0-97 16,0 0-22-16,0 0-32 15,0 0-131-15,0 0-153 16,54-58-368-16</inkml:trace>
  <inkml:trace contextRef="#ctx0" brushRef="#br0" timeOffset="-120560.81">1101 14698 1283 0,'0'0'630'0,"0"0"-533"15,0 0-55-15,0 0 21 16,0 0 29-16,0 0-11 16,-6 109-40-16,6-87-15 15,8 0-10-15,0-4-4 16,1-4 0-16,3-5-5 15,-1-2 5-15,3-5-5 16,-2-2-5-16,1 0 7 16,0 0 4-16,1-10 3 15,0-6-2-15,-3-4-13 16,-5-1 9-16,2-1 5 0,-6-2-3 16,-2 2 3-1,0 5 28-15,0-6 37 0,-5 9 8 16,-8 0 2-16,0 2-2 15,-1 6-24-15,-1 2-11 16,0 4-13-16,3 0-13 16,0 0-14-16,1 15-13 15,1 11-6-15,0 6-5 16,8-2-7-16,0 3-65 16,2 1-77-16,0-5-71 15,18-9-44-15,5-6-87 16,-5-8-470-16</inkml:trace>
  <inkml:trace contextRef="#ctx0" brushRef="#br0" timeOffset="-120143.53">1379 14726 1497 0,'0'0'621'16,"0"0"-489"-16,0 0-59 15,0 0 68-15,0 0 19 16,0 0-34-16,-9 103-59 16,9-86-31-16,9 2-23 15,4-5-7-15,1-5-4 16,-1-2-2-16,3-3-6 16,-3-4-12-16,3 0-30 0,-4 0 21 15,3-12 26-15,-2-6 0 16,-5-5 1-16,2-4 0 15,-6 1 1-15,-1-1 6 16,-3 3-1-16,0 2 13 16,0 6 71-16,0 3-3 15,-13 4 13-15,1 3-31 16,-6 6-23-16,0 0-25 16,-2 0-7-16,3 15-14 15,2 2-8-15,7 5-4 16,2 2-18-16,6 1-73 15,0-2-84-15,4 4-149 16,11-5-209-16,0-8-564 0</inkml:trace>
  <inkml:trace contextRef="#ctx0" brushRef="#br0" timeOffset="-119757.95">1653 14754 1506 0,'0'0'555'16,"0"0"-453"-16,0 0-19 15,0 0 105-15,0 0-29 16,0 0-45-16,0 0-39 0,7 89-30 16,-1-77-18-16,5-2-8 15,-1-5-4-15,0 2-6 16,4-5-8-16,-1-2 7 15,0 0-8-15,-1-2 7 16,-1-14-7-16,0-2 0 16,-5 0 0-16,-3-7 1 15,-1 4 5-15,-2-1 5 16,0-1 2-16,-2 3 47 16,-11 4 37-16,-3 0-19 15,1 6-9-15,1 2-31 16,3 3-20-16,0 5-18 15,2 0-8-15,2 3-57 0,0 15-34 16,7 16-101 0,0-4-284-16,3-4-473 0</inkml:trace>
  <inkml:trace contextRef="#ctx0" brushRef="#br0" timeOffset="-119482.25">2058 14726 1612 0,'0'0'783'0,"0"0"-521"16,0 0-79-16,0 0-54 15,0 0-20-15,0 0-42 0,0 0-35 16,-8-9-22-16,8 9-8 15,0 0-2-15,0 0 0 16,0 0-1 0,0 0-24-16,0 0-53 0,0 9-131 15,11-3-301-15,1 2-126 16,-2-4-969-16</inkml:trace>
  <inkml:trace contextRef="#ctx0" brushRef="#br0" timeOffset="-118912.05">2306 14413 1317 0,'0'0'708'0,"0"0"-520"16,0 0-101-16,0 0-22 16,0 0 51-16,0 0 51 15,-9 103-48-15,5-58-55 16,0-2-17-16,-1 3-19 16,3-2-6-16,2-1-19 15,0-5 11-15,0-6-4 16,0-2 4-16,7-6-8 0,3-2-6 15,4-4 2-15,1-4-2 16,2-6-32-16,0-2-42 16,-1-5-19-16,-1-1 18 15,1 0 22-15,-3-7 16 16,3-12 27-16,-5-4 9 16,-1-3 2-16,0 0 7 15,-5-1 7-15,-5 8 61 16,0 2 43-16,0 3 2 15,0 2-9-15,-11 9-20 16,-5 0-25-16,1 3-26 16,-4 0-26-16,-1 3-3 15,1 12-11-15,-2 3 0 0,5 7-1 16,3 1-1-16,4 4-11 16,3-6-48-16,3 2-95 15,3 0-73-15,0-3-106 16,3-11-138-16,10-1-364 0</inkml:trace>
  <inkml:trace contextRef="#ctx0" brushRef="#br0" timeOffset="-118413.25">2895 14622 1413 0,'0'0'370'16,"0"0"-246"-16,0 0 2 15,0 0 61-15,0 0 50 16,0 0-23-16,0 0-29 16,-4 40-61-16,4-28-49 0,0 5-36 15,0-10-23 1,0 3-4-16,4-6-3 0,7-2 0 16,5-2-1-16,-1 0 1 15,0-2 0-15,-1-10-2 16,-2-4-1-16,-6 4-4 15,-4-4-2-15,-2 2 9 16,0 5-1-16,0-4-8 16,-11 7 1-16,-5-1 5 15,0 1-5-15,1 6 0 16,1 0-1-16,4 0-1 16,1 0-11-16,0 9-31 15,4 1-31-15,3 3-29 16,2-4-121-16,0 1-120 15,0-3-46-15,0 2-446 0</inkml:trace>
  <inkml:trace contextRef="#ctx0" brushRef="#br0" timeOffset="-114143.08">3348 14517 1277 0,'0'0'541'15,"0"0"-432"-15,0 0-54 16,0 0 14-16,0 0 38 15,0 0 29-15,0 0-22 0,-12-1-38 16,9 1-22-16,3 0-17 16,0 13-7-1,0 10 53-15,0 0-20 16,0 2-25-16,10 1-6 0,3-2-14 16,5-2-8-16,0-3-9 15,2-12 1-15,2-1-1 16,0-6 0-16,1 0 0 15,-1-13 0-15,1-10 11 16,-6-5-4-16,-1-2-7 16,-9 0 0-16,-5 2 7 15,-2-4 2-15,0 7 0 16,-11 1-1-16,-10 7 0 16,-3 2 2-16,-2 3 7 15,6 5 1-15,-3 2-1 0,3 3-6 16,5 2 0-16,-1 0-12 15,5 5 0-15,4 13-1 16,0 0-4-16,7 4 4 16,0-4 0-16,0 0 1 15,0-1 0-15,9-3 0 16,4-3 1-16,-2-3-1 16,1 0 0-16,-3-3 2 15,-1-5-1-15,-2 0 5 16,-2 0-4-16,-4 0-1 15,2 0-1-15,-2 0 7 16,0 0 1-16,0 0-7 16,0 0 17-16,0 0 3 0,0 0-8 15,0 0-1 1,0 0-11-16,0 0 7 0,0 0-8 16,0 0 0-16,0 0-7 15,0 0 7-15,0 0 0 16,0 0 0-16,0 0-2 15,0 0-7-15,0 0 2 16,0 0 6-16,0 0-1 16,0 0 1-16,0 0 0 15,0 0-1-15,0 0 2 16,0 0-6-16,0 0 6 16,0 0 1-16,0 0 0 0,0 0-1 15,0 0-19-15,0 0-35 16,0 0-71-1,5 0-78-15,5 0-25 0,2 0-50 16,-1 0-245-16,-5 0-538 0</inkml:trace>
  <inkml:trace contextRef="#ctx0" brushRef="#br0" timeOffset="-113546.4">3503 14516 728 0,'0'0'406'0,"0"0"-138"15,0 0-76-15,0 0 23 16,0 0-13-16,0 0-11 0,0 0 11 15,-2-28-37 1,2 28-65-16,0 0-60 0,0 12-25 16,0 10 48-16,5 8-6 15,1 2-24-15,3 6-10 16,-4 2-11-16,-1 2-6 16,-1-2 0-16,-2-1-6 15,-1-6 1-15,0-3-1 16,0-1 1-16,0-9-1 15,0-2 2-15,0-2-2 16,0-4 1-16,-1 2-1 16,-6-2 0-16,2 0-12 15,-2 0-6-15,1 0 1 16,1-4 3-16,3-2-1 16,0-3-4-16,2-3-19 0,0 0-15 15,0 0-87-15,0-21-154 16,9-3-52-16,-1 2-477 0</inkml:trace>
  <inkml:trace contextRef="#ctx0" brushRef="#br0" timeOffset="-113060.1">3942 14497 1358 0,'0'0'638'16,"0"0"-457"-16,0 0-26 15,0 0 26-15,0 0 2 16,0 0-70-16,0 0-53 16,2 0-39-16,14 0-6 15,5 0 3-15,3 0-9 0,0 0-8 16,1 0 6-16,2 0-5 15,-2-2-2-15,-5-3 0 16,4-2 1-16,-2 2-1 16,-1-2 1-16,-7 0-1 15,3-2-1-15,-6 4-17 16,-3 1-37-16,-1 2-6 16,-4 2-63-16,-3 0-47 15,0 0-47-15,0 0-128 16,0 0-480-16</inkml:trace>
  <inkml:trace contextRef="#ctx0" brushRef="#br0" timeOffset="-112725.29">4043 14668 1521 0,'0'0'393'15,"0"0"-248"-15,0 0-29 16,0 0 28-16,0 0 41 16,0 0-44-16,0 0-59 15,2 0-41-15,9 0-6 16,5 0 0-16,-2 0-14 16,8 0-11-16,-4-6 8 0,6 0-8 15,-2 0-10-15,1-2 1 16,-2-1 5-16,0 2-5 15,-3-1-1-15,-3 0 0 16,-1 2-6-16,-5 2-37 16,-3 2-36-16,-2 0-30 15,-4 2-57-15,0 0-71 16,0 0-248-16,0 0-176 0</inkml:trace>
  <inkml:trace contextRef="#ctx0" brushRef="#br0" timeOffset="-109281.64">352 15777 1283 0,'0'0'701'0,"0"0"-492"15,0 0-91-15,0 0 2 16,0 0 38-16,8-118-29 16,4 82-53-16,-2-3-41 15,3 2-22-15,-1-2-4 16,-1 7 0-16,1 0-8 16,-4 6 0-16,1 3 0 15,1 11 5-15,-5-2-5 16,-2 7 7-16,-1 5 1 15,1 2-9-15,-1 0-5 16,0 9-4-16,2 10 9 16,0 11 35-16,4 0 0 0,-4 6-17 15,-2 2-9 1,1-3-3-16,-3 1-5 0,2-9-1 16,-2-2-26-16,1-1-110 15,-1-13-150-15,3 0-12 16,-1-11-65-16,-2 0-201 15,0-12-129-15</inkml:trace>
  <inkml:trace contextRef="#ctx0" brushRef="#br0" timeOffset="-108815.11">586 15363 887 0,'0'0'414'15,"0"0"-243"-15,0 0-62 16,0 0 18-16,0 0 13 15,124-65 41-15,-99 65-61 0,-3 4-35 16,-4 19-30-16,-2 2 20 16,-7 8 14-16,-5-1-11 15,-4 1-2-15,0-1 14 16,0-8-19-16,0-4-30 16,-7-1-17-16,3-5-15 15,-1-9-8-15,5-2 7 16,0-3-8-16,0 0-11 15,0 0-57-15,5-8 0 16,10-6 43-16,6 0 7 16,-2 5 2-16,1 1 4 15,-1 8 6-15,-4 0-9 0,-1 4 3 16,-6 14 12 0,-1 0 28-16,-1 5 51 15,-6-2 12-15,0 2 3 0,0-5 3 16,0 4 2-16,-8-4-32 15,-7 0-13-15,-5-4-21 16,1 4-21-16,-2-8-4 16,1-2-1-16,1-4-5 15,6-4 2-15,2 0-4 16,3 0-67-16,8 0-70 16,0-18-124-16,14 4-331 15,6-3-141-15</inkml:trace>
  <inkml:trace contextRef="#ctx0" brushRef="#br0" timeOffset="-108644.61">1175 15619 1726 0,'0'0'596'0,"0"0"-478"16,0 0-65-16,0 0-53 15,0 0-9-15,0 0-161 16,0 0-125-16,7-36-423 0</inkml:trace>
  <inkml:trace contextRef="#ctx0" brushRef="#br0" timeOffset="-108211.14">1194 15458 77 0,'0'0'1495'16,"0"0"-1179"-16,0 0-170 16,0 0-3-16,0 0-28 15,1 103-41-15,13-77 2 16,2-2-13-16,4-6-39 16,0-2-7-16,3-2-16 15,-1-12 5-15,0 0-4 16,-2-2-2-16,3 0 0 15,-3-12 1-15,1-6 0 16,-2-8-1-16,-6-1-8 0,-1 4 0 16,-10-5 2-16,-2 6 6 15,0 2 0-15,-5 6 8 16,-13-1 18-16,-5 7 40 16,-1 2 22-16,0 6-18 15,-3 0-13-15,2 0-16 16,3 6-15-16,2 12-11 15,5 8-15-15,4 4 0 16,-2 7-1-16,10-2 1 16,3 2-1-16,0-7-13 15,0-2-38-15,13-7-93 16,5-6-123-16,17-15 1 16,-6 0-122-16,1-8-305 0</inkml:trace>
  <inkml:trace contextRef="#ctx0" brushRef="#br0" timeOffset="-107798.65">1582 15476 713 0,'0'0'1122'16,"0"0"-859"-16,0 0-129 15,0 0 18-15,0 0 10 16,0 0 2-16,-7 117-57 15,7-99-44-15,1 0-33 16,14-5-11-16,-2 4-10 16,0-7-1-16,3-6-7 0,2 0 1 15,-1-4-2-15,4 0 0 16,-1-4 6-16,0-10 2 16,-2-8-7-16,-8-4-1 15,0-1 1-15,-6 4 1 16,-4-4-1-16,0 1 5 15,0 5 0-15,-4 7 17 16,-10-1 38-16,-2 7-10 16,-1 6-17-16,-3 2-10 15,0 0-13-15,0 14-5 16,5 6-5-16,1 5-1 16,7 2-2-16,7-4-50 15,0 0-72-15,5 4-101 0,15-9-298 16,-3-6-144-16</inkml:trace>
  <inkml:trace contextRef="#ctx0" brushRef="#br0" timeOffset="-107392.52">1905 15482 1681 0,'0'0'576'0,"0"0"-444"15,0 0-43-15,0 0 15 16,0 0 39-16,0 0-37 0,0 0-39 16,-13 56-37-1,13-49-15-15,6 5-6 0,3-8-3 16,2 5 0-16,-2-4 0 16,0-1-4-16,3-4 4 15,-4 0 0-15,-1 0 7 16,2-9 1-16,-4-4-4 15,-4-10 1-15,2 5-4 16,-3-4 5-16,0 1-3 16,0 2-3-16,-14 1 33 15,-1 4 22-15,-3 0-11 16,-2 6 7-16,0 3-20 16,0 5-23-16,0 0-13 15,0 0 12-15,3 7-13 16,7 9-12-16,4 7-15 0,6-2-45 15,0 1-113-15,16 6-113 16,12-6-294-16,-4-8-501 0</inkml:trace>
  <inkml:trace contextRef="#ctx0" brushRef="#br0" timeOffset="-107165.73">2162 15444 1633 0,'0'0'766'16,"0"0"-555"-16,0 0-104 15,0 0 27-15,0 0 13 0,0 0-29 16,0 0-69-16,-3-3-34 16,3 3-15-16,0 0-31 15,0 13-61-15,0 6-227 16,0-4-297-16,0-3-315 0</inkml:trace>
  <inkml:trace contextRef="#ctx0" brushRef="#br0" timeOffset="-106762.52">2185 15284 702 0,'0'0'1148'15,"0"0"-893"-15,0 0-131 16,0 0 85-16,0 0-11 16,0 0-74-16,0 0-51 15,108-30-43-15,-83 30-14 16,-3 0-8-16,-3 0 0 15,2 4 31-15,-1 5 29 16,0 8 5-16,2 3-15 16,1 4 2-16,-2 5 5 15,0 0-29-15,-5 3-11 16,-3-2-1-16,-2 2-11 0,-4-4-2 16,-3 2-11-16,-4-2 1 15,0 2 4-15,0-7-5 16,0-1-23-16,0-4-36 15,-2-4-88-15,-7-8-58 16,-2-6-83-16,0 0-182 16,1-2-319-16</inkml:trace>
  <inkml:trace contextRef="#ctx0" brushRef="#br0" timeOffset="-106537.52">2376 15534 950 0,'0'0'999'0,"0"0"-738"16,0 0-131-16,0 0-19 16,0 0 93-16,0 0-32 15,0 0-80-15,71-35-47 16,-48 24-16-16,3 3-20 16,-2 1-8-16,-2 0-1 15,-1 3-4-15,-6 0-49 16,-2 0-92-16,-1 4-151 15,-6 0-15-15,2-4-340 0</inkml:trace>
  <inkml:trace contextRef="#ctx0" brushRef="#br0" timeOffset="-106097.58">2914 15392 1371 0,'0'0'611'16,"0"0"-502"-16,0 0-77 15,0 0 33-15,0 0 84 16,0 0 22-16,0 0-86 16,-3 14 67-16,10-5-60 15,-1-2-29-15,-2 1-20 16,0 3-11-16,3-6-4 0,-3-1-2 15,4 0-6 1,-2-4 0-16,1 0-2 0,1 0 4 16,2-4 5-16,-1-10-13 15,-3 0-8-15,-2-2 3 16,-4 2-3-16,0 0 1 16,0-1-6-16,0 2-1 15,-6 0 8-15,-3 6-4 16,1 2 7-16,-2 0-6 15,4 5-5-15,-1 0-1 16,3 0-10-16,-4 5-7 16,6 7-33-16,0 1-77 15,2 0-111-15,0 7-121 16,0-8-133-16,0-1-336 0</inkml:trace>
  <inkml:trace contextRef="#ctx0" brushRef="#br0" timeOffset="-105265.2">3468 15575 1159 0,'0'0'547'0,"0"0"-385"16,0 0-5-16,0 0 15 15,0 0 71-15,0 0-2 16,0 0-62-16,-2-30-99 0,2 5-30 16,0-5 21-16,2-2 12 15,7-2-16-15,-2-2-17 16,3-2-14-16,-3-1-17 16,0-2-7-16,-1 1 1 15,-1 1-11-15,0 7 7 16,-3 6-3-16,2 12-5 15,-4 4 0-15,3 10-1 16,-2 0-12-16,2 10 0 16,-1 16 12-16,0 11 9 15,-2 7-9-15,0-3 1 16,0 3 7-16,0-5-8 16,0-3 0-16,0-4 0 15,0-6-18-15,2-4-40 0,5-4-41 16,2-2-23-16,0-8-45 15,2 0-109-15,7-8-90 16,-3 0-251-16,-1-12-257 0</inkml:trace>
  <inkml:trace contextRef="#ctx0" brushRef="#br0" timeOffset="-104831.24">3693 15291 1177 0,'0'0'643'16,"0"0"-499"-16,0 0 2 16,0 0 39-16,0 0 8 15,0 0-36-15,29 109-51 16,-18-87-42-16,1 0-23 0,5-4-14 16,1 0-10-16,0-8-6 15,-1 0-4-15,2-3 1 16,-2-7 4-16,3 0-6 15,-2 0 3-15,-2-8 0 16,2-15-8-16,-5 1 5 16,1-8-5-16,-6-2 6 15,0 0-6-15,-3-3 0 16,-3 1 8-16,-2 5 3 16,0-1 29-16,0 6 33 15,-13 3 4-15,-7 7-4 16,1 4-16-16,-6 1-25 0,0 6-2 15,-1 3-19-15,3 0 0 16,1 14-11-16,0 8 5 16,1 4-6-16,8 6-1 15,3 2-21-15,6-2-57 16,4-1-125-16,0 1-70 16,14-11-294-16,4-1-45 0</inkml:trace>
  <inkml:trace contextRef="#ctx0" brushRef="#br0" timeOffset="-104435.77">4266 15250 1532 0,'0'0'645'16,"0"0"-433"-16,0 0-94 15,0 0-28-15,0 0 29 16,0 0-34-16,0 0-36 16,0 8-4-16,11-4 9 15,2-4-21-15,0 4-15 16,3-3-2-16,-3-1 2 0,4 0-3 15,0 0-2-15,1 0-5 16,-1-1-2-16,1-3 0 16,-1-6-5-16,0 2 0 15,-3 0 0-15,-1 0-1 16,-5 1-30-16,2 4-65 16,-8-3-59-16,-2 3-73 15,0 3-40-15,0 0-224 16,-10 0-390-16</inkml:trace>
  <inkml:trace contextRef="#ctx0" brushRef="#br0" timeOffset="-104150.14">4279 15386 1190 0,'0'0'686'16,"0"0"-493"-16,0 0-41 15,0 0 33-15,0 0 20 16,0 0-39-16,0 0-68 15,-15 36-8-15,28-34-30 16,3 0-16-16,1-2-18 16,5 0-13-16,-1 0-4 15,4 0-7-15,-4 0 5 16,2-2-6-16,-3-4 1 16,-3-3-2-16,-1 2 0 15,-5 0-37-15,-4 2-24 16,-4-2-22-16,-3 2-35 15,0-3-202-15,-10 1-274 0,-3 4-708 16</inkml:trace>
  <inkml:trace contextRef="#ctx0" brushRef="#br0" timeOffset="-102730.73">490 16605 1159 0,'0'0'634'0,"0"0"-421"16,0 0-49-16,0 0-53 16,0 0 117-16,0 0-31 15,19-143-52-15,-3 96-44 16,4-7-30-16,0 0-40 15,-2-1-10-15,0 7-14 16,-2 4-7-16,-5 12 6 16,-5 6-5-16,-1 11-1 15,-2 12 5-15,-2 3-5 16,2 0-15-16,1 10-20 16,3 20 35-16,1 11 4 15,4 6 11-15,-3 7-8 0,-3 0-6 16,2-5 5-1,-2-7-5-15,1-6-1 0,-3-6 0 16,0-12 0-16,0-5-158 16,2-8-172-16,-2-5-46 15,0-14-318-15,-1-8-417 0</inkml:trace>
  <inkml:trace contextRef="#ctx0" brushRef="#br0" timeOffset="-102246.95">808 16177 1033 0,'0'0'646'0,"0"0"-440"16,0 0-26-16,0 0 49 0,0 0-47 15,116-44-72 1,-91 44-40-16,2 0 14 0,-6 5-2 16,-2 11-40-16,-6 2-7 15,-4 4 7-15,-7 2 0 16,-2 2-13-16,0 0-10 15,0-3-4-15,-11-4-5 16,0-1-8-16,0-2 5 16,1-6-5-16,4-1-2 15,4-9-10-15,2 0-29 16,0 0-12-16,0 0 2 16,2 0 9-16,14 0 32 0,-1 0 8 15,3 0 0 1,0 0 1-16,-4 0-1 0,-2 4 1 15,-1 10 7-15,-1 4 26 16,-4 0 5-16,-1-1 17 16,-5 9 9-16,0-3-6 15,0 0-8-15,-13 4-18 16,-6-1-8-16,0-4-5 16,-1-4-11-16,-1-4 1 15,4-5-4-15,1-4 3 16,3-5-7-16,1 0-2 15,4 0-10-15,3-5-23 16,5-7-21-16,0 1-69 16,11-15-128-16,12 8-278 15,1 1-451-15</inkml:trace>
  <inkml:trace contextRef="#ctx0" brushRef="#br0" timeOffset="-102068.86">1363 16383 2029 0,'0'0'461'0,"0"0"-377"16,0 0-46-16,0 0-22 16,0 0-16-16,0 0-126 15,0 0-185-15,10-53-315 0</inkml:trace>
  <inkml:trace contextRef="#ctx0" brushRef="#br0" timeOffset="-101600.62">1439 16133 1440 0,'0'0'618'16,"0"0"-470"-16,0 0-77 15,0 0-8-15,0 0 89 16,0 0-39-16,0 0-42 16,2 85-19-16,11-63-17 0,6-4-12 15,-1 0-11-15,3-6-6 16,2-5 0-16,-3-4-6 16,1-3-9-16,2 0-2 15,-2-5-20-15,-5-12 7 16,1-5 17-16,-6-2 7 15,-5-2 0-15,-2 1 2 16,-4-2 4-16,0 3 1 16,0 2 1-16,-12 0 7 15,-1 4 16-15,-5 4 44 16,0 2-4-16,0 8 4 16,-2 4-3-16,2 0-35 15,0 2-11-15,-1 22-17 16,3 6-9-16,1 6 1 15,5 8 0-15,4-2-1 0,6 2-1 16,0-7-35-16,2-7-36 16,16-9-68-16,18-16-127 15,-3-5-121-15,-2 0-247 0</inkml:trace>
  <inkml:trace contextRef="#ctx0" brushRef="#br0" timeOffset="-101208.39">1836 16070 1530 0,'0'0'569'0,"0"0"-436"16,0 0-33-16,0 0 23 0,0 0 5 16,0 0 11-1,-20 102-59-15,21-88-44 16,14-4-18-16,2-2-7 0,-1-1-10 15,4-6 7-15,-2-1-8 16,0 0 0-16,-1-4-8 16,-1-10 8-16,-5 2 6 15,-4-5-5-15,-2-3 5 16,-5 3 0-16,0-1 4 16,0 0-4-16,-12 1 8 15,-1 4 28-15,-5 3 10 16,1-2 9-16,-4 6-13 15,2 6 5-15,0 0-20 16,1 0-25-16,1 4-8 16,1 16-6-16,5 6 0 0,6 0-6 15,3-3-27-15,2 4-62 16,2-5-111-16,27-10-168 16,-2-2-142-16,0-10-318 15</inkml:trace>
  <inkml:trace contextRef="#ctx0" brushRef="#br0" timeOffset="-100814.14">2110 16048 811 0,'0'0'1182'16,"0"0"-907"-16,0 0-123 0,0 0-19 15,0 0 4-15,0 0-17 16,0 0-23-16,-20 76-40 15,27-62-25-15,6-2-14 16,0-2-9-16,3-2-2 16,2-2 2-16,-2-3 0 15,-4-3-3-15,5 0-5 16,-7-5 11-16,2-7-1 16,-3-6-5-16,-7 0-5 15,-2-4 8-15,0 0-8 16,-2 0 5-16,-17 2-5 15,-2 4-1-15,-8 2 6 16,-2 4 15-16,0 6 5 0,-2 4 2 16,7 0-10-16,4 0-12 15,4 4-6-15,7 11-20 16,4 6-26-16,7-1-50 16,0 13-61-16,13-7-225 15,6-1-350-15</inkml:trace>
  <inkml:trace contextRef="#ctx0" brushRef="#br0" timeOffset="-100513.47">2480 15990 1702 0,'0'0'586'15,"0"0"-396"-15,0 0 33 16,0 0-6-16,0 0-47 16,0 0-74-16,0 0-51 15,0 0-28-15,0-4-7 16,0 4-2-16,0 0-7 16,0 0 0-16,0 0 5 15,0 0-5-15,0 0 4 16,0 0-5-16,0 0-54 15,-4 0-63-15,-2 0-48 16,6 9-121-16,0 4-258 0,0-4-321 16</inkml:trace>
  <inkml:trace contextRef="#ctx0" brushRef="#br0" timeOffset="-99562.93">2918 15883 1185 0,'0'0'597'0,"0"0"-423"16,0 0-13-16,0 0 53 15,0 0-15-15,0 0-41 16,0 0-24-16,110 103-47 16,-81-77-20-16,0-4-11 0,0-2-24 15,-4 1-20-15,-4-9-10 16,-6 3 5-1,-5-1-5-15,-4-2-1 0,-6 2 5 16,0 4-6-16,-10-4 0 16,-11 3 0-16,-7-4-14 15,-3-3 13-15,-2-6 0 16,2-4 1-16,2 0 7 16,2-6 14-16,7-12 0 15,5-4 1-15,3-5-11 16,9 2-10-16,3-3-1 15,0-2 0-15,7 4 0 16,11 2 2-16,5 2-1 16,-2-5-1-16,4 9 1 15,0 0 0-15,-5 0-1 0,-2 0 0 16,-2 1 1-16,-9-2 0 16,1 1 0-16,-6-3 5 15,-2 2-5-15,0 1 7 16,0 0-7-16,-11 1 11 15,-5 4 13-15,1 1 7 16,-1 5-13-16,1 4 1 16,-2 3-13-16,3 0-2 15,0 0-5-15,2 12 0 16,4 8-1-16,4 6-11 16,4 0-23-16,0 0-98 15,9 14-32-15,13-4-212 16,-1-11-379-16</inkml:trace>
  <inkml:trace contextRef="#ctx0" brushRef="#br0" timeOffset="-99193.9">3298 15895 1709 0,'0'0'669'16,"0"0"-545"-16,0 0-73 16,0 0 40-16,0 0 18 15,0 0-14-15,0 0-14 16,29 32-11-16,-15-32-3 16,1 0-22-16,-2 0-16 0,-1-12-11 15,-6 3-6-15,-3-2-3 16,-3 3 1-16,0-2-1 15,0 2-7-15,-5 4-1 16,-11-4 0-16,0 6 0 16,-1 2 0-16,2 0 0 15,-1 0-1-15,4 10 0 16,4 4-27-16,4 2-73 16,4 2-57-16,0 6-130 15,6-4-179-15,7-6-157 0</inkml:trace>
  <inkml:trace contextRef="#ctx0" brushRef="#br0" timeOffset="-98531.89">3738 15883 1679 0,'0'0'546'16,"0"0"-396"-16,0 0-27 0,0 0-65 16,0 0-33-1,0 0 39-15,0 0 32 0,44 30-38 16,-24-11-24-1,0 3-14-15,-2 4-10 0,-3 2-2 16,-1-2-7-16,-5 6 7 16,-2-4-1-16,-3 2 3 15,-4-4-4-15,0 3 3 16,-4 0-8-16,-10-7 9 16,-8-2-4-16,2-4 2 15,-2-6 1-15,0-5 6 16,4-5 1-16,0 0 10 15,2-23 24-15,5-5 24 16,6-8-40-16,5-2-1 16,0 2-16-16,0 0-10 0,16 4-6 15,4 6 1-15,2 0-1 16,1 4 0-16,1 1 0 16,-1 4 0-16,1 0 1 15,-4 3-2-15,-2-4 2 16,-7 2-1-16,-4 3-1 15,-6-1 6-15,-1-1 0 16,0-2 0-16,-13-2 5 16,-4 3-2-16,-6 2 4 15,-1 5 13-15,-1 0-10 0,3 9 3 16,2 0-18 0,0 0-1-16,3 12 0 0,6 10-2 15,5 6-8-15,3 2-50 16,3 3-64-16,5 6-120 15,16-7-317-15,-3-6-190 0</inkml:trace>
  <inkml:trace contextRef="#ctx0" brushRef="#br0" timeOffset="-98226.34">4250 15777 1935 0,'0'0'818'0,"0"0"-652"15,0 0-66-15,0 0 29 16,0 0-9-16,0 0-52 16,0 0-32-16,29 0-6 15,-11 0-13-15,2 0-7 16,2 0-4-16,0 0-5 15,1 0-1-15,0-2-6 16,-6-3 5-16,-1 2-23 16,-3-1-45-16,-5-1-36 15,-2 5-61-15,-6 0-96 16,0 0-230-16,0 0-319 0</inkml:trace>
  <inkml:trace contextRef="#ctx0" brushRef="#br0" timeOffset="-97973.62">4243 15940 1702 0,'0'0'614'0,"0"0"-464"16,0 0-45-16,0 0 34 16,0 0 4-16,0 0-40 15,0 0 5-15,39 0-54 16,-18-4-41-16,2 0-1 15,2-1-10-15,-3 1-2 16,0 4 0-16,-2-5-48 16,-5 2-4-16,-3 1-24 0,-6 2-62 15,-3 0-57-15,-3 0-104 16,0 0-197-16,0 0-692 0</inkml:trace>
  <inkml:trace contextRef="#ctx0" brushRef="#br0" timeOffset="-95917.58">702 17441 12 0,'0'0'1565'15,"0"0"-1176"-15,0 0-131 16,0 0 17-16,0 0-36 16,0 0-131-16,0 0-47 15,-23-105-15-15,36 62-13 16,3-1 0-16,-1-5 3 16,1 5-14-16,-3 3-7 15,-1 0-13-15,-5 7 7 0,-5 6-3 16,0 6-6-16,0 8 1 15,-2 11 5-15,0-2-6 16,0 5 0-16,0 0-16 16,4 14-5-16,6 12 21 15,-1 6 9-15,-1 7-8 16,3 2 1-16,-4 0-1 16,0-7-1-16,-3-2-8 15,-2-6-101-15,-2-9-121 16,0-2-99-16,0-10 2 15,0-5-372-15</inkml:trace>
  <inkml:trace contextRef="#ctx0" brushRef="#br0" timeOffset="-95453.49">951 16990 1174 0,'0'0'480'0,"0"0"-251"16,0 0-27-16,0 0-29 15,0 0-24-15,121-22-28 16,-102 27-36-16,-3 12 13 16,-5 5-24-16,-4 4-23 15,-5-2-9-15,-2 3 4 16,0-1-11-16,-2-8-11 16,-7-4-15-16,0 0-2 0,5-10-5 15,-1 0-2 1,5-4-12-16,0 0-53 0,0 0-41 15,0 0 17 1,9-8 62-16,4 1 12 0,2 7 6 16,-1 0 3-16,-2 0 6 15,-4 7 12-15,1 5 66 16,1 6-7-16,-6 0-4 16,-2 0-2-16,-2 4-1 15,0-1 11-15,-10 4-3 16,-7 1-18-16,-7 1-26 15,-1-6-5-15,-2-3-14 16,3-4-2-16,4-6 0 16,2-4-7-16,3-4-30 15,6 0-29-15,4-16-16 0,5-2-95 16,5-6-203-16,14 2-108 16,4 5-483-16</inkml:trace>
  <inkml:trace contextRef="#ctx0" brushRef="#br0" timeOffset="-95264.41">1370 17133 1711 0,'0'0'658'0,"0"0"-510"0,0 0-93 16,0 0-34-16,0 0-21 15,0 0-4-15,0 0-132 16,32-18-137-16,-19 9-507 0</inkml:trace>
  <inkml:trace contextRef="#ctx0" brushRef="#br0" timeOffset="-94800.03">1526 16869 1430 0,'0'0'392'15,"0"0"-185"-15,0 0 6 16,0 0 40-16,0 0-34 0,0 0-59 16,10 118-69-16,-5-97-40 15,5-3-23-15,1-6-16 16,2 2-3-16,3-9-9 15,4-4 7-15,0-1-7 16,4 0 0-16,3-6-21 16,0-15 8-16,0-2 7 15,-6 2-3-15,-2-8-2 16,-11 7 11-16,-5 1 1 16,-3-2 0-16,0 5 8 15,-10 0-3-15,-7-1 0 16,-7 7 10-16,-1 7 11 15,-4 1 5-15,0 4 1 0,2 0-6 16,3 4-11 0,2 18-10-16,-1 2-5 0,5 10-1 15,3 7 0-15,6-6 0 16,4 1-1-16,5-3-22 16,0-4-41-16,10-7-74 15,11-7-114-15,20-15-240 16,-6 0-91-16,-1-5-778 0</inkml:trace>
  <inkml:trace contextRef="#ctx0" brushRef="#br0" timeOffset="-94365.14">1942 16790 1512 0,'0'0'573'16,"0"0"-461"-16,0 0-57 15,0 0 25-15,0 0 74 16,0 0-24-16,-6 105-40 16,6-85-33-16,10-11-32 15,0-1 1-15,2-4-4 16,3 1 7-16,0-5-1 16,1 0-7-16,0-5 0 15,-3-7-12-15,0-6-8 16,-3 0 12-16,-7 4-4 0,1-4-1 15,-4 4-7 1,0 2 14-16,0-2-1 0,-10 2-1 16,-5 6 13-16,-1-2 0 15,-2 2-5-15,-2 6 6 16,-2 0 2-16,2 0 4 16,-2 0-3-16,1 14-11 15,4 4-1-15,-1 8 0 16,5-2-10-16,6 2-8 15,4 0-1-15,3-3-12 16,0-3-25-16,5-5-47 16,15-4-110-16,15-11-152 15,0 0-153-15,-6 0-279 0</inkml:trace>
  <inkml:trace contextRef="#ctx0" brushRef="#br0" timeOffset="-93937.05">2289 16758 1582 0,'0'0'720'15,"0"0"-506"-15,0 0-73 16,0 0 20-16,0 0-11 16,0 0-25-16,0 0-57 15,-12 108-38-15,17-96-15 0,6-2-8 16,0-6 1-1,0-1-7-15,0 2 8 16,-2-5-7-16,1 0-2 16,0 0 2-16,-1-5 10 15,1-7 3-15,-4-5-5 0,-4-1-1 16,0-5 3-16,-2 6-1 16,0-7-10-16,-2 3 10 15,-12 2-10-15,-1 1 5 16,-5 1 14-16,0 3 0 15,0 6-5-15,0 4-6 16,0 4-2-16,2 0 2 16,2 8-8-16,5 15 0 15,2 3-1-15,5-3-6 16,4 4-33-16,0-1-94 0,9-5-70 16,22-6-306-1,-2-1-16-15,-2-11-628 0</inkml:trace>
  <inkml:trace contextRef="#ctx0" brushRef="#br0" timeOffset="-93583.19">2607 16731 544 0,'0'0'1501'0,"0"0"-1123"15,0 0-228-15,0 0 35 16,0 0 3-16,0 0-43 16,0 0-64-16,12 0-35 0,-8 0-11 15,2 0-7-15,-1 0-10 16,-1 0-10-16,-2 0-7 16,-2 0-1-16,3 0 6 15,-3 0 2-15,0 0-7 16,0 0 14-16,0 0-8 15,0-5-7-15,0 0-10 16,0 2-13-16,0-6-10 16,-3 9-12-16,1 0-5 15,-2 0-40-15,2 0-61 16,2 0-113-16,0 12-51 16,0-2-236-16,2-1-270 0</inkml:trace>
  <inkml:trace contextRef="#ctx0" brushRef="#br0" timeOffset="-92869.94">2949 16547 1629 0,'0'0'623'0,"0"0"-434"16,0 0-65-16,0 0 51 15,0 0-54-15,0 0-32 0,0 0-11 16,13 82-38-16,-7-66-14 16,1-5-10-16,4-4-8 15,0 0 2-15,4-7-4 16,1 0-5-16,3 0 11 15,-2-5-10-15,1-9 4 16,0-8 0-16,0 0-6 16,-5 1 2-16,-4 1-1 15,-7 1 1-15,-2 7 8 16,0-3-2-16,-9 8 4 16,-15 2 1-16,-5 5-4 0,-2 0 6 15,0 0 9 1,2 0 15-16,2 12-13 0,6 3-13 15,8-1-12 1,5-2 0-16,6 2-1 0,2-6-9 16,0 2 3-16,2 2 5 15,10-5-5-15,7 0 5 16,-2-2-7-16,6-2-11 16,-2 3-10-16,-1-2 22 15,-1 0 5-15,-1 6 1 16,-5 2 0-16,0 2-4 15,1 8 5-15,-1 0 9 16,3 6 0-16,1 2 8 16,1 2 19-16,1-1-20 15,-2 1-6-15,-3-6-9 0,-1-2 5 16,-2-2-5-16,-5-4 0 16,-3-2 5-16,-3-2-5 15,0 0 0-15,0-6 6 16,-13-2-7-16,3-2-2 15,0-4-25-15,0 0-64 16,4 0-96-16,1-10-169 16,1-7-165-16,2 5-225 0</inkml:trace>
  <inkml:trace contextRef="#ctx0" brushRef="#br0" timeOffset="-92423.63">3543 16605 1842 0,'0'0'767'16,"0"0"-584"-16,0 0-33 15,0 0-1-15,0 0-24 16,0 0-62-16,0 0-30 16,0 68-11-16,0-58-9 15,1 2-5-15,10-3-7 16,-2-8-1-16,1-1 0 0,1 0-2 16,3 0-13-16,2-6-10 15,-3-10-12-15,-2-2 13 16,-1 4 15-16,-6-4-1 15,-4 4 10-15,0 7 1 16,0-4 13-16,-10 8 2 16,-5 3 7-16,-5 0-5 15,0 0-5-15,2 0-7 16,3 3-6-16,-1 8-1 16,5 1-18-16,2 1-49 15,2 1-88-15,5-2-107 16,2 7-105-16,0-6-135 15,0-4-276-15</inkml:trace>
  <inkml:trace contextRef="#ctx0" brushRef="#br0" timeOffset="-90603.06">4201 16353 392 0,'0'0'389'0,"0"0"-197"15,0 0-66-15,0 0 101 16,0 0 28-16,0 0-22 16,0 0-53-16,0-42 2 15,0 42 30-15,0 0-4 16,0 0-15-16,-2 0-60 16,-4 14-50-16,-6 9-19 15,-3 16-25-15,1 1-5 16,-1 6 2-16,3 1 6 15,5-1-13-15,1-7-7 16,4-3-5-16,2-7-8 16,0-4-8-16,0-2 5 15,4-10-4-15,7 1-1 0,5-1 0 16,1-8 0-16,6 4 1 16,-3-9 3-16,3 0-5 15,-2 0-2-15,1 0 2 16,-2-5 0-16,-4-4-6 15,0-5-6-15,-3-2 11 16,-1-3-6-16,-5 1-4 16,-1 0 10-16,-4-4 1 15,-2 8 0-15,0-4 5 16,0 4-4-16,-10 2 5 16,-9 2-5-16,-1 6 0 0,-4 0-1 15,2 4 10 1,-1 0-8-16,4 0 4 0,3 8-5 15,3 7 0-15,3 2-1 16,4 1-6-16,6 8 5 16,0-3-14-16,0 4-133 15,16 4-136-15,-2-9-367 16,3-5-124-16</inkml:trace>
  <inkml:trace contextRef="#ctx0" brushRef="#br0" timeOffset="-89727.25">4274 16575 1175 0,'0'0'647'16,"0"0"-425"-16,0 0-64 0,0 0 10 15,0 0 36-15,0 0-48 16,0 0-56-16,-2-14-47 16,20 14 24-16,7 0 11 15,4-4-50-15,9 1-22 16,2-8-8-16,5 3-7 15,-1-2 9-15,-4-2-10 16,-4 2-9-16,-7-2-65 16,-9 6-55-16,-4-2-53 15,-8 4-62-15,-6 4-10 16,-2 0-79-16,0 0-326 0</inkml:trace>
  <inkml:trace contextRef="#ctx0" brushRef="#br0" timeOffset="-89427.7">4490 16656 224 0,'0'0'1540'0,"0"0"-1196"16,0 0-154-16,0 0 40 16,0 0-32-16,0 0-50 15,0 0-52-15,-4 0-50 16,18 0-25-16,8-5-21 0,9-5 29 15,3 2-18-15,4-6-5 16,-1 0-5-16,-3 7 1 16,-7-4-2-16,-7 7 0 15,-7 4-14-15,-4 0-2 16,-6 0-6-16,-3 0-22 16,0 0-8-16,0 0-50 15,0 0-104-15,0 0-125 16,0 0-227-16,1 0-582 0</inkml:trace>
  <inkml:trace contextRef="#ctx0" brushRef="#br0" timeOffset="-87781.74">4854 12888 998 0,'0'0'379'15,"0"0"-200"-15,0 0-20 16,0 0 34-16,0 0-31 0,0 0-13 16,0 0-7-1,0-10-4-15,0 10-10 0,0 0-36 16,0 8-59-16,0 10-5 16,0 3 1-16,0 4 11 15,5-1-20-15,-1-6-5 16,2-6-14-16,4-4 12 15,-4-4-13-15,1-3 6 16,0-1-6-16,-3 0 0 16,-2 0 11-16,-2 0-5 15,0-9 12-15,0-5-17 16,-8-2-1-16,-10 2-13 16,-5 0-6-16,1 5 5 15,2 4 6-15,5 5-10 16,3 0-105-16,4 3-155 0,3 36 8 15,3-5-67 1,2 0-350-16</inkml:trace>
  <inkml:trace contextRef="#ctx0" brushRef="#br0" timeOffset="-87150.44">5055 13896 687 0,'0'0'571'0,"0"0"-304"16,0 0-93-16,0 0-52 15,0 0 0-15,0 0 1 0,0 0-23 16,-55-6 18-16,52 6 38 16,-1 6 13-16,-1 2-6 15,1 4-43-15,2 1-30 16,0-1-20-16,2-3-34 16,0 3-10-16,0-3-8 15,0-4-17-15,2 3 7 16,9-3-7-16,4-4-1 15,1-1-2-15,2 0-5 16,-3 0 6-16,1-11 0 16,-5-4 0-16,-5 4 1 15,-3-1 3-15,-3 0-1 16,0-1 13-16,-11 3-9 0,-8 2 0 16,0 5 3-16,-1 3 0 15,1 0-8-15,7 0-1 16,1 14-45-16,5 11-55 15,6 16-76-15,0-5-323 16,0-2-375-16</inkml:trace>
  <inkml:trace contextRef="#ctx0" brushRef="#br0" timeOffset="-86589.9">5153 14534 789 0,'0'0'567'15,"0"0"-352"-15,0 0-40 16,0 0-21-16,0 0-4 16,0 0-1-16,0 0-22 0,0-5-27 15,0 12-8-15,0 0-13 16,0 4-20-16,0-3-13 15,0 0 5-15,2 0-23 16,3-4-8-16,4 1-8 16,-1-5-5-16,1 0-5 15,-1 0 4-15,-2 0 6 16,-2-7 0-16,-2-3-5 16,-2-5 5-16,0 1-3 15,0 2 1-15,-5-1 1 16,-8 3 23-16,0 4 37 15,-3 3 6-15,1 3-39 16,1 0-35-16,1 0-2 0,5 15-2 16,-2-1 1-16,8 1-34 15,2 5-56-15,0-3-100 16,0 9-134-16,12-6-143 16,-4 1-470-16</inkml:trace>
  <inkml:trace contextRef="#ctx0" brushRef="#br0" timeOffset="-85950.6">5053 15248 856 0,'0'0'801'0,"0"0"-516"16,0 0-103-16,0 0 1 15,0 0 49-15,0 0-28 16,0 0-92-16,-11 4-41 15,11 7-23-15,0 2-18 16,0-3-9-16,0-2-7 16,6 0-4-16,1-8-1 15,4 0 0-15,3 0 7 16,1-4 11-16,0-10-1 16,-1-7-4-16,-3 6 4 15,-4 0-5-15,-3 3 1 0,-4-1-5 16,0 5-2-16,0-2 3 15,0 6-3-15,-6 0 13 16,-4 4-6-16,-1 0-15 16,1 0-7-16,-2 0 0 15,3 12-2-15,3 3-26 16,4 6-65-16,2 1-72 16,0 10-116-16,0-11-337 15,10-1-471-15</inkml:trace>
  <inkml:trace contextRef="#ctx0" brushRef="#br0" timeOffset="-85433.15">5198 15799 1018 0,'0'0'740'0,"0"0"-504"16,0 0-63-16,0 0 50 16,0 0 21-16,0 0-62 15,0 0-84-15,-2 12-47 16,2-12-22-16,0 0-14 16,8-7 9-16,5-7 11 15,1-9-3-15,-4 5-5 16,-3 4-3-16,-5 0-3 15,-2 5 1-15,0 6-7 16,-9-3-7-16,-7 6-1 16,-5 0-1-16,1 0 6 15,3 2-4-15,-2 10-7 0,9-2-1 16,0 1-1-16,6 4-11 16,4-1-24-16,0 2-79 15,0 8-69-15,9-10-320 16,4 1-176-16</inkml:trace>
  <inkml:trace contextRef="#ctx0" brushRef="#br0" timeOffset="-84845.91">5289 16397 1587 0,'0'0'553'0,"0"0"-453"15,0 0-61 1,0 0 26-16,0 0 47 16,0 0-12-16,0 0-35 0,9 48-30 15,-3-44-11-15,4-3-7 16,1-1-6-16,2 0 7 15,3 0-5-15,1-9-4 16,-1-5 6-16,-2 2-7 16,1-6 5-16,-6 4 5 15,-5 0 15-15,-4 1 9 16,0 0 2-16,0 2-18 16,-17 4 4-16,-6 2 1 15,-1 1 9-15,-3 4-5 0,3 0-8 16,1 9-9-1,3 0-8-15,7 5-9 0,3 3 4 16,6-4-5-16,4-1-9 16,0 2-18-16,0 1-59 15,6-5-136-15,15 2-138 16,-1-3-173-16,-5 0-1009 0</inkml:trace>
  <inkml:trace contextRef="#ctx0" brushRef="#br0" timeOffset="-83922.66">4515 17048 869 0,'0'0'639'0,"0"0"-397"16,0 0-84-16,0 0 2 16,0 0 45-16,0 0 32 15,0 0-45-15,-27 31-80 16,27-31-52-16,0 5-29 16,0-5-16-16,0 5-2 15,5 2 1-15,13-7-2 16,9 2 4-16,13-2-1 15,10 0-4-15,16 0 1 16,9-9-11-16,12-6 5 16,20-7-5-16,25-4-1 0,23-1 1 15,-11-4 5-15,-28 9-5 16,-36 5 5-16,-28 6-6 16,7-1 0-16,-3 1 0 15,0 4 0-15,-19 2 0 16,-8 0-1-16,-10 5-1 15,-6-4 2-15,-5 4 0 16,2-5 0-16,-1 2 1 16,-1-1 1-16,-4 2 27 15,2-2-11-15,-2 4-7 16,-2-4-4-16,-2 4-6 16,0 0-1-16,0 0-26 15,0 0-48-15,-4 0-122 16,-12-4-417-16,1 4-487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32D615-EA06-46D0-A40C-73539C9FE525}" type="datetimeFigureOut">
              <a:rPr lang="es-CL" smtClean="0"/>
              <a:t>25-08-2022</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C1F81C-3246-4A4D-99AC-96CE4461D4A4}" type="slidenum">
              <a:rPr lang="es-CL" smtClean="0"/>
              <a:t>‹Nº›</a:t>
            </a:fld>
            <a:endParaRPr lang="es-CL"/>
          </a:p>
        </p:txBody>
      </p:sp>
    </p:spTree>
    <p:extLst>
      <p:ext uri="{BB962C8B-B14F-4D97-AF65-F5344CB8AC3E}">
        <p14:creationId xmlns:p14="http://schemas.microsoft.com/office/powerpoint/2010/main" val="2150278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B9FA0372-4033-4260-8009-2E9A5876A28D}" type="slidenum">
              <a:rPr lang="es-CL" smtClean="0">
                <a:solidFill>
                  <a:prstClr val="black"/>
                </a:solidFill>
              </a:rPr>
              <a:pPr/>
              <a:t>2</a:t>
            </a:fld>
            <a:endParaRPr lang="es-CL">
              <a:solidFill>
                <a:prstClr val="black"/>
              </a:solidFill>
            </a:endParaRPr>
          </a:p>
        </p:txBody>
      </p:sp>
    </p:spTree>
    <p:extLst>
      <p:ext uri="{BB962C8B-B14F-4D97-AF65-F5344CB8AC3E}">
        <p14:creationId xmlns:p14="http://schemas.microsoft.com/office/powerpoint/2010/main" val="519247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B9FA0372-4033-4260-8009-2E9A5876A28D}" type="slidenum">
              <a:rPr lang="es-CL" smtClean="0">
                <a:solidFill>
                  <a:prstClr val="black"/>
                </a:solidFill>
              </a:rPr>
              <a:pPr/>
              <a:t>3</a:t>
            </a:fld>
            <a:endParaRPr lang="es-CL">
              <a:solidFill>
                <a:prstClr val="black"/>
              </a:solidFill>
            </a:endParaRPr>
          </a:p>
        </p:txBody>
      </p:sp>
    </p:spTree>
    <p:extLst>
      <p:ext uri="{BB962C8B-B14F-4D97-AF65-F5344CB8AC3E}">
        <p14:creationId xmlns:p14="http://schemas.microsoft.com/office/powerpoint/2010/main" val="2680920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B9FA0372-4033-4260-8009-2E9A5876A28D}" type="slidenum">
              <a:rPr lang="es-CL" smtClean="0">
                <a:solidFill>
                  <a:prstClr val="black"/>
                </a:solidFill>
              </a:rPr>
              <a:pPr/>
              <a:t>4</a:t>
            </a:fld>
            <a:endParaRPr lang="es-CL">
              <a:solidFill>
                <a:prstClr val="black"/>
              </a:solidFill>
            </a:endParaRPr>
          </a:p>
        </p:txBody>
      </p:sp>
    </p:spTree>
    <p:extLst>
      <p:ext uri="{BB962C8B-B14F-4D97-AF65-F5344CB8AC3E}">
        <p14:creationId xmlns:p14="http://schemas.microsoft.com/office/powerpoint/2010/main" val="4210712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B9FA0372-4033-4260-8009-2E9A5876A28D}" type="slidenum">
              <a:rPr lang="es-CL" smtClean="0">
                <a:solidFill>
                  <a:prstClr val="black"/>
                </a:solidFill>
              </a:rPr>
              <a:pPr/>
              <a:t>5</a:t>
            </a:fld>
            <a:endParaRPr lang="es-CL">
              <a:solidFill>
                <a:prstClr val="black"/>
              </a:solidFill>
            </a:endParaRPr>
          </a:p>
        </p:txBody>
      </p:sp>
    </p:spTree>
    <p:extLst>
      <p:ext uri="{BB962C8B-B14F-4D97-AF65-F5344CB8AC3E}">
        <p14:creationId xmlns:p14="http://schemas.microsoft.com/office/powerpoint/2010/main" val="1114017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L" dirty="0"/>
          </a:p>
        </p:txBody>
      </p:sp>
      <p:sp>
        <p:nvSpPr>
          <p:cNvPr id="4" name="3 Marcador de número de diapositiva"/>
          <p:cNvSpPr>
            <a:spLocks noGrp="1"/>
          </p:cNvSpPr>
          <p:nvPr>
            <p:ph type="sldNum" sz="quarter" idx="10"/>
          </p:nvPr>
        </p:nvSpPr>
        <p:spPr/>
        <p:txBody>
          <a:bodyPr/>
          <a:lstStyle/>
          <a:p>
            <a:fld id="{B9FA0372-4033-4260-8009-2E9A5876A28D}" type="slidenum">
              <a:rPr lang="es-CL" smtClean="0">
                <a:solidFill>
                  <a:prstClr val="black"/>
                </a:solidFill>
              </a:rPr>
              <a:pPr/>
              <a:t>6</a:t>
            </a:fld>
            <a:endParaRPr lang="es-CL">
              <a:solidFill>
                <a:prstClr val="black"/>
              </a:solidFill>
            </a:endParaRPr>
          </a:p>
        </p:txBody>
      </p:sp>
    </p:spTree>
    <p:extLst>
      <p:ext uri="{BB962C8B-B14F-4D97-AF65-F5344CB8AC3E}">
        <p14:creationId xmlns:p14="http://schemas.microsoft.com/office/powerpoint/2010/main" val="36428858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07500" cy="692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ctrTitle"/>
          </p:nvPr>
        </p:nvSpPr>
        <p:spPr>
          <a:xfrm>
            <a:off x="685800" y="2130425"/>
            <a:ext cx="7772400" cy="1470025"/>
          </a:xfrm>
        </p:spPr>
        <p:txBody>
          <a:bodyPr/>
          <a:lstStyle>
            <a:lvl1pPr>
              <a:defRPr b="1">
                <a:solidFill>
                  <a:schemeClr val="bg1"/>
                </a:solidFill>
              </a:defRPr>
            </a:lvl1pPr>
          </a:lstStyle>
          <a:p>
            <a:r>
              <a:rPr lang="es-ES"/>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bg1">
                    <a:lumMod val="8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L"/>
          </a:p>
        </p:txBody>
      </p:sp>
      <p:sp>
        <p:nvSpPr>
          <p:cNvPr id="4" name="3 Marcador de fecha"/>
          <p:cNvSpPr>
            <a:spLocks noGrp="1"/>
          </p:cNvSpPr>
          <p:nvPr>
            <p:ph type="dt" sz="half" idx="10"/>
          </p:nvPr>
        </p:nvSpPr>
        <p:spPr>
          <a:xfrm>
            <a:off x="457200" y="6453336"/>
            <a:ext cx="2133600" cy="365125"/>
          </a:xfrm>
        </p:spPr>
        <p:txBody>
          <a:bodyPr/>
          <a:lstStyle>
            <a:lvl1pPr>
              <a:defRPr>
                <a:solidFill>
                  <a:schemeClr val="bg1">
                    <a:lumMod val="85000"/>
                  </a:schemeClr>
                </a:solidFill>
              </a:defRPr>
            </a:lvl1pPr>
          </a:lstStyle>
          <a:p>
            <a:pPr>
              <a:defRPr/>
            </a:pPr>
            <a:fld id="{CDD79815-2138-4144-BE72-DB1C5B30659D}" type="datetimeFigureOut">
              <a:rPr lang="es-CL" smtClean="0">
                <a:solidFill>
                  <a:prstClr val="white">
                    <a:lumMod val="85000"/>
                  </a:prstClr>
                </a:solidFill>
              </a:rPr>
              <a:pPr>
                <a:defRPr/>
              </a:pPr>
              <a:t>25-08-2022</a:t>
            </a:fld>
            <a:endParaRPr lang="es-CL">
              <a:solidFill>
                <a:prstClr val="white">
                  <a:lumMod val="85000"/>
                </a:prstClr>
              </a:solidFill>
            </a:endParaRPr>
          </a:p>
        </p:txBody>
      </p:sp>
      <p:sp>
        <p:nvSpPr>
          <p:cNvPr id="5" name="4 Marcador de pie de página"/>
          <p:cNvSpPr>
            <a:spLocks noGrp="1"/>
          </p:cNvSpPr>
          <p:nvPr>
            <p:ph type="ftr" sz="quarter" idx="11"/>
          </p:nvPr>
        </p:nvSpPr>
        <p:spPr>
          <a:xfrm>
            <a:off x="3124200" y="6453336"/>
            <a:ext cx="2895600" cy="365125"/>
          </a:xfrm>
        </p:spPr>
        <p:txBody>
          <a:bodyPr/>
          <a:lstStyle>
            <a:lvl1pPr>
              <a:defRPr>
                <a:solidFill>
                  <a:schemeClr val="bg1">
                    <a:lumMod val="85000"/>
                  </a:schemeClr>
                </a:solidFill>
              </a:defRPr>
            </a:lvl1pPr>
          </a:lstStyle>
          <a:p>
            <a:pPr>
              <a:defRPr/>
            </a:pPr>
            <a:endParaRPr lang="es-CL" dirty="0">
              <a:solidFill>
                <a:prstClr val="white">
                  <a:lumMod val="85000"/>
                </a:prstClr>
              </a:solidFill>
            </a:endParaRPr>
          </a:p>
        </p:txBody>
      </p:sp>
      <p:sp>
        <p:nvSpPr>
          <p:cNvPr id="6" name="5 Marcador de número de diapositiva"/>
          <p:cNvSpPr>
            <a:spLocks noGrp="1"/>
          </p:cNvSpPr>
          <p:nvPr>
            <p:ph type="sldNum" sz="quarter" idx="12"/>
          </p:nvPr>
        </p:nvSpPr>
        <p:spPr>
          <a:xfrm>
            <a:off x="6553200" y="6453336"/>
            <a:ext cx="2133600" cy="365125"/>
          </a:xfrm>
        </p:spPr>
        <p:txBody>
          <a:bodyPr/>
          <a:lstStyle>
            <a:lvl1pPr>
              <a:defRPr>
                <a:solidFill>
                  <a:schemeClr val="bg1">
                    <a:lumMod val="85000"/>
                  </a:schemeClr>
                </a:solidFill>
              </a:defRPr>
            </a:lvl1pPr>
          </a:lstStyle>
          <a:p>
            <a:pPr>
              <a:defRPr/>
            </a:pPr>
            <a:fld id="{11191E5A-039E-4E07-806A-5D4465DF79E1}" type="slidenum">
              <a:rPr lang="es-CL" smtClean="0">
                <a:solidFill>
                  <a:prstClr val="white">
                    <a:lumMod val="85000"/>
                  </a:prstClr>
                </a:solidFill>
              </a:rPr>
              <a:pPr>
                <a:defRPr/>
              </a:pPr>
              <a:t>‹Nº›</a:t>
            </a:fld>
            <a:endParaRPr lang="es-CL">
              <a:solidFill>
                <a:prstClr val="white">
                  <a:lumMod val="85000"/>
                </a:prstClr>
              </a:solidFill>
            </a:endParaRPr>
          </a:p>
        </p:txBody>
      </p:sp>
    </p:spTree>
    <p:extLst>
      <p:ext uri="{BB962C8B-B14F-4D97-AF65-F5344CB8AC3E}">
        <p14:creationId xmlns:p14="http://schemas.microsoft.com/office/powerpoint/2010/main" val="2004130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lvl1pPr>
              <a:defRPr/>
            </a:lvl1pPr>
          </a:lstStyle>
          <a:p>
            <a:pPr>
              <a:defRPr/>
            </a:pPr>
            <a:fld id="{41D42DA0-3C22-4FA8-B47C-6329759237BD}" type="datetimeFigureOut">
              <a:rPr lang="es-CL">
                <a:solidFill>
                  <a:prstClr val="black">
                    <a:tint val="75000"/>
                  </a:prstClr>
                </a:solidFill>
              </a:rPr>
              <a:pPr>
                <a:defRPr/>
              </a:pPr>
              <a:t>25-08-2022</a:t>
            </a:fld>
            <a:endParaRPr lang="es-CL">
              <a:solidFill>
                <a:prstClr val="black">
                  <a:tint val="75000"/>
                </a:prstClr>
              </a:solidFill>
            </a:endParaRPr>
          </a:p>
        </p:txBody>
      </p:sp>
      <p:sp>
        <p:nvSpPr>
          <p:cNvPr id="5" name="4 Marcador de pie de página"/>
          <p:cNvSpPr>
            <a:spLocks noGrp="1"/>
          </p:cNvSpPr>
          <p:nvPr>
            <p:ph type="ftr" sz="quarter" idx="11"/>
          </p:nvPr>
        </p:nvSpPr>
        <p:spPr/>
        <p:txBody>
          <a:bodyPr/>
          <a:lstStyle>
            <a:lvl1pPr>
              <a:defRPr/>
            </a:lvl1pPr>
          </a:lstStyle>
          <a:p>
            <a:pPr>
              <a:defRPr/>
            </a:pPr>
            <a:endParaRPr lang="es-CL">
              <a:solidFill>
                <a:prstClr val="black">
                  <a:tint val="75000"/>
                </a:prstClr>
              </a:solidFill>
            </a:endParaRPr>
          </a:p>
        </p:txBody>
      </p:sp>
      <p:sp>
        <p:nvSpPr>
          <p:cNvPr id="6" name="5 Marcador de número de diapositiva"/>
          <p:cNvSpPr>
            <a:spLocks noGrp="1"/>
          </p:cNvSpPr>
          <p:nvPr>
            <p:ph type="sldNum" sz="quarter" idx="12"/>
          </p:nvPr>
        </p:nvSpPr>
        <p:spPr/>
        <p:txBody>
          <a:bodyPr/>
          <a:lstStyle>
            <a:lvl1pPr>
              <a:defRPr/>
            </a:lvl1pPr>
          </a:lstStyle>
          <a:p>
            <a:pPr>
              <a:defRPr/>
            </a:pPr>
            <a:fld id="{0E6B5318-B20D-4E26-9FBC-9E01C96293C0}" type="slidenum">
              <a:rPr lang="es-CL">
                <a:solidFill>
                  <a:prstClr val="black">
                    <a:tint val="75000"/>
                  </a:prstClr>
                </a:solidFill>
              </a:rPr>
              <a:pPr>
                <a:defRPr/>
              </a:pPr>
              <a:t>‹Nº›</a:t>
            </a:fld>
            <a:endParaRPr lang="es-CL">
              <a:solidFill>
                <a:prstClr val="black">
                  <a:tint val="75000"/>
                </a:prstClr>
              </a:solidFill>
            </a:endParaRPr>
          </a:p>
        </p:txBody>
      </p:sp>
    </p:spTree>
    <p:extLst>
      <p:ext uri="{BB962C8B-B14F-4D97-AF65-F5344CB8AC3E}">
        <p14:creationId xmlns:p14="http://schemas.microsoft.com/office/powerpoint/2010/main" val="121510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lvl1pPr>
              <a:defRPr/>
            </a:lvl1pPr>
          </a:lstStyle>
          <a:p>
            <a:pPr>
              <a:defRPr/>
            </a:pPr>
            <a:fld id="{D8650EB4-1016-44EB-8AC7-5CF646D923DA}" type="datetimeFigureOut">
              <a:rPr lang="es-CL">
                <a:solidFill>
                  <a:prstClr val="black">
                    <a:tint val="75000"/>
                  </a:prstClr>
                </a:solidFill>
              </a:rPr>
              <a:pPr>
                <a:defRPr/>
              </a:pPr>
              <a:t>25-08-2022</a:t>
            </a:fld>
            <a:endParaRPr lang="es-CL">
              <a:solidFill>
                <a:prstClr val="black">
                  <a:tint val="75000"/>
                </a:prstClr>
              </a:solidFill>
            </a:endParaRPr>
          </a:p>
        </p:txBody>
      </p:sp>
      <p:sp>
        <p:nvSpPr>
          <p:cNvPr id="5" name="4 Marcador de pie de página"/>
          <p:cNvSpPr>
            <a:spLocks noGrp="1"/>
          </p:cNvSpPr>
          <p:nvPr>
            <p:ph type="ftr" sz="quarter" idx="11"/>
          </p:nvPr>
        </p:nvSpPr>
        <p:spPr/>
        <p:txBody>
          <a:bodyPr/>
          <a:lstStyle>
            <a:lvl1pPr>
              <a:defRPr/>
            </a:lvl1pPr>
          </a:lstStyle>
          <a:p>
            <a:pPr>
              <a:defRPr/>
            </a:pPr>
            <a:endParaRPr lang="es-CL">
              <a:solidFill>
                <a:prstClr val="black">
                  <a:tint val="75000"/>
                </a:prstClr>
              </a:solidFill>
            </a:endParaRPr>
          </a:p>
        </p:txBody>
      </p:sp>
      <p:sp>
        <p:nvSpPr>
          <p:cNvPr id="6" name="5 Marcador de número de diapositiva"/>
          <p:cNvSpPr>
            <a:spLocks noGrp="1"/>
          </p:cNvSpPr>
          <p:nvPr>
            <p:ph type="sldNum" sz="quarter" idx="12"/>
          </p:nvPr>
        </p:nvSpPr>
        <p:spPr/>
        <p:txBody>
          <a:bodyPr/>
          <a:lstStyle>
            <a:lvl1pPr>
              <a:defRPr/>
            </a:lvl1pPr>
          </a:lstStyle>
          <a:p>
            <a:pPr>
              <a:defRPr/>
            </a:pPr>
            <a:fld id="{A4168834-3008-4AF5-A942-48B2A75B0BCF}" type="slidenum">
              <a:rPr lang="es-CL">
                <a:solidFill>
                  <a:prstClr val="black">
                    <a:tint val="75000"/>
                  </a:prstClr>
                </a:solidFill>
              </a:rPr>
              <a:pPr>
                <a:defRPr/>
              </a:pPr>
              <a:t>‹Nº›</a:t>
            </a:fld>
            <a:endParaRPr lang="es-CL">
              <a:solidFill>
                <a:prstClr val="black">
                  <a:tint val="75000"/>
                </a:prstClr>
              </a:solidFill>
            </a:endParaRPr>
          </a:p>
        </p:txBody>
      </p:sp>
    </p:spTree>
    <p:extLst>
      <p:ext uri="{BB962C8B-B14F-4D97-AF65-F5344CB8AC3E}">
        <p14:creationId xmlns:p14="http://schemas.microsoft.com/office/powerpoint/2010/main" val="2551470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pic>
        <p:nvPicPr>
          <p:cNvPr id="7"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1514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4391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07500" cy="692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207500" cy="1525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a:xfrm>
            <a:off x="0" y="0"/>
            <a:ext cx="9207500" cy="1143000"/>
          </a:xfrm>
        </p:spPr>
        <p:txBody>
          <a:bodyPr/>
          <a:lstStyle>
            <a:lvl1pPr algn="r">
              <a:defRPr sz="4000">
                <a:solidFill>
                  <a:srgbClr val="C00000"/>
                </a:solidFill>
                <a:effectLst/>
              </a:defRPr>
            </a:lvl1pPr>
          </a:lstStyle>
          <a:p>
            <a:pPr eaLnBrk="0" hangingPunct="0"/>
            <a:endParaRPr kumimoji="0" lang="es-ES_tradnl" sz="1600" b="1" dirty="0">
              <a:solidFill>
                <a:srgbClr val="C00000"/>
              </a:solidFill>
              <a:latin typeface="ITC Avant Garde Std Bk" pitchFamily="34" charset="0"/>
            </a:endParaRPr>
          </a:p>
        </p:txBody>
      </p:sp>
      <p:sp>
        <p:nvSpPr>
          <p:cNvPr id="3" name="2 Marcador de contenido"/>
          <p:cNvSpPr>
            <a:spLocks noGrp="1"/>
          </p:cNvSpPr>
          <p:nvPr>
            <p:ph idx="1"/>
          </p:nvPr>
        </p:nvSpPr>
        <p:spPr>
          <a:xfrm>
            <a:off x="488950" y="1556792"/>
            <a:ext cx="8229600" cy="3168352"/>
          </a:xfrm>
        </p:spPr>
        <p:txBody>
          <a:bodyPr/>
          <a:lstStyle>
            <a:lvl1pPr>
              <a:defRPr sz="2800">
                <a:solidFill>
                  <a:schemeClr val="tx1">
                    <a:lumMod val="95000"/>
                    <a:lumOff val="5000"/>
                  </a:schemeClr>
                </a:solidFill>
              </a:defRPr>
            </a:lvl1pPr>
            <a:lvl2pPr>
              <a:defRPr sz="2400">
                <a:solidFill>
                  <a:schemeClr val="tx1">
                    <a:lumMod val="95000"/>
                    <a:lumOff val="5000"/>
                  </a:schemeClr>
                </a:solidFill>
              </a:defRPr>
            </a:lvl2pPr>
            <a:lvl3pPr>
              <a:defRPr sz="2000">
                <a:solidFill>
                  <a:schemeClr val="tx1">
                    <a:lumMod val="95000"/>
                    <a:lumOff val="5000"/>
                  </a:schemeClr>
                </a:solidFill>
              </a:defRPr>
            </a:lvl3pPr>
            <a:lvl4pPr>
              <a:defRPr sz="1800">
                <a:solidFill>
                  <a:schemeClr val="tx1">
                    <a:lumMod val="95000"/>
                    <a:lumOff val="5000"/>
                  </a:schemeClr>
                </a:solidFill>
              </a:defRPr>
            </a:lvl4pPr>
            <a:lvl5pPr>
              <a:defRPr sz="1800">
                <a:solidFill>
                  <a:schemeClr val="tx1">
                    <a:lumMod val="95000"/>
                    <a:lumOff val="5000"/>
                  </a:schemeClr>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a:xfrm>
            <a:off x="457200" y="6520259"/>
            <a:ext cx="2133600" cy="365125"/>
          </a:xfrm>
        </p:spPr>
        <p:txBody>
          <a:bodyPr/>
          <a:lstStyle>
            <a:lvl1pPr>
              <a:defRPr>
                <a:solidFill>
                  <a:schemeClr val="bg1">
                    <a:lumMod val="85000"/>
                  </a:schemeClr>
                </a:solidFill>
              </a:defRPr>
            </a:lvl1pPr>
          </a:lstStyle>
          <a:p>
            <a:pPr>
              <a:defRPr/>
            </a:pPr>
            <a:fld id="{F3F5A3C9-37E5-4709-907A-43B718E9C7AA}" type="datetimeFigureOut">
              <a:rPr lang="es-CL" smtClean="0">
                <a:solidFill>
                  <a:prstClr val="white">
                    <a:lumMod val="85000"/>
                  </a:prstClr>
                </a:solidFill>
              </a:rPr>
              <a:pPr>
                <a:defRPr/>
              </a:pPr>
              <a:t>25-08-2022</a:t>
            </a:fld>
            <a:endParaRPr lang="es-CL">
              <a:solidFill>
                <a:prstClr val="white">
                  <a:lumMod val="85000"/>
                </a:prstClr>
              </a:solidFill>
            </a:endParaRPr>
          </a:p>
        </p:txBody>
      </p:sp>
      <p:sp>
        <p:nvSpPr>
          <p:cNvPr id="5" name="4 Marcador de pie de página"/>
          <p:cNvSpPr>
            <a:spLocks noGrp="1"/>
          </p:cNvSpPr>
          <p:nvPr>
            <p:ph type="ftr" sz="quarter" idx="11"/>
          </p:nvPr>
        </p:nvSpPr>
        <p:spPr>
          <a:xfrm>
            <a:off x="3124200" y="6520259"/>
            <a:ext cx="2895600" cy="365125"/>
          </a:xfrm>
        </p:spPr>
        <p:txBody>
          <a:bodyPr/>
          <a:lstStyle>
            <a:lvl1pPr>
              <a:defRPr>
                <a:solidFill>
                  <a:schemeClr val="bg1">
                    <a:lumMod val="85000"/>
                  </a:schemeClr>
                </a:solidFill>
              </a:defRPr>
            </a:lvl1pPr>
          </a:lstStyle>
          <a:p>
            <a:pPr>
              <a:defRPr/>
            </a:pPr>
            <a:endParaRPr lang="es-CL" dirty="0">
              <a:solidFill>
                <a:prstClr val="white">
                  <a:lumMod val="85000"/>
                </a:prstClr>
              </a:solidFill>
            </a:endParaRPr>
          </a:p>
        </p:txBody>
      </p:sp>
      <p:sp>
        <p:nvSpPr>
          <p:cNvPr id="6" name="5 Marcador de número de diapositiva"/>
          <p:cNvSpPr>
            <a:spLocks noGrp="1"/>
          </p:cNvSpPr>
          <p:nvPr>
            <p:ph type="sldNum" sz="quarter" idx="12"/>
          </p:nvPr>
        </p:nvSpPr>
        <p:spPr>
          <a:xfrm>
            <a:off x="6553200" y="6520259"/>
            <a:ext cx="2133600" cy="365125"/>
          </a:xfrm>
        </p:spPr>
        <p:txBody>
          <a:bodyPr/>
          <a:lstStyle>
            <a:lvl1pPr>
              <a:defRPr>
                <a:solidFill>
                  <a:schemeClr val="bg1">
                    <a:lumMod val="85000"/>
                  </a:schemeClr>
                </a:solidFill>
              </a:defRPr>
            </a:lvl1pPr>
          </a:lstStyle>
          <a:p>
            <a:pPr>
              <a:defRPr/>
            </a:pPr>
            <a:fld id="{D7E273BB-AF1B-4622-B0C2-C9BA04A7039B}" type="slidenum">
              <a:rPr lang="es-CL" smtClean="0">
                <a:solidFill>
                  <a:prstClr val="white">
                    <a:lumMod val="85000"/>
                  </a:prstClr>
                </a:solidFill>
              </a:rPr>
              <a:pPr>
                <a:defRPr/>
              </a:pPr>
              <a:t>‹Nº›</a:t>
            </a:fld>
            <a:endParaRPr lang="es-CL">
              <a:solidFill>
                <a:prstClr val="white">
                  <a:lumMod val="85000"/>
                </a:prstClr>
              </a:solidFill>
            </a:endParaRPr>
          </a:p>
        </p:txBody>
      </p:sp>
      <p:cxnSp>
        <p:nvCxnSpPr>
          <p:cNvPr id="9" name="8 Conector recto"/>
          <p:cNvCxnSpPr/>
          <p:nvPr userDrawn="1"/>
        </p:nvCxnSpPr>
        <p:spPr>
          <a:xfrm flipH="1">
            <a:off x="0" y="630549"/>
            <a:ext cx="651621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9 Conector recto"/>
          <p:cNvCxnSpPr/>
          <p:nvPr userDrawn="1"/>
        </p:nvCxnSpPr>
        <p:spPr>
          <a:xfrm flipH="1">
            <a:off x="0" y="649599"/>
            <a:ext cx="6516216"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86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07500" cy="692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a:xfrm>
            <a:off x="722313" y="4406900"/>
            <a:ext cx="7772400" cy="1362075"/>
          </a:xfrm>
        </p:spPr>
        <p:txBody>
          <a:bodyPr anchor="t"/>
          <a:lstStyle>
            <a:lvl1pPr algn="l">
              <a:defRPr sz="4000" b="1" cap="all">
                <a:solidFill>
                  <a:schemeClr val="bg1"/>
                </a:solidFill>
              </a:defRPr>
            </a:lvl1pPr>
          </a:lstStyle>
          <a:p>
            <a:r>
              <a:rPr lang="es-ES"/>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bg1">
                    <a:lumMod val="8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a:xfrm>
            <a:off x="457200" y="6520259"/>
            <a:ext cx="2133600" cy="365125"/>
          </a:xfrm>
        </p:spPr>
        <p:txBody>
          <a:bodyPr/>
          <a:lstStyle>
            <a:lvl1pPr>
              <a:defRPr>
                <a:solidFill>
                  <a:schemeClr val="bg1"/>
                </a:solidFill>
              </a:defRPr>
            </a:lvl1pPr>
          </a:lstStyle>
          <a:p>
            <a:pPr>
              <a:defRPr/>
            </a:pPr>
            <a:fld id="{48FFF4D2-BEC2-4D94-8466-F9AC233CE4BF}" type="datetimeFigureOut">
              <a:rPr lang="es-CL" smtClean="0">
                <a:solidFill>
                  <a:prstClr val="white"/>
                </a:solidFill>
              </a:rPr>
              <a:pPr>
                <a:defRPr/>
              </a:pPr>
              <a:t>25-08-2022</a:t>
            </a:fld>
            <a:endParaRPr lang="es-CL">
              <a:solidFill>
                <a:prstClr val="white"/>
              </a:solidFill>
            </a:endParaRPr>
          </a:p>
        </p:txBody>
      </p:sp>
      <p:sp>
        <p:nvSpPr>
          <p:cNvPr id="5" name="4 Marcador de pie de página"/>
          <p:cNvSpPr>
            <a:spLocks noGrp="1"/>
          </p:cNvSpPr>
          <p:nvPr>
            <p:ph type="ftr" sz="quarter" idx="11"/>
          </p:nvPr>
        </p:nvSpPr>
        <p:spPr>
          <a:xfrm>
            <a:off x="3124200" y="6520259"/>
            <a:ext cx="2895600" cy="365125"/>
          </a:xfrm>
        </p:spPr>
        <p:txBody>
          <a:bodyPr/>
          <a:lstStyle>
            <a:lvl1pPr>
              <a:defRPr>
                <a:solidFill>
                  <a:schemeClr val="bg1"/>
                </a:solidFill>
              </a:defRPr>
            </a:lvl1pPr>
          </a:lstStyle>
          <a:p>
            <a:pPr>
              <a:defRPr/>
            </a:pPr>
            <a:endParaRPr lang="es-CL" dirty="0">
              <a:solidFill>
                <a:prstClr val="white"/>
              </a:solidFill>
            </a:endParaRPr>
          </a:p>
        </p:txBody>
      </p:sp>
      <p:sp>
        <p:nvSpPr>
          <p:cNvPr id="6" name="5 Marcador de número de diapositiva"/>
          <p:cNvSpPr>
            <a:spLocks noGrp="1"/>
          </p:cNvSpPr>
          <p:nvPr>
            <p:ph type="sldNum" sz="quarter" idx="12"/>
          </p:nvPr>
        </p:nvSpPr>
        <p:spPr>
          <a:xfrm>
            <a:off x="6553200" y="6520259"/>
            <a:ext cx="2133600" cy="365125"/>
          </a:xfrm>
        </p:spPr>
        <p:txBody>
          <a:bodyPr/>
          <a:lstStyle>
            <a:lvl1pPr>
              <a:defRPr>
                <a:solidFill>
                  <a:schemeClr val="bg1"/>
                </a:solidFill>
              </a:defRPr>
            </a:lvl1pPr>
          </a:lstStyle>
          <a:p>
            <a:pPr>
              <a:defRPr/>
            </a:pPr>
            <a:fld id="{3E714328-97E7-46E9-A3B7-58B81217C274}" type="slidenum">
              <a:rPr lang="es-CL" smtClean="0">
                <a:solidFill>
                  <a:prstClr val="white"/>
                </a:solidFill>
              </a:rPr>
              <a:pPr>
                <a:defRPr/>
              </a:pPr>
              <a:t>‹Nº›</a:t>
            </a:fld>
            <a:endParaRPr lang="es-CL">
              <a:solidFill>
                <a:prstClr val="white"/>
              </a:solidFill>
            </a:endParaRPr>
          </a:p>
        </p:txBody>
      </p:sp>
    </p:spTree>
    <p:extLst>
      <p:ext uri="{BB962C8B-B14F-4D97-AF65-F5344CB8AC3E}">
        <p14:creationId xmlns:p14="http://schemas.microsoft.com/office/powerpoint/2010/main" val="971270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07500" cy="692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a:xfrm>
            <a:off x="0" y="0"/>
            <a:ext cx="9207500" cy="1143000"/>
          </a:xfrm>
        </p:spPr>
        <p:txBody>
          <a:bodyPr/>
          <a:lstStyle>
            <a:lvl1pPr algn="l">
              <a:defRPr sz="3200">
                <a:solidFill>
                  <a:srgbClr val="C00000"/>
                </a:solidFill>
                <a:effectLst>
                  <a:outerShdw blurRad="38100" dist="38100" dir="2700000" algn="tl">
                    <a:srgbClr val="000000">
                      <a:alpha val="43137"/>
                    </a:srgbClr>
                  </a:outerShdw>
                </a:effectLst>
              </a:defRPr>
            </a:lvl1pPr>
          </a:lstStyle>
          <a:p>
            <a:r>
              <a:rPr lang="es-ES"/>
              <a:t>Haga clic para modificar el estilo de título del patrón</a:t>
            </a:r>
            <a:endParaRPr lang="es-CL" dirty="0"/>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3 Marcador de fecha"/>
          <p:cNvSpPr>
            <a:spLocks noGrp="1"/>
          </p:cNvSpPr>
          <p:nvPr>
            <p:ph type="dt" sz="half" idx="10"/>
          </p:nvPr>
        </p:nvSpPr>
        <p:spPr/>
        <p:txBody>
          <a:bodyPr/>
          <a:lstStyle>
            <a:lvl1pPr>
              <a:defRPr/>
            </a:lvl1pPr>
          </a:lstStyle>
          <a:p>
            <a:pPr>
              <a:defRPr/>
            </a:pPr>
            <a:fld id="{699E457C-5C47-49FA-85DB-A14DE2FEF249}" type="datetimeFigureOut">
              <a:rPr lang="es-CL">
                <a:solidFill>
                  <a:prstClr val="black">
                    <a:tint val="75000"/>
                  </a:prstClr>
                </a:solidFill>
              </a:rPr>
              <a:pPr>
                <a:defRPr/>
              </a:pPr>
              <a:t>25-08-2022</a:t>
            </a:fld>
            <a:endParaRPr lang="es-CL">
              <a:solidFill>
                <a:prstClr val="black">
                  <a:tint val="75000"/>
                </a:prstClr>
              </a:solidFill>
            </a:endParaRPr>
          </a:p>
        </p:txBody>
      </p:sp>
      <p:sp>
        <p:nvSpPr>
          <p:cNvPr id="6" name="4 Marcador de pie de página"/>
          <p:cNvSpPr>
            <a:spLocks noGrp="1"/>
          </p:cNvSpPr>
          <p:nvPr>
            <p:ph type="ftr" sz="quarter" idx="11"/>
          </p:nvPr>
        </p:nvSpPr>
        <p:spPr/>
        <p:txBody>
          <a:bodyPr/>
          <a:lstStyle>
            <a:lvl1pPr>
              <a:defRPr/>
            </a:lvl1pPr>
          </a:lstStyle>
          <a:p>
            <a:pPr>
              <a:defRPr/>
            </a:pPr>
            <a:endParaRPr lang="es-CL">
              <a:solidFill>
                <a:prstClr val="black">
                  <a:tint val="75000"/>
                </a:prstClr>
              </a:solidFill>
            </a:endParaRPr>
          </a:p>
        </p:txBody>
      </p:sp>
      <p:sp>
        <p:nvSpPr>
          <p:cNvPr id="7" name="5 Marcador de número de diapositiva"/>
          <p:cNvSpPr>
            <a:spLocks noGrp="1"/>
          </p:cNvSpPr>
          <p:nvPr>
            <p:ph type="sldNum" sz="quarter" idx="12"/>
          </p:nvPr>
        </p:nvSpPr>
        <p:spPr/>
        <p:txBody>
          <a:bodyPr/>
          <a:lstStyle>
            <a:lvl1pPr>
              <a:defRPr/>
            </a:lvl1pPr>
          </a:lstStyle>
          <a:p>
            <a:pPr>
              <a:defRPr/>
            </a:pPr>
            <a:fld id="{77A3024C-B09D-4519-97BF-44C80C6769F0}" type="slidenum">
              <a:rPr lang="es-CL">
                <a:solidFill>
                  <a:prstClr val="black">
                    <a:tint val="75000"/>
                  </a:prstClr>
                </a:solidFill>
              </a:rPr>
              <a:pPr>
                <a:defRPr/>
              </a:pPr>
              <a:t>‹Nº›</a:t>
            </a:fld>
            <a:endParaRPr lang="es-CL">
              <a:solidFill>
                <a:prstClr val="black">
                  <a:tint val="75000"/>
                </a:prstClr>
              </a:solidFill>
            </a:endParaRPr>
          </a:p>
        </p:txBody>
      </p:sp>
    </p:spTree>
    <p:extLst>
      <p:ext uri="{BB962C8B-B14F-4D97-AF65-F5344CB8AC3E}">
        <p14:creationId xmlns:p14="http://schemas.microsoft.com/office/powerpoint/2010/main" val="2185162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150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163" y="-30163"/>
            <a:ext cx="9205913" cy="691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p:txBody>
          <a:bodyPr/>
          <a:lstStyle>
            <a:lvl1pPr>
              <a:defRPr/>
            </a:lvl1p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3 Marcador de fecha"/>
          <p:cNvSpPr>
            <a:spLocks noGrp="1"/>
          </p:cNvSpPr>
          <p:nvPr>
            <p:ph type="dt" sz="half" idx="10"/>
          </p:nvPr>
        </p:nvSpPr>
        <p:spPr/>
        <p:txBody>
          <a:bodyPr/>
          <a:lstStyle>
            <a:lvl1pPr>
              <a:defRPr/>
            </a:lvl1pPr>
          </a:lstStyle>
          <a:p>
            <a:pPr>
              <a:defRPr/>
            </a:pPr>
            <a:fld id="{AEC4D1DF-3C20-46F6-B93F-D87576344C2E}" type="datetimeFigureOut">
              <a:rPr lang="es-CL">
                <a:solidFill>
                  <a:prstClr val="black">
                    <a:tint val="75000"/>
                  </a:prstClr>
                </a:solidFill>
              </a:rPr>
              <a:pPr>
                <a:defRPr/>
              </a:pPr>
              <a:t>25-08-2022</a:t>
            </a:fld>
            <a:endParaRPr lang="es-CL">
              <a:solidFill>
                <a:prstClr val="black">
                  <a:tint val="75000"/>
                </a:prstClr>
              </a:solidFill>
            </a:endParaRPr>
          </a:p>
        </p:txBody>
      </p:sp>
      <p:sp>
        <p:nvSpPr>
          <p:cNvPr id="8" name="4 Marcador de pie de página"/>
          <p:cNvSpPr>
            <a:spLocks noGrp="1"/>
          </p:cNvSpPr>
          <p:nvPr>
            <p:ph type="ftr" sz="quarter" idx="11"/>
          </p:nvPr>
        </p:nvSpPr>
        <p:spPr/>
        <p:txBody>
          <a:bodyPr/>
          <a:lstStyle>
            <a:lvl1pPr>
              <a:defRPr/>
            </a:lvl1pPr>
          </a:lstStyle>
          <a:p>
            <a:pPr>
              <a:defRPr/>
            </a:pPr>
            <a:endParaRPr lang="es-CL">
              <a:solidFill>
                <a:prstClr val="black">
                  <a:tint val="75000"/>
                </a:prstClr>
              </a:solidFill>
            </a:endParaRPr>
          </a:p>
        </p:txBody>
      </p:sp>
      <p:sp>
        <p:nvSpPr>
          <p:cNvPr id="9" name="5 Marcador de número de diapositiva"/>
          <p:cNvSpPr>
            <a:spLocks noGrp="1"/>
          </p:cNvSpPr>
          <p:nvPr>
            <p:ph type="sldNum" sz="quarter" idx="12"/>
          </p:nvPr>
        </p:nvSpPr>
        <p:spPr/>
        <p:txBody>
          <a:bodyPr/>
          <a:lstStyle>
            <a:lvl1pPr>
              <a:defRPr/>
            </a:lvl1pPr>
          </a:lstStyle>
          <a:p>
            <a:pPr>
              <a:defRPr/>
            </a:pPr>
            <a:fld id="{DD0E901D-5A43-43D6-89A9-8D028F0927BA}" type="slidenum">
              <a:rPr lang="es-CL">
                <a:solidFill>
                  <a:prstClr val="black">
                    <a:tint val="75000"/>
                  </a:prstClr>
                </a:solidFill>
              </a:rPr>
              <a:pPr>
                <a:defRPr/>
              </a:pPr>
              <a:t>‹Nº›</a:t>
            </a:fld>
            <a:endParaRPr lang="es-CL">
              <a:solidFill>
                <a:prstClr val="black">
                  <a:tint val="75000"/>
                </a:prstClr>
              </a:solidFill>
            </a:endParaRPr>
          </a:p>
        </p:txBody>
      </p:sp>
    </p:spTree>
    <p:extLst>
      <p:ext uri="{BB962C8B-B14F-4D97-AF65-F5344CB8AC3E}">
        <p14:creationId xmlns:p14="http://schemas.microsoft.com/office/powerpoint/2010/main" val="357786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2253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163" y="-30163"/>
            <a:ext cx="9205913" cy="691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3 Marcador de fecha"/>
          <p:cNvSpPr>
            <a:spLocks noGrp="1"/>
          </p:cNvSpPr>
          <p:nvPr>
            <p:ph type="dt" sz="half" idx="10"/>
          </p:nvPr>
        </p:nvSpPr>
        <p:spPr/>
        <p:txBody>
          <a:bodyPr/>
          <a:lstStyle>
            <a:lvl1pPr>
              <a:defRPr/>
            </a:lvl1pPr>
          </a:lstStyle>
          <a:p>
            <a:pPr>
              <a:defRPr/>
            </a:pPr>
            <a:fld id="{33A8F665-AEE0-4FAE-88F9-50AEBEE644A1}" type="datetimeFigureOut">
              <a:rPr lang="es-CL">
                <a:solidFill>
                  <a:prstClr val="black">
                    <a:tint val="75000"/>
                  </a:prstClr>
                </a:solidFill>
              </a:rPr>
              <a:pPr>
                <a:defRPr/>
              </a:pPr>
              <a:t>25-08-2022</a:t>
            </a:fld>
            <a:endParaRPr lang="es-CL">
              <a:solidFill>
                <a:prstClr val="black">
                  <a:tint val="75000"/>
                </a:prstClr>
              </a:solidFill>
            </a:endParaRPr>
          </a:p>
        </p:txBody>
      </p:sp>
      <p:sp>
        <p:nvSpPr>
          <p:cNvPr id="4" name="4 Marcador de pie de página"/>
          <p:cNvSpPr>
            <a:spLocks noGrp="1"/>
          </p:cNvSpPr>
          <p:nvPr>
            <p:ph type="ftr" sz="quarter" idx="11"/>
          </p:nvPr>
        </p:nvSpPr>
        <p:spPr/>
        <p:txBody>
          <a:bodyPr/>
          <a:lstStyle>
            <a:lvl1pPr>
              <a:defRPr/>
            </a:lvl1pPr>
          </a:lstStyle>
          <a:p>
            <a:pPr>
              <a:defRPr/>
            </a:pPr>
            <a:endParaRPr lang="es-CL">
              <a:solidFill>
                <a:prstClr val="black">
                  <a:tint val="75000"/>
                </a:prstClr>
              </a:solidFill>
            </a:endParaRPr>
          </a:p>
        </p:txBody>
      </p:sp>
      <p:sp>
        <p:nvSpPr>
          <p:cNvPr id="5" name="5 Marcador de número de diapositiva"/>
          <p:cNvSpPr>
            <a:spLocks noGrp="1"/>
          </p:cNvSpPr>
          <p:nvPr>
            <p:ph type="sldNum" sz="quarter" idx="12"/>
          </p:nvPr>
        </p:nvSpPr>
        <p:spPr/>
        <p:txBody>
          <a:bodyPr/>
          <a:lstStyle>
            <a:lvl1pPr>
              <a:defRPr/>
            </a:lvl1pPr>
          </a:lstStyle>
          <a:p>
            <a:pPr>
              <a:defRPr/>
            </a:pPr>
            <a:fld id="{2FAF8DD3-3F8A-4497-8F40-FA8532FEB219}" type="slidenum">
              <a:rPr lang="es-CL">
                <a:solidFill>
                  <a:prstClr val="black">
                    <a:tint val="75000"/>
                  </a:prstClr>
                </a:solidFill>
              </a:rPr>
              <a:pPr>
                <a:defRPr/>
              </a:pPr>
              <a:t>‹Nº›</a:t>
            </a:fld>
            <a:endParaRPr lang="es-CL">
              <a:solidFill>
                <a:prstClr val="black">
                  <a:tint val="75000"/>
                </a:prstClr>
              </a:solidFill>
            </a:endParaRPr>
          </a:p>
        </p:txBody>
      </p:sp>
    </p:spTree>
    <p:extLst>
      <p:ext uri="{BB962C8B-B14F-4D97-AF65-F5344CB8AC3E}">
        <p14:creationId xmlns:p14="http://schemas.microsoft.com/office/powerpoint/2010/main" val="170834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07500" cy="692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3 Marcador de fecha"/>
          <p:cNvSpPr>
            <a:spLocks noGrp="1"/>
          </p:cNvSpPr>
          <p:nvPr>
            <p:ph type="dt" sz="half" idx="10"/>
          </p:nvPr>
        </p:nvSpPr>
        <p:spPr/>
        <p:txBody>
          <a:bodyPr/>
          <a:lstStyle>
            <a:lvl1pPr>
              <a:defRPr/>
            </a:lvl1pPr>
          </a:lstStyle>
          <a:p>
            <a:pPr>
              <a:defRPr/>
            </a:pPr>
            <a:fld id="{CBCF7A5B-C646-4F7E-BF04-494C6EC251EA}" type="datetimeFigureOut">
              <a:rPr lang="es-CL">
                <a:solidFill>
                  <a:prstClr val="black">
                    <a:tint val="75000"/>
                  </a:prstClr>
                </a:solidFill>
              </a:rPr>
              <a:pPr>
                <a:defRPr/>
              </a:pPr>
              <a:t>25-08-2022</a:t>
            </a:fld>
            <a:endParaRPr lang="es-CL">
              <a:solidFill>
                <a:prstClr val="black">
                  <a:tint val="75000"/>
                </a:prstClr>
              </a:solidFill>
            </a:endParaRPr>
          </a:p>
        </p:txBody>
      </p:sp>
      <p:sp>
        <p:nvSpPr>
          <p:cNvPr id="3" name="4 Marcador de pie de página"/>
          <p:cNvSpPr>
            <a:spLocks noGrp="1"/>
          </p:cNvSpPr>
          <p:nvPr>
            <p:ph type="ftr" sz="quarter" idx="11"/>
          </p:nvPr>
        </p:nvSpPr>
        <p:spPr/>
        <p:txBody>
          <a:bodyPr/>
          <a:lstStyle>
            <a:lvl1pPr>
              <a:defRPr/>
            </a:lvl1pPr>
          </a:lstStyle>
          <a:p>
            <a:pPr>
              <a:defRPr/>
            </a:pPr>
            <a:endParaRPr lang="es-CL">
              <a:solidFill>
                <a:prstClr val="black">
                  <a:tint val="75000"/>
                </a:prstClr>
              </a:solidFill>
            </a:endParaRPr>
          </a:p>
        </p:txBody>
      </p:sp>
      <p:sp>
        <p:nvSpPr>
          <p:cNvPr id="4" name="5 Marcador de número de diapositiva"/>
          <p:cNvSpPr>
            <a:spLocks noGrp="1"/>
          </p:cNvSpPr>
          <p:nvPr>
            <p:ph type="sldNum" sz="quarter" idx="12"/>
          </p:nvPr>
        </p:nvSpPr>
        <p:spPr/>
        <p:txBody>
          <a:bodyPr/>
          <a:lstStyle>
            <a:lvl1pPr>
              <a:defRPr/>
            </a:lvl1pPr>
          </a:lstStyle>
          <a:p>
            <a:pPr>
              <a:defRPr/>
            </a:pPr>
            <a:fld id="{CFE1FA02-53B8-4CCF-9B5C-3FBEB40DB5F7}" type="slidenum">
              <a:rPr lang="es-CL">
                <a:solidFill>
                  <a:prstClr val="black">
                    <a:tint val="75000"/>
                  </a:prstClr>
                </a:solidFill>
              </a:rPr>
              <a:pPr>
                <a:defRPr/>
              </a:pPr>
              <a:t>‹Nº›</a:t>
            </a:fld>
            <a:endParaRPr lang="es-CL">
              <a:solidFill>
                <a:prstClr val="black">
                  <a:tint val="75000"/>
                </a:prstClr>
              </a:solidFill>
            </a:endParaRPr>
          </a:p>
        </p:txBody>
      </p:sp>
    </p:spTree>
    <p:extLst>
      <p:ext uri="{BB962C8B-B14F-4D97-AF65-F5344CB8AC3E}">
        <p14:creationId xmlns:p14="http://schemas.microsoft.com/office/powerpoint/2010/main" val="4217557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2355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163" y="-30163"/>
            <a:ext cx="9205913" cy="691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451DF157-EF43-4271-AB1D-39EC656B304D}" type="datetimeFigureOut">
              <a:rPr lang="es-CL">
                <a:solidFill>
                  <a:prstClr val="black">
                    <a:tint val="75000"/>
                  </a:prstClr>
                </a:solidFill>
              </a:rPr>
              <a:pPr>
                <a:defRPr/>
              </a:pPr>
              <a:t>25-08-2022</a:t>
            </a:fld>
            <a:endParaRPr lang="es-CL">
              <a:solidFill>
                <a:prstClr val="black">
                  <a:tint val="75000"/>
                </a:prstClr>
              </a:solidFill>
            </a:endParaRPr>
          </a:p>
        </p:txBody>
      </p:sp>
      <p:sp>
        <p:nvSpPr>
          <p:cNvPr id="6" name="4 Marcador de pie de página"/>
          <p:cNvSpPr>
            <a:spLocks noGrp="1"/>
          </p:cNvSpPr>
          <p:nvPr>
            <p:ph type="ftr" sz="quarter" idx="11"/>
          </p:nvPr>
        </p:nvSpPr>
        <p:spPr/>
        <p:txBody>
          <a:bodyPr/>
          <a:lstStyle>
            <a:lvl1pPr>
              <a:defRPr/>
            </a:lvl1pPr>
          </a:lstStyle>
          <a:p>
            <a:pPr>
              <a:defRPr/>
            </a:pPr>
            <a:endParaRPr lang="es-CL">
              <a:solidFill>
                <a:prstClr val="black">
                  <a:tint val="75000"/>
                </a:prstClr>
              </a:solidFill>
            </a:endParaRPr>
          </a:p>
        </p:txBody>
      </p:sp>
      <p:sp>
        <p:nvSpPr>
          <p:cNvPr id="7" name="5 Marcador de número de diapositiva"/>
          <p:cNvSpPr>
            <a:spLocks noGrp="1"/>
          </p:cNvSpPr>
          <p:nvPr>
            <p:ph type="sldNum" sz="quarter" idx="12"/>
          </p:nvPr>
        </p:nvSpPr>
        <p:spPr/>
        <p:txBody>
          <a:bodyPr/>
          <a:lstStyle>
            <a:lvl1pPr>
              <a:defRPr/>
            </a:lvl1pPr>
          </a:lstStyle>
          <a:p>
            <a:pPr>
              <a:defRPr/>
            </a:pPr>
            <a:fld id="{79FC152C-5ACC-4F05-94C0-E6BE17CDC388}" type="slidenum">
              <a:rPr lang="es-CL">
                <a:solidFill>
                  <a:prstClr val="black">
                    <a:tint val="75000"/>
                  </a:prstClr>
                </a:solidFill>
              </a:rPr>
              <a:pPr>
                <a:defRPr/>
              </a:pPr>
              <a:t>‹Nº›</a:t>
            </a:fld>
            <a:endParaRPr lang="es-CL">
              <a:solidFill>
                <a:prstClr val="black">
                  <a:tint val="75000"/>
                </a:prstClr>
              </a:solidFill>
            </a:endParaRPr>
          </a:p>
        </p:txBody>
      </p:sp>
    </p:spTree>
    <p:extLst>
      <p:ext uri="{BB962C8B-B14F-4D97-AF65-F5344CB8AC3E}">
        <p14:creationId xmlns:p14="http://schemas.microsoft.com/office/powerpoint/2010/main" val="1554190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457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163" y="-30163"/>
            <a:ext cx="9205913" cy="691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s-CL"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05B44D39-68AD-4C54-848E-C46C19428098}" type="datetimeFigureOut">
              <a:rPr lang="es-CL">
                <a:solidFill>
                  <a:prstClr val="black">
                    <a:tint val="75000"/>
                  </a:prstClr>
                </a:solidFill>
              </a:rPr>
              <a:pPr>
                <a:defRPr/>
              </a:pPr>
              <a:t>25-08-2022</a:t>
            </a:fld>
            <a:endParaRPr lang="es-CL">
              <a:solidFill>
                <a:prstClr val="black">
                  <a:tint val="75000"/>
                </a:prstClr>
              </a:solidFill>
            </a:endParaRPr>
          </a:p>
        </p:txBody>
      </p:sp>
      <p:sp>
        <p:nvSpPr>
          <p:cNvPr id="6" name="4 Marcador de pie de página"/>
          <p:cNvSpPr>
            <a:spLocks noGrp="1"/>
          </p:cNvSpPr>
          <p:nvPr>
            <p:ph type="ftr" sz="quarter" idx="11"/>
          </p:nvPr>
        </p:nvSpPr>
        <p:spPr/>
        <p:txBody>
          <a:bodyPr/>
          <a:lstStyle>
            <a:lvl1pPr>
              <a:defRPr/>
            </a:lvl1pPr>
          </a:lstStyle>
          <a:p>
            <a:pPr>
              <a:defRPr/>
            </a:pPr>
            <a:endParaRPr lang="es-CL">
              <a:solidFill>
                <a:prstClr val="black">
                  <a:tint val="75000"/>
                </a:prstClr>
              </a:solidFill>
            </a:endParaRPr>
          </a:p>
        </p:txBody>
      </p:sp>
      <p:sp>
        <p:nvSpPr>
          <p:cNvPr id="7" name="5 Marcador de número de diapositiva"/>
          <p:cNvSpPr>
            <a:spLocks noGrp="1"/>
          </p:cNvSpPr>
          <p:nvPr>
            <p:ph type="sldNum" sz="quarter" idx="12"/>
          </p:nvPr>
        </p:nvSpPr>
        <p:spPr/>
        <p:txBody>
          <a:bodyPr/>
          <a:lstStyle>
            <a:lvl1pPr>
              <a:defRPr/>
            </a:lvl1pPr>
          </a:lstStyle>
          <a:p>
            <a:pPr>
              <a:defRPr/>
            </a:pPr>
            <a:fld id="{483D3290-3972-42B9-A071-A92B9FB6879F}" type="slidenum">
              <a:rPr lang="es-CL">
                <a:solidFill>
                  <a:prstClr val="black">
                    <a:tint val="75000"/>
                  </a:prstClr>
                </a:solidFill>
              </a:rPr>
              <a:pPr>
                <a:defRPr/>
              </a:pPr>
              <a:t>‹Nº›</a:t>
            </a:fld>
            <a:endParaRPr lang="es-CL">
              <a:solidFill>
                <a:prstClr val="black">
                  <a:tint val="75000"/>
                </a:prstClr>
              </a:solidFill>
            </a:endParaRPr>
          </a:p>
        </p:txBody>
      </p:sp>
    </p:spTree>
    <p:extLst>
      <p:ext uri="{BB962C8B-B14F-4D97-AF65-F5344CB8AC3E}">
        <p14:creationId xmlns:p14="http://schemas.microsoft.com/office/powerpoint/2010/main" val="156120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endParaRPr lang="es-CL"/>
          </a:p>
        </p:txBody>
      </p:sp>
      <p:sp>
        <p:nvSpPr>
          <p:cNvPr id="1027"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F9DF1773-8EC6-45ED-84BE-B7047DCCD34B}" type="datetimeFigureOut">
              <a:rPr lang="es-CL">
                <a:solidFill>
                  <a:prstClr val="black">
                    <a:tint val="75000"/>
                  </a:prstClr>
                </a:solidFill>
              </a:rPr>
              <a:pPr>
                <a:defRPr/>
              </a:pPr>
              <a:t>25-08-2022</a:t>
            </a:fld>
            <a:endParaRPr lang="es-CL">
              <a:solidFill>
                <a:prstClr val="black">
                  <a:tint val="75000"/>
                </a:prstClr>
              </a:solidFill>
            </a:endParaRP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endParaRPr lang="es-CL">
              <a:solidFill>
                <a:prstClr val="black">
                  <a:tint val="75000"/>
                </a:prstClr>
              </a:solidFill>
            </a:endParaRP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05542014-6AE2-4AB3-9197-972E6B91419F}" type="slidenum">
              <a:rPr lang="es-CL">
                <a:solidFill>
                  <a:prstClr val="black">
                    <a:tint val="75000"/>
                  </a:prstClr>
                </a:solidFill>
              </a:rPr>
              <a:pPr>
                <a:defRPr/>
              </a:pPr>
              <a:t>‹Nº›</a:t>
            </a:fld>
            <a:endParaRPr lang="es-CL">
              <a:solidFill>
                <a:prstClr val="black">
                  <a:tint val="75000"/>
                </a:prstClr>
              </a:solidFill>
            </a:endParaRPr>
          </a:p>
        </p:txBody>
      </p:sp>
    </p:spTree>
    <p:extLst>
      <p:ext uri="{BB962C8B-B14F-4D97-AF65-F5344CB8AC3E}">
        <p14:creationId xmlns:p14="http://schemas.microsoft.com/office/powerpoint/2010/main" val="260426613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customXml" Target="../ink/ink6.xml"/></Relationships>
</file>

<file path=ppt/slides/_rels/slide1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hyperlink" Target="mailto:lorenzo.albanes@inacapmail.c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8"/>
          <p:cNvSpPr txBox="1">
            <a:spLocks noChangeArrowheads="1"/>
          </p:cNvSpPr>
          <p:nvPr/>
        </p:nvSpPr>
        <p:spPr bwMode="auto">
          <a:xfrm>
            <a:off x="1486125" y="1667660"/>
            <a:ext cx="6503988" cy="923330"/>
          </a:xfrm>
          <a:prstGeom prst="rect">
            <a:avLst/>
          </a:prstGeom>
          <a:ln/>
        </p:spPr>
        <p:style>
          <a:lnRef idx="1">
            <a:schemeClr val="dk1"/>
          </a:lnRef>
          <a:fillRef idx="2">
            <a:schemeClr val="dk1"/>
          </a:fillRef>
          <a:effectRef idx="1">
            <a:schemeClr val="dk1"/>
          </a:effectRef>
          <a:fontRef idx="minor">
            <a:schemeClr val="dk1"/>
          </a:fontRef>
        </p:style>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fontAlgn="base" hangingPunct="1">
              <a:spcBef>
                <a:spcPct val="50000"/>
              </a:spcBef>
              <a:spcAft>
                <a:spcPct val="0"/>
              </a:spcAft>
              <a:defRPr/>
            </a:pPr>
            <a:r>
              <a:rPr lang="es-CL" sz="5400" b="0" dirty="0"/>
              <a:t>Estadística</a:t>
            </a:r>
          </a:p>
        </p:txBody>
      </p:sp>
      <p:sp>
        <p:nvSpPr>
          <p:cNvPr id="4" name="Text Box 38"/>
          <p:cNvSpPr txBox="1">
            <a:spLocks noChangeArrowheads="1"/>
          </p:cNvSpPr>
          <p:nvPr/>
        </p:nvSpPr>
        <p:spPr bwMode="auto">
          <a:xfrm>
            <a:off x="1619672" y="4581128"/>
            <a:ext cx="6503988" cy="646331"/>
          </a:xfrm>
          <a:prstGeom prst="rect">
            <a:avLst/>
          </a:prstGeom>
          <a:ln/>
        </p:spPr>
        <p:style>
          <a:lnRef idx="1">
            <a:schemeClr val="dk1"/>
          </a:lnRef>
          <a:fillRef idx="2">
            <a:schemeClr val="dk1"/>
          </a:fillRef>
          <a:effectRef idx="1">
            <a:schemeClr val="dk1"/>
          </a:effectRef>
          <a:fontRef idx="minor">
            <a:schemeClr val="dk1"/>
          </a:fontRef>
        </p:style>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fontAlgn="base" hangingPunct="1">
              <a:spcBef>
                <a:spcPct val="50000"/>
              </a:spcBef>
              <a:spcAft>
                <a:spcPct val="0"/>
              </a:spcAft>
              <a:defRPr/>
            </a:pPr>
            <a:r>
              <a:rPr lang="es-CL" sz="3600" b="0" dirty="0"/>
              <a:t>CBTI04-32</a:t>
            </a:r>
          </a:p>
        </p:txBody>
      </p:sp>
    </p:spTree>
    <p:extLst>
      <p:ext uri="{BB962C8B-B14F-4D97-AF65-F5344CB8AC3E}">
        <p14:creationId xmlns:p14="http://schemas.microsoft.com/office/powerpoint/2010/main" val="24958290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L"/>
          </a:p>
        </p:txBody>
      </p:sp>
      <p:sp>
        <p:nvSpPr>
          <p:cNvPr id="3" name="Marcador de contenido 2"/>
          <p:cNvSpPr>
            <a:spLocks noGrp="1"/>
          </p:cNvSpPr>
          <p:nvPr>
            <p:ph idx="1"/>
          </p:nvPr>
        </p:nvSpPr>
        <p:spPr/>
        <p:txBody>
          <a:bodyPr/>
          <a:lstStyle/>
          <a:p>
            <a:pPr marL="0" indent="0">
              <a:buNone/>
            </a:pPr>
            <a:r>
              <a:rPr lang="es-CL" dirty="0"/>
              <a:t>Ejemplo:</a:t>
            </a:r>
          </a:p>
          <a:p>
            <a:pPr marL="0" indent="0">
              <a:buNone/>
            </a:pPr>
            <a:r>
              <a:rPr lang="es-CL" dirty="0"/>
              <a:t>Población: Comuna de Santiago</a:t>
            </a:r>
          </a:p>
          <a:p>
            <a:pPr marL="0" indent="0">
              <a:buNone/>
            </a:pPr>
            <a:r>
              <a:rPr lang="es-CL" dirty="0"/>
              <a:t>Muestra: 5.000 personas</a:t>
            </a:r>
          </a:p>
          <a:p>
            <a:pPr marL="0" indent="0">
              <a:buNone/>
            </a:pPr>
            <a:r>
              <a:rPr lang="es-CL" dirty="0"/>
              <a:t>Variable: Ocupación</a:t>
            </a:r>
          </a:p>
          <a:p>
            <a:pPr marL="0" indent="0">
              <a:buNone/>
            </a:pPr>
            <a:r>
              <a:rPr lang="es-CL" dirty="0"/>
              <a:t>Dato: Ingeniero, Docente, Carpintero, etc.</a:t>
            </a:r>
          </a:p>
        </p:txBody>
      </p:sp>
    </p:spTree>
    <p:extLst>
      <p:ext uri="{BB962C8B-B14F-4D97-AF65-F5344CB8AC3E}">
        <p14:creationId xmlns:p14="http://schemas.microsoft.com/office/powerpoint/2010/main" val="3646682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L"/>
          </a:p>
        </p:txBody>
      </p:sp>
      <p:sp>
        <p:nvSpPr>
          <p:cNvPr id="4" name="Rectangle 5"/>
          <p:cNvSpPr>
            <a:spLocks noGrp="1" noChangeArrowheads="1"/>
          </p:cNvSpPr>
          <p:nvPr>
            <p:ph idx="1"/>
          </p:nvPr>
        </p:nvSpPr>
        <p:spPr bwMode="auto">
          <a:xfrm>
            <a:off x="488950" y="188640"/>
            <a:ext cx="8229600" cy="4846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90000" tIns="46800" rIns="90000" bIns="46800">
            <a:spAutoFit/>
          </a:bodyPr>
          <a:lstStyle>
            <a:lvl1pPr marL="355600" indent="-355600" eaLnBrk="0" hangingPunct="0">
              <a:defRPr>
                <a:solidFill>
                  <a:schemeClr val="tx1"/>
                </a:solidFill>
                <a:latin typeface="Arial" panose="020B0604020202020204" pitchFamily="34" charset="0"/>
                <a:cs typeface="Arial" panose="020B0604020202020204" pitchFamily="34" charset="0"/>
              </a:defRPr>
            </a:lvl1pPr>
            <a:lvl2pPr marL="534988" indent="274638"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s-CL" sz="2400" dirty="0">
                <a:latin typeface="Trebuchet MS" panose="020B0603020202020204" pitchFamily="34" charset="0"/>
                <a:cs typeface="Times New Roman" panose="02020603050405020304" pitchFamily="18" charset="0"/>
              </a:rPr>
              <a:t>Ejemplos de variables:</a:t>
            </a:r>
          </a:p>
          <a:p>
            <a:pPr lvl="1" eaLnBrk="1" hangingPunct="1">
              <a:lnSpc>
                <a:spcPct val="130000"/>
              </a:lnSpc>
              <a:buFont typeface="Wingdings" panose="05000000000000000000" pitchFamily="2" charset="2"/>
              <a:buChar char="ü"/>
            </a:pPr>
            <a:r>
              <a:rPr lang="es-ES" altLang="es-CL" sz="2400" dirty="0">
                <a:latin typeface="Trebuchet MS" panose="020B0603020202020204" pitchFamily="34" charset="0"/>
                <a:cs typeface="Times New Roman" panose="02020603050405020304" pitchFamily="18" charset="0"/>
              </a:rPr>
              <a:t>Género</a:t>
            </a:r>
          </a:p>
          <a:p>
            <a:pPr lvl="1" eaLnBrk="1" hangingPunct="1">
              <a:lnSpc>
                <a:spcPct val="130000"/>
              </a:lnSpc>
              <a:buFont typeface="Wingdings" panose="05000000000000000000" pitchFamily="2" charset="2"/>
              <a:buChar char="ü"/>
            </a:pPr>
            <a:r>
              <a:rPr lang="es-ES" altLang="es-CL" sz="2400" dirty="0">
                <a:latin typeface="Trebuchet MS" panose="020B0603020202020204" pitchFamily="34" charset="0"/>
                <a:cs typeface="Times New Roman" panose="02020603050405020304" pitchFamily="18" charset="0"/>
              </a:rPr>
              <a:t>Salario bruto anual </a:t>
            </a:r>
          </a:p>
          <a:p>
            <a:pPr lvl="1" eaLnBrk="1" hangingPunct="1">
              <a:lnSpc>
                <a:spcPct val="130000"/>
              </a:lnSpc>
              <a:buFont typeface="Wingdings" panose="05000000000000000000" pitchFamily="2" charset="2"/>
              <a:buChar char="ü"/>
            </a:pPr>
            <a:r>
              <a:rPr lang="es-ES" altLang="es-CL" sz="2400" dirty="0">
                <a:latin typeface="Trebuchet MS" panose="020B0603020202020204" pitchFamily="34" charset="0"/>
                <a:cs typeface="Times New Roman" panose="02020603050405020304" pitchFamily="18" charset="0"/>
              </a:rPr>
              <a:t>Tipo de contrato</a:t>
            </a:r>
            <a:endParaRPr lang="es-ES" altLang="es-CL" sz="2400" dirty="0">
              <a:latin typeface="Times" panose="02020603050405020304" pitchFamily="18" charset="0"/>
            </a:endParaRPr>
          </a:p>
          <a:p>
            <a:pPr lvl="1" eaLnBrk="1" hangingPunct="1">
              <a:lnSpc>
                <a:spcPct val="130000"/>
              </a:lnSpc>
              <a:buFont typeface="Wingdings" panose="05000000000000000000" pitchFamily="2" charset="2"/>
              <a:buChar char="ü"/>
            </a:pPr>
            <a:r>
              <a:rPr lang="es-ES" altLang="es-CL" sz="2400" dirty="0">
                <a:latin typeface="Trebuchet MS" panose="020B0603020202020204" pitchFamily="34" charset="0"/>
                <a:cs typeface="Times New Roman" panose="02020603050405020304" pitchFamily="18" charset="0"/>
              </a:rPr>
              <a:t>Edad (en años cumplidos)</a:t>
            </a:r>
          </a:p>
          <a:p>
            <a:pPr lvl="1" eaLnBrk="1" hangingPunct="1">
              <a:lnSpc>
                <a:spcPct val="130000"/>
              </a:lnSpc>
              <a:buFont typeface="Wingdings" panose="05000000000000000000" pitchFamily="2" charset="2"/>
              <a:buChar char="ü"/>
            </a:pPr>
            <a:r>
              <a:rPr lang="es-ES" altLang="es-CL" sz="2400" dirty="0">
                <a:latin typeface="Trebuchet MS" panose="020B0603020202020204" pitchFamily="34" charset="0"/>
                <a:cs typeface="Times New Roman" panose="02020603050405020304" pitchFamily="18" charset="0"/>
              </a:rPr>
              <a:t>Nacionalidad </a:t>
            </a:r>
          </a:p>
          <a:p>
            <a:pPr lvl="1" eaLnBrk="1" hangingPunct="1">
              <a:lnSpc>
                <a:spcPct val="130000"/>
              </a:lnSpc>
              <a:buFont typeface="Wingdings" panose="05000000000000000000" pitchFamily="2" charset="2"/>
              <a:buChar char="ü"/>
            </a:pPr>
            <a:r>
              <a:rPr lang="es-ES" altLang="es-CL" sz="2400" dirty="0">
                <a:latin typeface="Trebuchet MS" panose="020B0603020202020204" pitchFamily="34" charset="0"/>
                <a:cs typeface="Times New Roman" panose="02020603050405020304" pitchFamily="18" charset="0"/>
              </a:rPr>
              <a:t>Altura </a:t>
            </a:r>
          </a:p>
          <a:p>
            <a:pPr lvl="1" eaLnBrk="1" hangingPunct="1">
              <a:lnSpc>
                <a:spcPct val="130000"/>
              </a:lnSpc>
              <a:buFont typeface="Wingdings" panose="05000000000000000000" pitchFamily="2" charset="2"/>
              <a:buChar char="ü"/>
            </a:pPr>
            <a:r>
              <a:rPr lang="es-ES" altLang="es-CL" sz="2400" dirty="0">
                <a:latin typeface="Trebuchet MS" panose="020B0603020202020204" pitchFamily="34" charset="0"/>
                <a:cs typeface="Times New Roman" panose="02020603050405020304" pitchFamily="18" charset="0"/>
              </a:rPr>
              <a:t>Peso</a:t>
            </a:r>
          </a:p>
          <a:p>
            <a:pPr lvl="1" eaLnBrk="1" hangingPunct="1">
              <a:lnSpc>
                <a:spcPct val="130000"/>
              </a:lnSpc>
              <a:buFont typeface="Wingdings" panose="05000000000000000000" pitchFamily="2" charset="2"/>
              <a:buChar char="ü"/>
            </a:pPr>
            <a:r>
              <a:rPr lang="es-ES" altLang="es-CL" sz="2400" dirty="0">
                <a:latin typeface="Trebuchet MS" panose="020B0603020202020204" pitchFamily="34" charset="0"/>
                <a:cs typeface="Times New Roman" panose="02020603050405020304" pitchFamily="18" charset="0"/>
              </a:rPr>
              <a:t>Profesión</a:t>
            </a:r>
          </a:p>
        </p:txBody>
      </p:sp>
    </p:spTree>
    <p:extLst>
      <p:ext uri="{BB962C8B-B14F-4D97-AF65-F5344CB8AC3E}">
        <p14:creationId xmlns:p14="http://schemas.microsoft.com/office/powerpoint/2010/main" val="2162615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71500" y="214313"/>
            <a:ext cx="8413750" cy="773112"/>
          </a:xfrm>
          <a:noFill/>
        </p:spPr>
        <p:txBody>
          <a:bodyPr/>
          <a:lstStyle/>
          <a:p>
            <a:pPr algn="l" eaLnBrk="1" hangingPunct="1">
              <a:lnSpc>
                <a:spcPct val="80000"/>
              </a:lnSpc>
            </a:pPr>
            <a:r>
              <a:rPr lang="es-ES_tradnl" altLang="es-CL" sz="3600" dirty="0">
                <a:solidFill>
                  <a:schemeClr val="tx1"/>
                </a:solidFill>
                <a:latin typeface="Trebuchet MS" panose="020B0603020202020204" pitchFamily="34" charset="0"/>
              </a:rPr>
              <a:t>Tipos de variables</a:t>
            </a:r>
            <a:br>
              <a:rPr lang="es-ES_tradnl" altLang="es-CL" sz="2400" dirty="0">
                <a:solidFill>
                  <a:schemeClr val="tx1"/>
                </a:solidFill>
                <a:latin typeface="Trebuchet MS" panose="020B0603020202020204" pitchFamily="34" charset="0"/>
              </a:rPr>
            </a:br>
            <a:endParaRPr lang="es-ES_tradnl" altLang="es-CL" sz="2400" dirty="0">
              <a:solidFill>
                <a:schemeClr val="tx1"/>
              </a:solidFill>
              <a:latin typeface="Trebuchet MS" panose="020B0603020202020204" pitchFamily="34" charset="0"/>
            </a:endParaRPr>
          </a:p>
        </p:txBody>
      </p:sp>
      <p:sp>
        <p:nvSpPr>
          <p:cNvPr id="468999" name="Rectangle 7"/>
          <p:cNvSpPr>
            <a:spLocks noGrp="1" noChangeArrowheads="1"/>
          </p:cNvSpPr>
          <p:nvPr>
            <p:ph type="body" idx="1"/>
          </p:nvPr>
        </p:nvSpPr>
        <p:spPr>
          <a:xfrm>
            <a:off x="595098" y="1196752"/>
            <a:ext cx="7726363" cy="3356946"/>
          </a:xfrm>
        </p:spPr>
        <p:txBody>
          <a:bodyPr lIns="90000" tIns="46800" rIns="90000" bIns="46800">
            <a:spAutoFit/>
          </a:bodyPr>
          <a:lstStyle/>
          <a:p>
            <a:pPr marL="355600" indent="-355600" eaLnBrk="1" hangingPunct="1">
              <a:buFont typeface="Monotype Sorts" pitchFamily="2" charset="2"/>
              <a:buNone/>
            </a:pPr>
            <a:r>
              <a:rPr lang="es-ES" altLang="es-CL" dirty="0">
                <a:solidFill>
                  <a:srgbClr val="0070C0"/>
                </a:solidFill>
                <a:latin typeface="Trebuchet MS" panose="020B0603020202020204" pitchFamily="34" charset="0"/>
                <a:cs typeface="Times New Roman" panose="02020603050405020304" pitchFamily="18" charset="0"/>
              </a:rPr>
              <a:t>Cualitativas</a:t>
            </a:r>
            <a:br>
              <a:rPr lang="es-ES" altLang="es-CL" sz="2000" dirty="0">
                <a:solidFill>
                  <a:srgbClr val="2C637A"/>
                </a:solidFill>
                <a:latin typeface="Trebuchet MS" panose="020B0603020202020204" pitchFamily="34" charset="0"/>
                <a:cs typeface="Times New Roman" panose="02020603050405020304" pitchFamily="18" charset="0"/>
              </a:rPr>
            </a:br>
            <a:endParaRPr lang="es-ES" altLang="es-CL" sz="2000" dirty="0">
              <a:solidFill>
                <a:srgbClr val="2C637A"/>
              </a:solidFill>
              <a:latin typeface="Trebuchet MS" panose="020B0603020202020204" pitchFamily="34" charset="0"/>
              <a:cs typeface="Times New Roman" panose="02020603050405020304" pitchFamily="18" charset="0"/>
            </a:endParaRPr>
          </a:p>
          <a:p>
            <a:pPr marL="355600" indent="-355600" eaLnBrk="1" hangingPunct="1">
              <a:buFont typeface="Monotype Sorts" pitchFamily="2" charset="2"/>
              <a:buNone/>
            </a:pPr>
            <a:r>
              <a:rPr lang="es-ES" altLang="es-CL" sz="2000" dirty="0">
                <a:solidFill>
                  <a:srgbClr val="2C637A"/>
                </a:solidFill>
                <a:latin typeface="Trebuchet MS" panose="020B0603020202020204" pitchFamily="34" charset="0"/>
                <a:cs typeface="Times New Roman" panose="02020603050405020304" pitchFamily="18" charset="0"/>
              </a:rPr>
              <a:t>	</a:t>
            </a:r>
            <a:r>
              <a:rPr lang="es-ES" altLang="es-CL" sz="2000" dirty="0">
                <a:solidFill>
                  <a:schemeClr val="tx1"/>
                </a:solidFill>
                <a:latin typeface="Trebuchet MS" panose="020B0603020202020204" pitchFamily="34" charset="0"/>
                <a:cs typeface="Times New Roman" panose="02020603050405020304" pitchFamily="18" charset="0"/>
              </a:rPr>
              <a:t>D</a:t>
            </a:r>
            <a:r>
              <a:rPr lang="es-ES_tradnl" altLang="es-CL" sz="2000" dirty="0">
                <a:solidFill>
                  <a:schemeClr val="tx1"/>
                </a:solidFill>
                <a:latin typeface="Trebuchet MS" panose="020B0603020202020204" pitchFamily="34" charset="0"/>
                <a:cs typeface="Times New Roman" panose="02020603050405020304" pitchFamily="18" charset="0"/>
              </a:rPr>
              <a:t>escriben cualidades de un objeto o individuo.</a:t>
            </a:r>
            <a:endParaRPr lang="es-ES" altLang="es-CL" sz="2000" dirty="0">
              <a:solidFill>
                <a:schemeClr val="tx1"/>
              </a:solidFill>
              <a:latin typeface="Trebuchet MS" panose="020B0603020202020204" pitchFamily="34" charset="0"/>
              <a:cs typeface="Times New Roman" panose="02020603050405020304" pitchFamily="18" charset="0"/>
            </a:endParaRPr>
          </a:p>
          <a:p>
            <a:pPr marL="534988" lvl="1" indent="0" eaLnBrk="1" hangingPunct="1">
              <a:buFontTx/>
              <a:buNone/>
            </a:pPr>
            <a:endParaRPr lang="es-ES" altLang="es-CL" sz="2000" dirty="0">
              <a:solidFill>
                <a:srgbClr val="2C637A"/>
              </a:solidFill>
              <a:latin typeface="Trebuchet MS" panose="020B0603020202020204" pitchFamily="34" charset="0"/>
              <a:cs typeface="Times New Roman" panose="02020603050405020304" pitchFamily="18" charset="0"/>
            </a:endParaRPr>
          </a:p>
          <a:p>
            <a:pPr marL="534988" lvl="1" indent="0" eaLnBrk="1" hangingPunct="1">
              <a:buFontTx/>
              <a:buNone/>
            </a:pPr>
            <a:r>
              <a:rPr lang="es-ES" altLang="es-CL" sz="2000" dirty="0">
                <a:solidFill>
                  <a:srgbClr val="CC3300"/>
                </a:solidFill>
                <a:latin typeface="Trebuchet MS" panose="020B0603020202020204" pitchFamily="34" charset="0"/>
                <a:cs typeface="Times New Roman" panose="02020603050405020304" pitchFamily="18" charset="0"/>
              </a:rPr>
              <a:t>Nominales</a:t>
            </a:r>
            <a:r>
              <a:rPr lang="es-ES" altLang="es-CL" sz="2000" dirty="0">
                <a:solidFill>
                  <a:schemeClr val="tx1"/>
                </a:solidFill>
                <a:latin typeface="Trebuchet MS" panose="020B0603020202020204" pitchFamily="34" charset="0"/>
                <a:cs typeface="Times New Roman" panose="02020603050405020304" pitchFamily="18" charset="0"/>
              </a:rPr>
              <a:t>: Si sus valores no se pueden ordenar</a:t>
            </a:r>
          </a:p>
          <a:p>
            <a:pPr marL="914400" lvl="2" indent="0" eaLnBrk="1" hangingPunct="1"/>
            <a:r>
              <a:rPr lang="es-ES" altLang="es-CL" dirty="0">
                <a:solidFill>
                  <a:schemeClr val="tx1"/>
                </a:solidFill>
                <a:latin typeface="Trebuchet MS" panose="020B0603020202020204" pitchFamily="34" charset="0"/>
                <a:cs typeface="Times New Roman" panose="02020603050405020304" pitchFamily="18" charset="0"/>
              </a:rPr>
              <a:t>Sexo, Grupo Sanguíneo, Religión, Nacionalidad, Fumar (Sí/No)</a:t>
            </a:r>
          </a:p>
          <a:p>
            <a:pPr marL="534988" lvl="1" indent="0" eaLnBrk="1" hangingPunct="1">
              <a:buFontTx/>
              <a:buNone/>
            </a:pPr>
            <a:r>
              <a:rPr lang="es-ES" altLang="es-CL" sz="2000" dirty="0">
                <a:solidFill>
                  <a:srgbClr val="CC3300"/>
                </a:solidFill>
                <a:latin typeface="Trebuchet MS" panose="020B0603020202020204" pitchFamily="34" charset="0"/>
                <a:cs typeface="Times New Roman" panose="02020603050405020304" pitchFamily="18" charset="0"/>
              </a:rPr>
              <a:t>Ordinales</a:t>
            </a:r>
            <a:r>
              <a:rPr lang="es-ES" altLang="es-CL" sz="2000" dirty="0">
                <a:solidFill>
                  <a:srgbClr val="2C637A"/>
                </a:solidFill>
                <a:latin typeface="Trebuchet MS" panose="020B0603020202020204" pitchFamily="34" charset="0"/>
                <a:cs typeface="Times New Roman" panose="02020603050405020304" pitchFamily="18" charset="0"/>
              </a:rPr>
              <a:t> : </a:t>
            </a:r>
            <a:r>
              <a:rPr lang="es-ES" altLang="es-CL" sz="2000" dirty="0">
                <a:solidFill>
                  <a:schemeClr val="tx1"/>
                </a:solidFill>
                <a:latin typeface="Trebuchet MS" panose="020B0603020202020204" pitchFamily="34" charset="0"/>
                <a:cs typeface="Times New Roman" panose="02020603050405020304" pitchFamily="18" charset="0"/>
              </a:rPr>
              <a:t>Si sus valores se pueden ordenar</a:t>
            </a:r>
          </a:p>
          <a:p>
            <a:pPr marL="914400" lvl="2" indent="0" eaLnBrk="1" hangingPunct="1"/>
            <a:r>
              <a:rPr lang="es-ES" altLang="es-CL" dirty="0">
                <a:solidFill>
                  <a:schemeClr val="tx1"/>
                </a:solidFill>
                <a:latin typeface="Trebuchet MS" panose="020B0603020202020204" pitchFamily="34" charset="0"/>
                <a:cs typeface="Times New Roman" panose="02020603050405020304" pitchFamily="18" charset="0"/>
              </a:rPr>
              <a:t>Jerarquización en cargos laborales, Intensidad del dolor</a:t>
            </a:r>
          </a:p>
        </p:txBody>
      </p:sp>
    </p:spTree>
    <p:extLst>
      <p:ext uri="{BB962C8B-B14F-4D97-AF65-F5344CB8AC3E}">
        <p14:creationId xmlns:p14="http://schemas.microsoft.com/office/powerpoint/2010/main" val="18597028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68999">
                                            <p:txEl>
                                              <p:pRg st="3" end="3"/>
                                            </p:txEl>
                                          </p:spTgt>
                                        </p:tgtEl>
                                        <p:attrNameLst>
                                          <p:attrName>style.visibility</p:attrName>
                                        </p:attrNameLst>
                                      </p:cBhvr>
                                      <p:to>
                                        <p:strVal val="visible"/>
                                      </p:to>
                                    </p:set>
                                    <p:animEffect transition="in" filter="fade">
                                      <p:cBhvr>
                                        <p:cTn id="7" dur="1000"/>
                                        <p:tgtEl>
                                          <p:spTgt spid="468999">
                                            <p:txEl>
                                              <p:pRg st="3" end="3"/>
                                            </p:txEl>
                                          </p:spTgt>
                                        </p:tgtEl>
                                      </p:cBhvr>
                                    </p:animEffect>
                                    <p:anim calcmode="lin" valueType="num">
                                      <p:cBhvr>
                                        <p:cTn id="8" dur="1000" fill="hold"/>
                                        <p:tgtEl>
                                          <p:spTgt spid="468999">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468999">
                                            <p:txEl>
                                              <p:pRg st="3" end="3"/>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nodeType="afterEffect">
                                  <p:stCondLst>
                                    <p:cond delay="0"/>
                                  </p:stCondLst>
                                  <p:childTnLst>
                                    <p:set>
                                      <p:cBhvr>
                                        <p:cTn id="12" dur="1" fill="hold">
                                          <p:stCondLst>
                                            <p:cond delay="0"/>
                                          </p:stCondLst>
                                        </p:cTn>
                                        <p:tgtEl>
                                          <p:spTgt spid="468999">
                                            <p:txEl>
                                              <p:pRg st="4" end="4"/>
                                            </p:txEl>
                                          </p:spTgt>
                                        </p:tgtEl>
                                        <p:attrNameLst>
                                          <p:attrName>style.visibility</p:attrName>
                                        </p:attrNameLst>
                                      </p:cBhvr>
                                      <p:to>
                                        <p:strVal val="visible"/>
                                      </p:to>
                                    </p:set>
                                    <p:animEffect transition="in" filter="fade">
                                      <p:cBhvr>
                                        <p:cTn id="13" dur="1000"/>
                                        <p:tgtEl>
                                          <p:spTgt spid="468999">
                                            <p:txEl>
                                              <p:pRg st="4" end="4"/>
                                            </p:txEl>
                                          </p:spTgt>
                                        </p:tgtEl>
                                      </p:cBhvr>
                                    </p:animEffect>
                                    <p:anim calcmode="lin" valueType="num">
                                      <p:cBhvr>
                                        <p:cTn id="14" dur="1000" fill="hold"/>
                                        <p:tgtEl>
                                          <p:spTgt spid="468999">
                                            <p:txEl>
                                              <p:pRg st="4" end="4"/>
                                            </p:txEl>
                                          </p:spTgt>
                                        </p:tgtEl>
                                        <p:attrNameLst>
                                          <p:attrName>ppt_x</p:attrName>
                                        </p:attrNameLst>
                                      </p:cBhvr>
                                      <p:tavLst>
                                        <p:tav tm="0">
                                          <p:val>
                                            <p:strVal val="#ppt_x"/>
                                          </p:val>
                                        </p:tav>
                                        <p:tav tm="100000">
                                          <p:val>
                                            <p:strVal val="#ppt_x"/>
                                          </p:val>
                                        </p:tav>
                                      </p:tavLst>
                                    </p:anim>
                                    <p:anim calcmode="lin" valueType="num">
                                      <p:cBhvr>
                                        <p:cTn id="15" dur="1000" fill="hold"/>
                                        <p:tgtEl>
                                          <p:spTgt spid="46899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2" presetClass="entr" presetSubtype="0" fill="hold" nodeType="clickEffect">
                                  <p:stCondLst>
                                    <p:cond delay="0"/>
                                  </p:stCondLst>
                                  <p:childTnLst>
                                    <p:set>
                                      <p:cBhvr>
                                        <p:cTn id="19" dur="1" fill="hold">
                                          <p:stCondLst>
                                            <p:cond delay="0"/>
                                          </p:stCondLst>
                                        </p:cTn>
                                        <p:tgtEl>
                                          <p:spTgt spid="468999">
                                            <p:txEl>
                                              <p:pRg st="5" end="5"/>
                                            </p:txEl>
                                          </p:spTgt>
                                        </p:tgtEl>
                                        <p:attrNameLst>
                                          <p:attrName>style.visibility</p:attrName>
                                        </p:attrNameLst>
                                      </p:cBhvr>
                                      <p:to>
                                        <p:strVal val="visible"/>
                                      </p:to>
                                    </p:set>
                                    <p:animEffect transition="in" filter="fade">
                                      <p:cBhvr>
                                        <p:cTn id="20" dur="1000"/>
                                        <p:tgtEl>
                                          <p:spTgt spid="468999">
                                            <p:txEl>
                                              <p:pRg st="5" end="5"/>
                                            </p:txEl>
                                          </p:spTgt>
                                        </p:tgtEl>
                                      </p:cBhvr>
                                    </p:animEffect>
                                    <p:anim calcmode="lin" valueType="num">
                                      <p:cBhvr>
                                        <p:cTn id="21" dur="1000" fill="hold"/>
                                        <p:tgtEl>
                                          <p:spTgt spid="468999">
                                            <p:txEl>
                                              <p:pRg st="5" end="5"/>
                                            </p:txEl>
                                          </p:spTgt>
                                        </p:tgtEl>
                                        <p:attrNameLst>
                                          <p:attrName>ppt_x</p:attrName>
                                        </p:attrNameLst>
                                      </p:cBhvr>
                                      <p:tavLst>
                                        <p:tav tm="0">
                                          <p:val>
                                            <p:strVal val="#ppt_x"/>
                                          </p:val>
                                        </p:tav>
                                        <p:tav tm="100000">
                                          <p:val>
                                            <p:strVal val="#ppt_x"/>
                                          </p:val>
                                        </p:tav>
                                      </p:tavLst>
                                    </p:anim>
                                    <p:anim calcmode="lin" valueType="num">
                                      <p:cBhvr>
                                        <p:cTn id="22" dur="1000" fill="hold"/>
                                        <p:tgtEl>
                                          <p:spTgt spid="468999">
                                            <p:txEl>
                                              <p:pRg st="5" end="5"/>
                                            </p:txEl>
                                          </p:spTgt>
                                        </p:tgtEl>
                                        <p:attrNameLst>
                                          <p:attrName>ppt_y</p:attrName>
                                        </p:attrNameLst>
                                      </p:cBhvr>
                                      <p:tavLst>
                                        <p:tav tm="0">
                                          <p:val>
                                            <p:strVal val="#ppt_y+.1"/>
                                          </p:val>
                                        </p:tav>
                                        <p:tav tm="100000">
                                          <p:val>
                                            <p:strVal val="#ppt_y"/>
                                          </p:val>
                                        </p:tav>
                                      </p:tavLst>
                                    </p:anim>
                                  </p:childTnLst>
                                </p:cTn>
                              </p:par>
                            </p:childTnLst>
                          </p:cTn>
                        </p:par>
                        <p:par>
                          <p:cTn id="23" fill="hold" nodeType="afterGroup">
                            <p:stCondLst>
                              <p:cond delay="1000"/>
                            </p:stCondLst>
                            <p:childTnLst>
                              <p:par>
                                <p:cTn id="24" presetID="42" presetClass="entr" presetSubtype="0" fill="hold" nodeType="afterEffect">
                                  <p:stCondLst>
                                    <p:cond delay="0"/>
                                  </p:stCondLst>
                                  <p:childTnLst>
                                    <p:set>
                                      <p:cBhvr>
                                        <p:cTn id="25" dur="1" fill="hold">
                                          <p:stCondLst>
                                            <p:cond delay="0"/>
                                          </p:stCondLst>
                                        </p:cTn>
                                        <p:tgtEl>
                                          <p:spTgt spid="468999">
                                            <p:txEl>
                                              <p:pRg st="6" end="6"/>
                                            </p:txEl>
                                          </p:spTgt>
                                        </p:tgtEl>
                                        <p:attrNameLst>
                                          <p:attrName>style.visibility</p:attrName>
                                        </p:attrNameLst>
                                      </p:cBhvr>
                                      <p:to>
                                        <p:strVal val="visible"/>
                                      </p:to>
                                    </p:set>
                                    <p:animEffect transition="in" filter="fade">
                                      <p:cBhvr>
                                        <p:cTn id="26" dur="1000"/>
                                        <p:tgtEl>
                                          <p:spTgt spid="468999">
                                            <p:txEl>
                                              <p:pRg st="6" end="6"/>
                                            </p:txEl>
                                          </p:spTgt>
                                        </p:tgtEl>
                                      </p:cBhvr>
                                    </p:animEffect>
                                    <p:anim calcmode="lin" valueType="num">
                                      <p:cBhvr>
                                        <p:cTn id="27" dur="1000" fill="hold"/>
                                        <p:tgtEl>
                                          <p:spTgt spid="468999">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46899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L"/>
          </a:p>
        </p:txBody>
      </p:sp>
      <p:sp>
        <p:nvSpPr>
          <p:cNvPr id="4" name="Rectángulo 3"/>
          <p:cNvSpPr/>
          <p:nvPr/>
        </p:nvSpPr>
        <p:spPr>
          <a:xfrm>
            <a:off x="323528" y="705178"/>
            <a:ext cx="8712968" cy="4462760"/>
          </a:xfrm>
          <a:prstGeom prst="rect">
            <a:avLst/>
          </a:prstGeom>
        </p:spPr>
        <p:txBody>
          <a:bodyPr wrap="square">
            <a:spAutoFit/>
          </a:bodyPr>
          <a:lstStyle/>
          <a:p>
            <a:pPr marL="355600" indent="-355600"/>
            <a:endParaRPr lang="es-ES" altLang="es-CL" sz="2000" dirty="0">
              <a:solidFill>
                <a:srgbClr val="FF0000"/>
              </a:solidFill>
              <a:latin typeface="Trebuchet MS" panose="020B0603020202020204" pitchFamily="34" charset="0"/>
              <a:cs typeface="Times New Roman" panose="02020603050405020304" pitchFamily="18" charset="0"/>
            </a:endParaRPr>
          </a:p>
          <a:p>
            <a:pPr marL="355600" indent="-355600"/>
            <a:r>
              <a:rPr lang="es-ES" altLang="es-CL" sz="2800" dirty="0">
                <a:solidFill>
                  <a:srgbClr val="0070C0"/>
                </a:solidFill>
                <a:latin typeface="Trebuchet MS" panose="020B0603020202020204" pitchFamily="34" charset="0"/>
                <a:cs typeface="Times New Roman" panose="02020603050405020304" pitchFamily="18" charset="0"/>
              </a:rPr>
              <a:t>Cuantitativas o Numéricas</a:t>
            </a:r>
          </a:p>
          <a:p>
            <a:pPr marL="355600" indent="-355600"/>
            <a:endParaRPr lang="es-ES" altLang="es-CL" sz="2000" dirty="0">
              <a:solidFill>
                <a:srgbClr val="FF0000"/>
              </a:solidFill>
              <a:latin typeface="Trebuchet MS" panose="020B0603020202020204" pitchFamily="34" charset="0"/>
              <a:cs typeface="Times New Roman" panose="02020603050405020304" pitchFamily="18" charset="0"/>
            </a:endParaRPr>
          </a:p>
          <a:p>
            <a:pPr marL="355600" indent="-355600"/>
            <a:r>
              <a:rPr lang="es-ES" altLang="es-CL" sz="2000" dirty="0">
                <a:solidFill>
                  <a:srgbClr val="2C637A"/>
                </a:solidFill>
                <a:latin typeface="Trebuchet MS" panose="020B0603020202020204" pitchFamily="34" charset="0"/>
                <a:cs typeface="Times New Roman" panose="02020603050405020304" pitchFamily="18" charset="0"/>
              </a:rPr>
              <a:t>	</a:t>
            </a:r>
            <a:r>
              <a:rPr lang="es-ES" altLang="es-CL" sz="2400" dirty="0">
                <a:latin typeface="Trebuchet MS" panose="020B0603020202020204" pitchFamily="34" charset="0"/>
                <a:cs typeface="Times New Roman" panose="02020603050405020304" pitchFamily="18" charset="0"/>
              </a:rPr>
              <a:t>Si sus valores son numéricos</a:t>
            </a:r>
          </a:p>
          <a:p>
            <a:pPr marL="355600" indent="-355600"/>
            <a:endParaRPr lang="es-ES" altLang="es-CL" sz="2400" dirty="0">
              <a:solidFill>
                <a:srgbClr val="2C637A"/>
              </a:solidFill>
              <a:latin typeface="Trebuchet MS" panose="020B0603020202020204" pitchFamily="34" charset="0"/>
              <a:cs typeface="Times New Roman" panose="02020603050405020304" pitchFamily="18" charset="0"/>
            </a:endParaRPr>
          </a:p>
          <a:p>
            <a:pPr marL="534988" lvl="1"/>
            <a:r>
              <a:rPr lang="es-ES" altLang="es-CL" sz="2400" dirty="0">
                <a:solidFill>
                  <a:srgbClr val="CC3300"/>
                </a:solidFill>
                <a:latin typeface="Trebuchet MS" panose="020B0603020202020204" pitchFamily="34" charset="0"/>
                <a:cs typeface="Times New Roman" panose="02020603050405020304" pitchFamily="18" charset="0"/>
              </a:rPr>
              <a:t>Discretas</a:t>
            </a:r>
            <a:r>
              <a:rPr lang="es-ES" altLang="es-CL" sz="2400" dirty="0">
                <a:solidFill>
                  <a:srgbClr val="2C637A"/>
                </a:solidFill>
                <a:latin typeface="Trebuchet MS" panose="020B0603020202020204" pitchFamily="34" charset="0"/>
                <a:cs typeface="Times New Roman" panose="02020603050405020304" pitchFamily="18" charset="0"/>
              </a:rPr>
              <a:t>: </a:t>
            </a:r>
            <a:r>
              <a:rPr lang="es-ES" altLang="es-CL" sz="2400" dirty="0">
                <a:latin typeface="Trebuchet MS" panose="020B0603020202020204" pitchFamily="34" charset="0"/>
                <a:cs typeface="Times New Roman" panose="02020603050405020304" pitchFamily="18" charset="0"/>
              </a:rPr>
              <a:t>Si toma valores enteros.</a:t>
            </a:r>
          </a:p>
          <a:p>
            <a:pPr lvl="2"/>
            <a:r>
              <a:rPr lang="es-ES" altLang="es-CL" sz="2400" dirty="0">
                <a:latin typeface="Trebuchet MS" panose="020B0603020202020204" pitchFamily="34" charset="0"/>
                <a:cs typeface="Times New Roman" panose="02020603050405020304" pitchFamily="18" charset="0"/>
              </a:rPr>
              <a:t>Número de hijos, Número de libros leídos, Número de personas atendidas, edad (años cumplidos), etc.</a:t>
            </a:r>
          </a:p>
          <a:p>
            <a:pPr lvl="2"/>
            <a:endParaRPr lang="es-ES" altLang="es-CL" sz="2400" dirty="0">
              <a:latin typeface="Trebuchet MS" panose="020B0603020202020204" pitchFamily="34" charset="0"/>
              <a:cs typeface="Times New Roman" panose="02020603050405020304" pitchFamily="18" charset="0"/>
            </a:endParaRPr>
          </a:p>
          <a:p>
            <a:pPr marL="534988" lvl="1"/>
            <a:r>
              <a:rPr lang="es-ES" altLang="es-CL" sz="2400" dirty="0">
                <a:solidFill>
                  <a:srgbClr val="CC3300"/>
                </a:solidFill>
                <a:latin typeface="Trebuchet MS" panose="020B0603020202020204" pitchFamily="34" charset="0"/>
                <a:cs typeface="Times New Roman" panose="02020603050405020304" pitchFamily="18" charset="0"/>
              </a:rPr>
              <a:t>Continuas</a:t>
            </a:r>
            <a:r>
              <a:rPr lang="es-ES" altLang="es-CL" sz="2400" dirty="0">
                <a:solidFill>
                  <a:srgbClr val="2C637A"/>
                </a:solidFill>
                <a:latin typeface="Trebuchet MS" panose="020B0603020202020204" pitchFamily="34" charset="0"/>
                <a:cs typeface="Times New Roman" panose="02020603050405020304" pitchFamily="18" charset="0"/>
              </a:rPr>
              <a:t>: </a:t>
            </a:r>
            <a:r>
              <a:rPr lang="es-ES" altLang="es-CL" sz="2400" dirty="0">
                <a:latin typeface="Trebuchet MS" panose="020B0603020202020204" pitchFamily="34" charset="0"/>
                <a:cs typeface="Times New Roman" panose="02020603050405020304" pitchFamily="18" charset="0"/>
              </a:rPr>
              <a:t>Si entre dos valores, son posibles infinitos valores intermedios.</a:t>
            </a:r>
          </a:p>
          <a:p>
            <a:pPr lvl="2"/>
            <a:r>
              <a:rPr lang="es-ES" altLang="es-CL" sz="2400" dirty="0">
                <a:latin typeface="Trebuchet MS" panose="020B0603020202020204" pitchFamily="34" charset="0"/>
                <a:cs typeface="Times New Roman" panose="02020603050405020304" pitchFamily="18" charset="0"/>
              </a:rPr>
              <a:t>Altura, Salario bruto anual, edad , </a:t>
            </a:r>
            <a:r>
              <a:rPr lang="es-ES" altLang="es-CL" sz="2400" dirty="0" err="1">
                <a:latin typeface="Trebuchet MS" panose="020B0603020202020204" pitchFamily="34" charset="0"/>
                <a:cs typeface="Times New Roman" panose="02020603050405020304" pitchFamily="18" charset="0"/>
              </a:rPr>
              <a:t>etc</a:t>
            </a:r>
            <a:endParaRPr lang="es-CL" sz="2400" dirty="0"/>
          </a:p>
        </p:txBody>
      </p:sp>
      <mc:AlternateContent xmlns:mc="http://schemas.openxmlformats.org/markup-compatibility/2006">
        <mc:Choice xmlns:p14="http://schemas.microsoft.com/office/powerpoint/2010/main" Requires="p14">
          <p:contentPart p14:bwMode="auto" r:id="rId2">
            <p14:nvContentPartPr>
              <p14:cNvPr id="3" name="Entrada de lápiz 2">
                <a:extLst>
                  <a:ext uri="{FF2B5EF4-FFF2-40B4-BE49-F238E27FC236}">
                    <a16:creationId xmlns:a16="http://schemas.microsoft.com/office/drawing/2014/main" id="{C245D7A8-32DB-492C-B8AD-FB9FBFA63EAB}"/>
                  </a:ext>
                </a:extLst>
              </p14:cNvPr>
              <p14:cNvContentPartPr/>
              <p14:nvPr/>
            </p14:nvContentPartPr>
            <p14:xfrm>
              <a:off x="1401840" y="3528360"/>
              <a:ext cx="5047920" cy="2019240"/>
            </p14:xfrm>
          </p:contentPart>
        </mc:Choice>
        <mc:Fallback>
          <p:pic>
            <p:nvPicPr>
              <p:cNvPr id="3" name="Entrada de lápiz 2">
                <a:extLst>
                  <a:ext uri="{FF2B5EF4-FFF2-40B4-BE49-F238E27FC236}">
                    <a16:creationId xmlns:a16="http://schemas.microsoft.com/office/drawing/2014/main" id="{C245D7A8-32DB-492C-B8AD-FB9FBFA63EAB}"/>
                  </a:ext>
                </a:extLst>
              </p:cNvPr>
              <p:cNvPicPr/>
              <p:nvPr/>
            </p:nvPicPr>
            <p:blipFill>
              <a:blip r:embed="rId3"/>
              <a:stretch>
                <a:fillRect/>
              </a:stretch>
            </p:blipFill>
            <p:spPr>
              <a:xfrm>
                <a:off x="1392480" y="3519000"/>
                <a:ext cx="5066640" cy="2037960"/>
              </a:xfrm>
              <a:prstGeom prst="rect">
                <a:avLst/>
              </a:prstGeom>
            </p:spPr>
          </p:pic>
        </mc:Fallback>
      </mc:AlternateContent>
    </p:spTree>
    <p:extLst>
      <p:ext uri="{BB962C8B-B14F-4D97-AF65-F5344CB8AC3E}">
        <p14:creationId xmlns:p14="http://schemas.microsoft.com/office/powerpoint/2010/main" val="1206227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L"/>
          </a:p>
        </p:txBody>
      </p:sp>
      <p:sp>
        <p:nvSpPr>
          <p:cNvPr id="3" name="Marcador de contenido 2"/>
          <p:cNvSpPr>
            <a:spLocks noGrp="1"/>
          </p:cNvSpPr>
          <p:nvPr>
            <p:ph idx="1"/>
          </p:nvPr>
        </p:nvSpPr>
        <p:spPr>
          <a:xfrm>
            <a:off x="611560" y="260648"/>
            <a:ext cx="8229600" cy="3168352"/>
          </a:xfrm>
        </p:spPr>
        <p:txBody>
          <a:bodyPr/>
          <a:lstStyle/>
          <a:p>
            <a:pPr marL="355600" indent="-355600">
              <a:lnSpc>
                <a:spcPct val="80000"/>
              </a:lnSpc>
              <a:buNone/>
            </a:pPr>
            <a:r>
              <a:rPr lang="es-ES" altLang="es-CL" sz="3200" dirty="0">
                <a:solidFill>
                  <a:srgbClr val="FF0000"/>
                </a:solidFill>
                <a:latin typeface="Trebuchet MS" panose="020B0603020202020204" pitchFamily="34" charset="0"/>
                <a:cs typeface="Times New Roman" panose="02020603050405020304" pitchFamily="18" charset="0"/>
              </a:rPr>
              <a:t>Ejercicio: </a:t>
            </a:r>
            <a:r>
              <a:rPr lang="es-ES" altLang="es-CL" dirty="0">
                <a:solidFill>
                  <a:srgbClr val="2C637A"/>
                </a:solidFill>
                <a:latin typeface="Trebuchet MS" panose="020B0603020202020204" pitchFamily="34" charset="0"/>
                <a:cs typeface="Times New Roman" panose="02020603050405020304" pitchFamily="18" charset="0"/>
              </a:rPr>
              <a:t>Clasifica las siguientes variables:</a:t>
            </a:r>
          </a:p>
          <a:p>
            <a:pPr marL="355600" indent="-355600">
              <a:lnSpc>
                <a:spcPct val="80000"/>
              </a:lnSpc>
              <a:buNone/>
            </a:pPr>
            <a:endParaRPr lang="es-ES" altLang="es-CL" dirty="0">
              <a:solidFill>
                <a:srgbClr val="2C637A"/>
              </a:solidFill>
              <a:latin typeface="Trebuchet MS" panose="020B0603020202020204" pitchFamily="34" charset="0"/>
              <a:cs typeface="Times New Roman" panose="02020603050405020304" pitchFamily="18" charset="0"/>
            </a:endParaRPr>
          </a:p>
          <a:p>
            <a:pPr>
              <a:lnSpc>
                <a:spcPct val="80000"/>
              </a:lnSpc>
              <a:buFont typeface="Wingdings" panose="05000000000000000000" pitchFamily="2" charset="2"/>
              <a:buChar char="Ø"/>
            </a:pPr>
            <a:r>
              <a:rPr lang="es-ES" altLang="es-CL" dirty="0">
                <a:solidFill>
                  <a:srgbClr val="2C637A"/>
                </a:solidFill>
                <a:latin typeface="Trebuchet MS" panose="020B0603020202020204" pitchFamily="34" charset="0"/>
                <a:cs typeface="Times New Roman" panose="02020603050405020304" pitchFamily="18" charset="0"/>
                <a:sym typeface="Wingdings" panose="05000000000000000000" pitchFamily="2" charset="2"/>
              </a:rPr>
              <a:t>Grado de satisfacción de una experiencia (mala, regular, buena, muy buena)</a:t>
            </a:r>
          </a:p>
          <a:p>
            <a:pPr marL="355600" indent="-355600">
              <a:lnSpc>
                <a:spcPct val="80000"/>
              </a:lnSpc>
              <a:buNone/>
            </a:pPr>
            <a:endParaRPr lang="es-ES" altLang="es-CL" dirty="0">
              <a:solidFill>
                <a:srgbClr val="2C637A"/>
              </a:solidFill>
              <a:latin typeface="Trebuchet MS" panose="020B0603020202020204" pitchFamily="34" charset="0"/>
              <a:cs typeface="Times New Roman" panose="02020603050405020304" pitchFamily="18" charset="0"/>
              <a:sym typeface="Wingdings" panose="05000000000000000000" pitchFamily="2" charset="2"/>
            </a:endParaRPr>
          </a:p>
          <a:p>
            <a:pPr>
              <a:lnSpc>
                <a:spcPct val="80000"/>
              </a:lnSpc>
              <a:buFont typeface="Wingdings" panose="05000000000000000000" pitchFamily="2" charset="2"/>
              <a:buChar char="Ø"/>
            </a:pPr>
            <a:r>
              <a:rPr lang="es-ES" altLang="es-CL" dirty="0">
                <a:solidFill>
                  <a:srgbClr val="2C637A"/>
                </a:solidFill>
                <a:latin typeface="Trebuchet MS" panose="020B0603020202020204" pitchFamily="34" charset="0"/>
                <a:cs typeface="Times New Roman" panose="02020603050405020304" pitchFamily="18" charset="0"/>
                <a:sym typeface="Wingdings" panose="05000000000000000000" pitchFamily="2" charset="2"/>
              </a:rPr>
              <a:t>Escolaridad de una persona</a:t>
            </a:r>
          </a:p>
          <a:p>
            <a:pPr marL="355600" indent="-355600">
              <a:lnSpc>
                <a:spcPct val="80000"/>
              </a:lnSpc>
              <a:buNone/>
            </a:pPr>
            <a:endParaRPr lang="es-ES" altLang="es-CL" dirty="0">
              <a:solidFill>
                <a:srgbClr val="2C637A"/>
              </a:solidFill>
              <a:latin typeface="Trebuchet MS" panose="020B0603020202020204" pitchFamily="34" charset="0"/>
              <a:cs typeface="Times New Roman" panose="02020603050405020304" pitchFamily="18" charset="0"/>
            </a:endParaRPr>
          </a:p>
          <a:p>
            <a:pPr>
              <a:lnSpc>
                <a:spcPct val="80000"/>
              </a:lnSpc>
              <a:buFont typeface="Wingdings" panose="05000000000000000000" pitchFamily="2" charset="2"/>
              <a:buChar char="Ø"/>
            </a:pPr>
            <a:r>
              <a:rPr lang="es-ES" altLang="es-CL" dirty="0">
                <a:solidFill>
                  <a:srgbClr val="2C637A"/>
                </a:solidFill>
                <a:latin typeface="Trebuchet MS" panose="020B0603020202020204" pitchFamily="34" charset="0"/>
                <a:cs typeface="Times New Roman" panose="02020603050405020304" pitchFamily="18" charset="0"/>
              </a:rPr>
              <a:t>Color de pelo de una persona</a:t>
            </a:r>
          </a:p>
          <a:p>
            <a:pPr marL="355600" indent="-355600">
              <a:lnSpc>
                <a:spcPct val="80000"/>
              </a:lnSpc>
              <a:buNone/>
            </a:pPr>
            <a:endParaRPr lang="es-ES" altLang="es-CL" dirty="0">
              <a:solidFill>
                <a:srgbClr val="2C637A"/>
              </a:solidFill>
              <a:latin typeface="Trebuchet MS" panose="020B0603020202020204" pitchFamily="34" charset="0"/>
              <a:cs typeface="Times New Roman" panose="02020603050405020304" pitchFamily="18" charset="0"/>
            </a:endParaRPr>
          </a:p>
          <a:p>
            <a:pPr>
              <a:lnSpc>
                <a:spcPct val="80000"/>
              </a:lnSpc>
              <a:buFont typeface="Wingdings" panose="05000000000000000000" pitchFamily="2" charset="2"/>
              <a:buChar char="Ø"/>
            </a:pPr>
            <a:r>
              <a:rPr lang="es-ES" altLang="es-CL" dirty="0">
                <a:solidFill>
                  <a:srgbClr val="2C637A"/>
                </a:solidFill>
                <a:latin typeface="Trebuchet MS" panose="020B0603020202020204" pitchFamily="34" charset="0"/>
                <a:cs typeface="Times New Roman" panose="02020603050405020304" pitchFamily="18" charset="0"/>
              </a:rPr>
              <a:t>Remuneración (medida en $)</a:t>
            </a:r>
          </a:p>
          <a:p>
            <a:pPr marL="355600" indent="-355600">
              <a:lnSpc>
                <a:spcPct val="80000"/>
              </a:lnSpc>
              <a:buNone/>
            </a:pPr>
            <a:endParaRPr lang="es-ES" dirty="0">
              <a:solidFill>
                <a:srgbClr val="2C637A"/>
              </a:solidFill>
              <a:latin typeface="Trebuchet MS" panose="020B0603020202020204" pitchFamily="34" charset="0"/>
              <a:cs typeface="Times New Roman" panose="02020603050405020304" pitchFamily="18" charset="0"/>
            </a:endParaRPr>
          </a:p>
          <a:p>
            <a:pPr>
              <a:lnSpc>
                <a:spcPct val="80000"/>
              </a:lnSpc>
              <a:buFont typeface="Wingdings" panose="05000000000000000000" pitchFamily="2" charset="2"/>
              <a:buChar char="Ø"/>
            </a:pPr>
            <a:r>
              <a:rPr lang="es-ES" altLang="es-CL" dirty="0">
                <a:solidFill>
                  <a:srgbClr val="2C637A"/>
                </a:solidFill>
                <a:latin typeface="Trebuchet MS" panose="020B0603020202020204" pitchFamily="34" charset="0"/>
                <a:cs typeface="Times New Roman" panose="02020603050405020304" pitchFamily="18" charset="0"/>
              </a:rPr>
              <a:t>Remuneración (medida en millones de $)</a:t>
            </a:r>
          </a:p>
          <a:p>
            <a:pPr marL="355600" indent="-355600">
              <a:lnSpc>
                <a:spcPct val="80000"/>
              </a:lnSpc>
              <a:buNone/>
            </a:pPr>
            <a:endParaRPr lang="es-CL" dirty="0"/>
          </a:p>
        </p:txBody>
      </p:sp>
      <mc:AlternateContent xmlns:mc="http://schemas.openxmlformats.org/markup-compatibility/2006">
        <mc:Choice xmlns:p14="http://schemas.microsoft.com/office/powerpoint/2010/main" Requires="p14">
          <p:contentPart p14:bwMode="auto" r:id="rId2">
            <p14:nvContentPartPr>
              <p14:cNvPr id="4" name="Entrada de lápiz 3">
                <a:extLst>
                  <a:ext uri="{FF2B5EF4-FFF2-40B4-BE49-F238E27FC236}">
                    <a16:creationId xmlns:a16="http://schemas.microsoft.com/office/drawing/2014/main" id="{75F1EE94-89FA-4541-9EB6-FECEB45674F0}"/>
                  </a:ext>
                </a:extLst>
              </p14:cNvPr>
              <p14:cNvContentPartPr/>
              <p14:nvPr/>
            </p14:nvContentPartPr>
            <p14:xfrm>
              <a:off x="1663560" y="1746000"/>
              <a:ext cx="7419960" cy="4354920"/>
            </p14:xfrm>
          </p:contentPart>
        </mc:Choice>
        <mc:Fallback>
          <p:pic>
            <p:nvPicPr>
              <p:cNvPr id="4" name="Entrada de lápiz 3">
                <a:extLst>
                  <a:ext uri="{FF2B5EF4-FFF2-40B4-BE49-F238E27FC236}">
                    <a16:creationId xmlns:a16="http://schemas.microsoft.com/office/drawing/2014/main" id="{75F1EE94-89FA-4541-9EB6-FECEB45674F0}"/>
                  </a:ext>
                </a:extLst>
              </p:cNvPr>
              <p:cNvPicPr/>
              <p:nvPr/>
            </p:nvPicPr>
            <p:blipFill>
              <a:blip r:embed="rId3"/>
              <a:stretch>
                <a:fillRect/>
              </a:stretch>
            </p:blipFill>
            <p:spPr>
              <a:xfrm>
                <a:off x="1654200" y="1736640"/>
                <a:ext cx="7438680" cy="4373640"/>
              </a:xfrm>
              <a:prstGeom prst="rect">
                <a:avLst/>
              </a:prstGeom>
            </p:spPr>
          </p:pic>
        </mc:Fallback>
      </mc:AlternateContent>
    </p:spTree>
    <p:extLst>
      <p:ext uri="{BB962C8B-B14F-4D97-AF65-F5344CB8AC3E}">
        <p14:creationId xmlns:p14="http://schemas.microsoft.com/office/powerpoint/2010/main" val="3882001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L" dirty="0"/>
              <a:t>Tabulación de Datos</a:t>
            </a:r>
          </a:p>
        </p:txBody>
      </p:sp>
      <p:sp>
        <p:nvSpPr>
          <p:cNvPr id="3" name="Marcador de contenido 2"/>
          <p:cNvSpPr>
            <a:spLocks noGrp="1"/>
          </p:cNvSpPr>
          <p:nvPr>
            <p:ph idx="1"/>
          </p:nvPr>
        </p:nvSpPr>
        <p:spPr>
          <a:xfrm>
            <a:off x="323528" y="1143000"/>
            <a:ext cx="8640960" cy="4374232"/>
          </a:xfrm>
        </p:spPr>
        <p:txBody>
          <a:bodyPr/>
          <a:lstStyle/>
          <a:p>
            <a:pPr marL="0" indent="0">
              <a:buNone/>
            </a:pPr>
            <a:r>
              <a:rPr lang="es-CL" sz="2400" dirty="0"/>
              <a:t>En los experimentos estadísticos los datos recolectados pueden corresponder a una población o muestra. En ambos casos los procedimientos de resumen de datos son análogos y designaremos por:</a:t>
            </a:r>
          </a:p>
          <a:p>
            <a:pPr marL="0" indent="0">
              <a:buNone/>
            </a:pPr>
            <a:r>
              <a:rPr lang="es-CL" sz="2400" dirty="0"/>
              <a:t>N: Tamaño de la población estudiada </a:t>
            </a:r>
          </a:p>
          <a:p>
            <a:pPr marL="0" indent="0">
              <a:buNone/>
            </a:pPr>
            <a:r>
              <a:rPr lang="es-CL" sz="2400" dirty="0"/>
              <a:t>n: Tamaño de la muestra (parte de la población)</a:t>
            </a:r>
          </a:p>
          <a:p>
            <a:pPr marL="0" indent="0">
              <a:buNone/>
            </a:pPr>
            <a:r>
              <a:rPr lang="es-CL" sz="2400" dirty="0"/>
              <a:t>Con el objeto de realizar un mejor estudio de los datos es necesario organizar éstos, mediante el uso de distribuciones de frecuencia.</a:t>
            </a:r>
          </a:p>
          <a:p>
            <a:pPr marL="0" indent="0">
              <a:buNone/>
            </a:pPr>
            <a:r>
              <a:rPr lang="es-CL" sz="2400" dirty="0"/>
              <a:t>Una distribuciones de frecuencia es una tabla resumen en la que se disponen los datos divididos en grupos que se denominan  clases o categorías</a:t>
            </a:r>
          </a:p>
        </p:txBody>
      </p:sp>
      <mc:AlternateContent xmlns:mc="http://schemas.openxmlformats.org/markup-compatibility/2006">
        <mc:Choice xmlns:p14="http://schemas.microsoft.com/office/powerpoint/2010/main" Requires="p14">
          <p:contentPart p14:bwMode="auto" r:id="rId2">
            <p14:nvContentPartPr>
              <p14:cNvPr id="4" name="Entrada de lápiz 3">
                <a:extLst>
                  <a:ext uri="{FF2B5EF4-FFF2-40B4-BE49-F238E27FC236}">
                    <a16:creationId xmlns:a16="http://schemas.microsoft.com/office/drawing/2014/main" id="{76D6FFB9-BBBB-48BD-9B87-6CC63A6A74EA}"/>
                  </a:ext>
                </a:extLst>
              </p14:cNvPr>
              <p14:cNvContentPartPr/>
              <p14:nvPr/>
            </p14:nvContentPartPr>
            <p14:xfrm>
              <a:off x="374400" y="828720"/>
              <a:ext cx="7241040" cy="2758680"/>
            </p14:xfrm>
          </p:contentPart>
        </mc:Choice>
        <mc:Fallback>
          <p:pic>
            <p:nvPicPr>
              <p:cNvPr id="4" name="Entrada de lápiz 3">
                <a:extLst>
                  <a:ext uri="{FF2B5EF4-FFF2-40B4-BE49-F238E27FC236}">
                    <a16:creationId xmlns:a16="http://schemas.microsoft.com/office/drawing/2014/main" id="{76D6FFB9-BBBB-48BD-9B87-6CC63A6A74EA}"/>
                  </a:ext>
                </a:extLst>
              </p:cNvPr>
              <p:cNvPicPr/>
              <p:nvPr/>
            </p:nvPicPr>
            <p:blipFill>
              <a:blip r:embed="rId3"/>
              <a:stretch>
                <a:fillRect/>
              </a:stretch>
            </p:blipFill>
            <p:spPr>
              <a:xfrm>
                <a:off x="365040" y="819360"/>
                <a:ext cx="7259760" cy="2777400"/>
              </a:xfrm>
              <a:prstGeom prst="rect">
                <a:avLst/>
              </a:prstGeom>
            </p:spPr>
          </p:pic>
        </mc:Fallback>
      </mc:AlternateContent>
    </p:spTree>
    <p:extLst>
      <p:ext uri="{BB962C8B-B14F-4D97-AF65-F5344CB8AC3E}">
        <p14:creationId xmlns:p14="http://schemas.microsoft.com/office/powerpoint/2010/main" val="797064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s-CL" dirty="0"/>
              <a:t> Tabulación de Variables Cualitativas</a:t>
            </a:r>
          </a:p>
        </p:txBody>
      </p:sp>
      <p:sp>
        <p:nvSpPr>
          <p:cNvPr id="3" name="Marcador de contenido 2"/>
          <p:cNvSpPr>
            <a:spLocks noGrp="1"/>
          </p:cNvSpPr>
          <p:nvPr>
            <p:ph idx="1"/>
          </p:nvPr>
        </p:nvSpPr>
        <p:spPr>
          <a:xfrm>
            <a:off x="323528" y="1143000"/>
            <a:ext cx="8712968" cy="4374232"/>
          </a:xfrm>
        </p:spPr>
        <p:txBody>
          <a:bodyPr/>
          <a:lstStyle/>
          <a:p>
            <a:pPr marL="0" indent="0">
              <a:buNone/>
            </a:pPr>
            <a:r>
              <a:rPr lang="es-CL" dirty="0"/>
              <a:t>Considérese una muestra trabajadores de un cierto empresa informática, los cuales han sido encuestados sobre su actual estado civil. La información es tabulada de la siguiente manera:</a:t>
            </a:r>
          </a:p>
          <a:p>
            <a:pPr marL="0" indent="0">
              <a:buNone/>
            </a:pPr>
            <a:endParaRPr lang="es-CL" dirty="0"/>
          </a:p>
          <a:p>
            <a:pPr marL="0" indent="0">
              <a:buNone/>
            </a:pPr>
            <a:endParaRPr lang="es-CL" dirty="0"/>
          </a:p>
          <a:p>
            <a:pPr marL="0" indent="0">
              <a:buNone/>
            </a:pPr>
            <a:endParaRPr lang="es-CL" dirty="0"/>
          </a:p>
          <a:p>
            <a:pPr marL="0" indent="0">
              <a:buNone/>
            </a:pPr>
            <a:endParaRPr lang="es-CL" dirty="0"/>
          </a:p>
          <a:p>
            <a:pPr marL="0" indent="0">
              <a:buNone/>
            </a:pPr>
            <a:r>
              <a:rPr lang="es-CL" dirty="0"/>
              <a:t>n=</a:t>
            </a:r>
          </a:p>
          <a:p>
            <a:pPr marL="0" indent="0">
              <a:buNone/>
            </a:pPr>
            <a:r>
              <a:rPr lang="es-CL" dirty="0"/>
              <a:t>m=</a:t>
            </a:r>
          </a:p>
        </p:txBody>
      </p:sp>
      <p:pic>
        <p:nvPicPr>
          <p:cNvPr id="4" name="Imagen 3"/>
          <p:cNvPicPr>
            <a:picLocks noChangeAspect="1"/>
          </p:cNvPicPr>
          <p:nvPr/>
        </p:nvPicPr>
        <p:blipFill>
          <a:blip r:embed="rId2"/>
          <a:stretch>
            <a:fillRect/>
          </a:stretch>
        </p:blipFill>
        <p:spPr>
          <a:xfrm>
            <a:off x="3059832" y="2996952"/>
            <a:ext cx="2524781" cy="216024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Entrada de lápiz 4">
                <a:extLst>
                  <a:ext uri="{FF2B5EF4-FFF2-40B4-BE49-F238E27FC236}">
                    <a16:creationId xmlns:a16="http://schemas.microsoft.com/office/drawing/2014/main" id="{A506650F-7174-4CB9-B737-585B70F0273A}"/>
                  </a:ext>
                </a:extLst>
              </p14:cNvPr>
              <p14:cNvContentPartPr/>
              <p14:nvPr/>
            </p14:nvContentPartPr>
            <p14:xfrm>
              <a:off x="848520" y="3017880"/>
              <a:ext cx="6325920" cy="3063600"/>
            </p14:xfrm>
          </p:contentPart>
        </mc:Choice>
        <mc:Fallback>
          <p:pic>
            <p:nvPicPr>
              <p:cNvPr id="5" name="Entrada de lápiz 4">
                <a:extLst>
                  <a:ext uri="{FF2B5EF4-FFF2-40B4-BE49-F238E27FC236}">
                    <a16:creationId xmlns:a16="http://schemas.microsoft.com/office/drawing/2014/main" id="{A506650F-7174-4CB9-B737-585B70F0273A}"/>
                  </a:ext>
                </a:extLst>
              </p:cNvPr>
              <p:cNvPicPr/>
              <p:nvPr/>
            </p:nvPicPr>
            <p:blipFill>
              <a:blip r:embed="rId4"/>
              <a:stretch>
                <a:fillRect/>
              </a:stretch>
            </p:blipFill>
            <p:spPr>
              <a:xfrm>
                <a:off x="839160" y="3008520"/>
                <a:ext cx="6344640" cy="3082320"/>
              </a:xfrm>
              <a:prstGeom prst="rect">
                <a:avLst/>
              </a:prstGeom>
            </p:spPr>
          </p:pic>
        </mc:Fallback>
      </mc:AlternateContent>
    </p:spTree>
    <p:extLst>
      <p:ext uri="{BB962C8B-B14F-4D97-AF65-F5344CB8AC3E}">
        <p14:creationId xmlns:p14="http://schemas.microsoft.com/office/powerpoint/2010/main" val="4187923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s-CL" dirty="0"/>
              <a:t>Tabulación Variables Cuantitativas </a:t>
            </a:r>
          </a:p>
        </p:txBody>
      </p:sp>
      <p:sp>
        <p:nvSpPr>
          <p:cNvPr id="3" name="Marcador de contenido 2"/>
          <p:cNvSpPr>
            <a:spLocks noGrp="1"/>
          </p:cNvSpPr>
          <p:nvPr>
            <p:ph idx="1"/>
          </p:nvPr>
        </p:nvSpPr>
        <p:spPr>
          <a:xfrm>
            <a:off x="179512" y="1143000"/>
            <a:ext cx="8539038" cy="3582144"/>
          </a:xfrm>
        </p:spPr>
        <p:txBody>
          <a:bodyPr/>
          <a:lstStyle/>
          <a:p>
            <a:pPr marL="514350" indent="-514350">
              <a:buAutoNum type="alphaLcParenR"/>
            </a:pPr>
            <a:r>
              <a:rPr lang="es-CL" b="1" dirty="0"/>
              <a:t>Tabulación de variable discreta (que toma un conjunto pequeño de datos distintos)</a:t>
            </a:r>
          </a:p>
          <a:p>
            <a:pPr marL="0" indent="0">
              <a:buNone/>
            </a:pPr>
            <a:r>
              <a:rPr lang="es-CL" dirty="0"/>
              <a:t>Ejemplo:</a:t>
            </a:r>
          </a:p>
          <a:p>
            <a:pPr marL="0" indent="0">
              <a:buNone/>
            </a:pPr>
            <a:r>
              <a:rPr lang="es-CL" dirty="0"/>
              <a:t>Una empresa informática se propone reestructurar las remuneraciones de sus trabajadores, se estudia los años  de servicio de ellos, determinándose los siguientes resultados:</a:t>
            </a:r>
          </a:p>
        </p:txBody>
      </p:sp>
      <p:pic>
        <p:nvPicPr>
          <p:cNvPr id="4" name="Imagen 3"/>
          <p:cNvPicPr>
            <a:picLocks noChangeAspect="1"/>
          </p:cNvPicPr>
          <p:nvPr/>
        </p:nvPicPr>
        <p:blipFill>
          <a:blip r:embed="rId2"/>
          <a:stretch>
            <a:fillRect/>
          </a:stretch>
        </p:blipFill>
        <p:spPr>
          <a:xfrm>
            <a:off x="753592" y="4437112"/>
            <a:ext cx="7700315" cy="1431032"/>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Entrada de lápiz 4">
                <a:extLst>
                  <a:ext uri="{FF2B5EF4-FFF2-40B4-BE49-F238E27FC236}">
                    <a16:creationId xmlns:a16="http://schemas.microsoft.com/office/drawing/2014/main" id="{FAB84D66-7B10-4DB7-A4AE-D3A63CE1C44B}"/>
                  </a:ext>
                </a:extLst>
              </p14:cNvPr>
              <p14:cNvContentPartPr/>
              <p14:nvPr/>
            </p14:nvContentPartPr>
            <p14:xfrm>
              <a:off x="732240" y="3867840"/>
              <a:ext cx="4912560" cy="927360"/>
            </p14:xfrm>
          </p:contentPart>
        </mc:Choice>
        <mc:Fallback>
          <p:pic>
            <p:nvPicPr>
              <p:cNvPr id="5" name="Entrada de lápiz 4">
                <a:extLst>
                  <a:ext uri="{FF2B5EF4-FFF2-40B4-BE49-F238E27FC236}">
                    <a16:creationId xmlns:a16="http://schemas.microsoft.com/office/drawing/2014/main" id="{FAB84D66-7B10-4DB7-A4AE-D3A63CE1C44B}"/>
                  </a:ext>
                </a:extLst>
              </p:cNvPr>
              <p:cNvPicPr/>
              <p:nvPr/>
            </p:nvPicPr>
            <p:blipFill>
              <a:blip r:embed="rId4"/>
              <a:stretch>
                <a:fillRect/>
              </a:stretch>
            </p:blipFill>
            <p:spPr>
              <a:xfrm>
                <a:off x="722880" y="3858480"/>
                <a:ext cx="4931280" cy="946080"/>
              </a:xfrm>
              <a:prstGeom prst="rect">
                <a:avLst/>
              </a:prstGeom>
            </p:spPr>
          </p:pic>
        </mc:Fallback>
      </mc:AlternateContent>
    </p:spTree>
    <p:extLst>
      <p:ext uri="{BB962C8B-B14F-4D97-AF65-F5344CB8AC3E}">
        <p14:creationId xmlns:p14="http://schemas.microsoft.com/office/powerpoint/2010/main" val="2865622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L" dirty="0"/>
          </a:p>
        </p:txBody>
      </p:sp>
      <p:sp>
        <p:nvSpPr>
          <p:cNvPr id="3" name="Marcador de contenido 2"/>
          <p:cNvSpPr>
            <a:spLocks noGrp="1"/>
          </p:cNvSpPr>
          <p:nvPr>
            <p:ph idx="1"/>
          </p:nvPr>
        </p:nvSpPr>
        <p:spPr/>
        <p:txBody>
          <a:bodyPr/>
          <a:lstStyle/>
          <a:p>
            <a:endParaRPr lang="es-CL"/>
          </a:p>
        </p:txBody>
      </p:sp>
      <p:pic>
        <p:nvPicPr>
          <p:cNvPr id="5" name="Imagen 4"/>
          <p:cNvPicPr>
            <a:picLocks noChangeAspect="1"/>
          </p:cNvPicPr>
          <p:nvPr/>
        </p:nvPicPr>
        <p:blipFill>
          <a:blip r:embed="rId2"/>
          <a:stretch>
            <a:fillRect/>
          </a:stretch>
        </p:blipFill>
        <p:spPr>
          <a:xfrm>
            <a:off x="753592" y="571500"/>
            <a:ext cx="7700315" cy="1431032"/>
          </a:xfrm>
          <a:prstGeom prst="rect">
            <a:avLst/>
          </a:prstGeom>
        </p:spPr>
      </p:pic>
      <p:pic>
        <p:nvPicPr>
          <p:cNvPr id="6" name="Imagen 5"/>
          <p:cNvPicPr>
            <a:picLocks noChangeAspect="1"/>
          </p:cNvPicPr>
          <p:nvPr/>
        </p:nvPicPr>
        <p:blipFill>
          <a:blip r:embed="rId3"/>
          <a:stretch>
            <a:fillRect/>
          </a:stretch>
        </p:blipFill>
        <p:spPr>
          <a:xfrm>
            <a:off x="323528" y="3933056"/>
            <a:ext cx="5276850" cy="2676525"/>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Entrada de lápiz 3">
                <a:extLst>
                  <a:ext uri="{FF2B5EF4-FFF2-40B4-BE49-F238E27FC236}">
                    <a16:creationId xmlns:a16="http://schemas.microsoft.com/office/drawing/2014/main" id="{3320E6EB-FFD7-44B5-B2C1-4088B3BE403E}"/>
                  </a:ext>
                </a:extLst>
              </p14:cNvPr>
              <p14:cNvContentPartPr/>
              <p14:nvPr/>
            </p14:nvContentPartPr>
            <p14:xfrm>
              <a:off x="358920" y="627840"/>
              <a:ext cx="8155080" cy="5950440"/>
            </p14:xfrm>
          </p:contentPart>
        </mc:Choice>
        <mc:Fallback>
          <p:pic>
            <p:nvPicPr>
              <p:cNvPr id="4" name="Entrada de lápiz 3">
                <a:extLst>
                  <a:ext uri="{FF2B5EF4-FFF2-40B4-BE49-F238E27FC236}">
                    <a16:creationId xmlns:a16="http://schemas.microsoft.com/office/drawing/2014/main" id="{3320E6EB-FFD7-44B5-B2C1-4088B3BE403E}"/>
                  </a:ext>
                </a:extLst>
              </p:cNvPr>
              <p:cNvPicPr/>
              <p:nvPr/>
            </p:nvPicPr>
            <p:blipFill>
              <a:blip r:embed="rId5"/>
              <a:stretch>
                <a:fillRect/>
              </a:stretch>
            </p:blipFill>
            <p:spPr>
              <a:xfrm>
                <a:off x="349560" y="618480"/>
                <a:ext cx="8173800" cy="5969160"/>
              </a:xfrm>
              <a:prstGeom prst="rect">
                <a:avLst/>
              </a:prstGeom>
            </p:spPr>
          </p:pic>
        </mc:Fallback>
      </mc:AlternateContent>
    </p:spTree>
    <p:extLst>
      <p:ext uri="{BB962C8B-B14F-4D97-AF65-F5344CB8AC3E}">
        <p14:creationId xmlns:p14="http://schemas.microsoft.com/office/powerpoint/2010/main" val="2579684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L"/>
          </a:p>
        </p:txBody>
      </p:sp>
      <p:sp>
        <p:nvSpPr>
          <p:cNvPr id="3" name="Marcador de contenido 2"/>
          <p:cNvSpPr>
            <a:spLocks noGrp="1"/>
          </p:cNvSpPr>
          <p:nvPr>
            <p:ph idx="1"/>
          </p:nvPr>
        </p:nvSpPr>
        <p:spPr>
          <a:xfrm>
            <a:off x="323528" y="332656"/>
            <a:ext cx="8820472" cy="4950296"/>
          </a:xfrm>
        </p:spPr>
        <p:txBody>
          <a:bodyPr/>
          <a:lstStyle/>
          <a:p>
            <a:pPr marL="0" indent="0">
              <a:buNone/>
            </a:pPr>
            <a:r>
              <a:rPr lang="es-CL" sz="2000" dirty="0"/>
              <a:t>Se pide: </a:t>
            </a:r>
          </a:p>
          <a:p>
            <a:pPr marL="0" indent="0">
              <a:buNone/>
            </a:pPr>
            <a:r>
              <a:rPr lang="es-CL" sz="2000" dirty="0"/>
              <a:t>a) Tabular la información. </a:t>
            </a:r>
          </a:p>
          <a:p>
            <a:pPr marL="0" indent="0">
              <a:buNone/>
            </a:pPr>
            <a:r>
              <a:rPr lang="es-CL" sz="2000" dirty="0"/>
              <a:t>b)¿ Qué cantidad de trabajadores tiene 8 años de servicio?. </a:t>
            </a:r>
          </a:p>
          <a:p>
            <a:pPr marL="0" indent="0">
              <a:buNone/>
            </a:pPr>
            <a:r>
              <a:rPr lang="es-CL" sz="2000" dirty="0"/>
              <a:t>c) ¿ Qué porcentaje de trabajadores tiene menos de 6 años de servicio </a:t>
            </a:r>
          </a:p>
          <a:p>
            <a:pPr marL="0" indent="0">
              <a:buNone/>
            </a:pPr>
            <a:r>
              <a:rPr lang="es-CL" sz="2000" dirty="0"/>
              <a:t>d) Si aquellos trabajadores que tengan a lo menos siete años de servicio reciben un aumento del 8% .¿ Qué porcentaje de los trabajadores recibió dicho aumento?. </a:t>
            </a:r>
          </a:p>
          <a:p>
            <a:pPr marL="0" indent="0">
              <a:buNone/>
            </a:pPr>
            <a:r>
              <a:rPr lang="es-CL" sz="2000" dirty="0"/>
              <a:t>e) Si todos los trabajadores que tengan actualmente a lo más cinco años de servicio reciben una bonificación de $20.000 .¿Qué cantidad de trabajadores recibió dicha bonificación?. </a:t>
            </a:r>
          </a:p>
          <a:p>
            <a:pPr marL="0" indent="0">
              <a:buNone/>
            </a:pPr>
            <a:r>
              <a:rPr lang="es-CL" sz="2000" dirty="0"/>
              <a:t>f) Si la empresa decide otorgar una bonificación especial de $13.000 por cada año de servicio. ¿Cuánto será el dinero necesario para cumplir dicha bonificación?.</a:t>
            </a:r>
          </a:p>
        </p:txBody>
      </p:sp>
      <p:pic>
        <p:nvPicPr>
          <p:cNvPr id="6" name="Imagen 5"/>
          <p:cNvPicPr>
            <a:picLocks noChangeAspect="1"/>
          </p:cNvPicPr>
          <p:nvPr/>
        </p:nvPicPr>
        <p:blipFill>
          <a:blip r:embed="rId2"/>
          <a:stretch>
            <a:fillRect/>
          </a:stretch>
        </p:blipFill>
        <p:spPr>
          <a:xfrm>
            <a:off x="1979712" y="4293096"/>
            <a:ext cx="4514850" cy="22860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Entrada de lápiz 3">
                <a:extLst>
                  <a:ext uri="{FF2B5EF4-FFF2-40B4-BE49-F238E27FC236}">
                    <a16:creationId xmlns:a16="http://schemas.microsoft.com/office/drawing/2014/main" id="{C6F15C3D-CDA8-421B-A98A-88A06222BC97}"/>
                  </a:ext>
                </a:extLst>
              </p14:cNvPr>
              <p14:cNvContentPartPr/>
              <p14:nvPr/>
            </p14:nvContentPartPr>
            <p14:xfrm>
              <a:off x="59760" y="497160"/>
              <a:ext cx="8979120" cy="5781960"/>
            </p14:xfrm>
          </p:contentPart>
        </mc:Choice>
        <mc:Fallback>
          <p:pic>
            <p:nvPicPr>
              <p:cNvPr id="4" name="Entrada de lápiz 3">
                <a:extLst>
                  <a:ext uri="{FF2B5EF4-FFF2-40B4-BE49-F238E27FC236}">
                    <a16:creationId xmlns:a16="http://schemas.microsoft.com/office/drawing/2014/main" id="{C6F15C3D-CDA8-421B-A98A-88A06222BC97}"/>
                  </a:ext>
                </a:extLst>
              </p:cNvPr>
              <p:cNvPicPr/>
              <p:nvPr/>
            </p:nvPicPr>
            <p:blipFill>
              <a:blip r:embed="rId4"/>
              <a:stretch>
                <a:fillRect/>
              </a:stretch>
            </p:blipFill>
            <p:spPr>
              <a:xfrm>
                <a:off x="50400" y="487800"/>
                <a:ext cx="8997840" cy="5800680"/>
              </a:xfrm>
              <a:prstGeom prst="rect">
                <a:avLst/>
              </a:prstGeom>
            </p:spPr>
          </p:pic>
        </mc:Fallback>
      </mc:AlternateContent>
    </p:spTree>
    <p:extLst>
      <p:ext uri="{BB962C8B-B14F-4D97-AF65-F5344CB8AC3E}">
        <p14:creationId xmlns:p14="http://schemas.microsoft.com/office/powerpoint/2010/main" val="2913696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82761" y="61446"/>
            <a:ext cx="6912768" cy="461665"/>
          </a:xfrm>
          <a:prstGeom prst="rect">
            <a:avLst/>
          </a:prstGeom>
          <a:noFill/>
        </p:spPr>
        <p:txBody>
          <a:bodyPr wrap="square" rtlCol="0">
            <a:spAutoFit/>
          </a:bodyPr>
          <a:lstStyle/>
          <a:p>
            <a:r>
              <a:rPr lang="es-CL" sz="2400" b="1" dirty="0">
                <a:solidFill>
                  <a:srgbClr val="FF0000"/>
                </a:solidFill>
                <a:latin typeface="Arial Black" pitchFamily="34" charset="0"/>
              </a:rPr>
              <a:t>Características del curso</a:t>
            </a:r>
          </a:p>
        </p:txBody>
      </p:sp>
      <p:sp>
        <p:nvSpPr>
          <p:cNvPr id="7" name="6 CuadroTexto"/>
          <p:cNvSpPr txBox="1"/>
          <p:nvPr/>
        </p:nvSpPr>
        <p:spPr>
          <a:xfrm>
            <a:off x="308068" y="523111"/>
            <a:ext cx="8584411" cy="4616648"/>
          </a:xfrm>
          <a:prstGeom prst="rect">
            <a:avLst/>
          </a:prstGeom>
          <a:noFill/>
        </p:spPr>
        <p:txBody>
          <a:bodyPr wrap="square" rtlCol="0">
            <a:spAutoFit/>
          </a:bodyPr>
          <a:lstStyle/>
          <a:p>
            <a:pPr marL="285750" indent="-285750">
              <a:buFont typeface="Wingdings" pitchFamily="2" charset="2"/>
              <a:buChar char="q"/>
            </a:pPr>
            <a:r>
              <a:rPr lang="es-CL" sz="2400" dirty="0"/>
              <a:t>Profesor : Lorenzo Albanés      </a:t>
            </a:r>
          </a:p>
          <a:p>
            <a:r>
              <a:rPr lang="es-CL" sz="2400" dirty="0"/>
              <a:t>                        </a:t>
            </a:r>
            <a:r>
              <a:rPr lang="es-CL" sz="2400" dirty="0">
                <a:hlinkClick r:id="rId3"/>
              </a:rPr>
              <a:t>lorenzo.albanes@inacapmail.cl</a:t>
            </a:r>
            <a:endParaRPr lang="es-CL" sz="2400" dirty="0"/>
          </a:p>
          <a:p>
            <a:pPr marL="285750" indent="-285750">
              <a:buFont typeface="Wingdings" pitchFamily="2" charset="2"/>
              <a:buChar char="q"/>
            </a:pPr>
            <a:r>
              <a:rPr lang="es-CL" sz="2400" dirty="0"/>
              <a:t> Horario:   </a:t>
            </a:r>
          </a:p>
          <a:p>
            <a:endParaRPr lang="es-CL" sz="2400" dirty="0"/>
          </a:p>
          <a:p>
            <a:pPr marL="285750" indent="-285750" algn="just">
              <a:buFont typeface="Wingdings" pitchFamily="2" charset="2"/>
              <a:buChar char="q"/>
            </a:pPr>
            <a:r>
              <a:rPr lang="es-ES" b="0" i="0" dirty="0">
                <a:solidFill>
                  <a:srgbClr val="000000"/>
                </a:solidFill>
                <a:effectLst/>
                <a:latin typeface="Verdana" panose="020B0604030504040204" pitchFamily="34" charset="0"/>
              </a:rPr>
              <a:t>Estadística es una asignatura de carácter lectiva, dictada en modalidad online, del área de formación de Ciencias Básicas. Al aprobar la asignatura el estudiante estará en condiciones de resolver problemas centrados en el uso del análisis descriptivo de datos unidimensional y bidimensional, y modelos de regresión lineal. El propósito de la asignatura es contribuir al desarrollo de destrezas matemáticas a través de una metodología activa que propicia la comunicación, la argumentación, la modelación, la representación, la resolución de problemas y el razonamiento matemático, además de la inclusión de herramientas tecnológicas para favorecer el aprendizaje permanente y contribuir al mejoramiento del desempeño profesional</a:t>
            </a:r>
            <a:r>
              <a:rPr lang="es-CL" dirty="0"/>
              <a:t>.</a:t>
            </a:r>
          </a:p>
        </p:txBody>
      </p:sp>
    </p:spTree>
    <p:extLst>
      <p:ext uri="{BB962C8B-B14F-4D97-AF65-F5344CB8AC3E}">
        <p14:creationId xmlns:p14="http://schemas.microsoft.com/office/powerpoint/2010/main" val="28108159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82761" y="61446"/>
            <a:ext cx="6912768" cy="461665"/>
          </a:xfrm>
          <a:prstGeom prst="rect">
            <a:avLst/>
          </a:prstGeom>
          <a:noFill/>
        </p:spPr>
        <p:txBody>
          <a:bodyPr wrap="square" rtlCol="0">
            <a:spAutoFit/>
          </a:bodyPr>
          <a:lstStyle/>
          <a:p>
            <a:r>
              <a:rPr lang="es-CL" sz="2400" b="1" dirty="0">
                <a:solidFill>
                  <a:srgbClr val="FF0000"/>
                </a:solidFill>
                <a:latin typeface="Arial Black" pitchFamily="34" charset="0"/>
              </a:rPr>
              <a:t>Contenidos</a:t>
            </a:r>
          </a:p>
        </p:txBody>
      </p:sp>
      <p:sp>
        <p:nvSpPr>
          <p:cNvPr id="7" name="6 CuadroTexto"/>
          <p:cNvSpPr txBox="1"/>
          <p:nvPr/>
        </p:nvSpPr>
        <p:spPr>
          <a:xfrm>
            <a:off x="182761" y="1052736"/>
            <a:ext cx="8961239" cy="2246769"/>
          </a:xfrm>
          <a:prstGeom prst="rect">
            <a:avLst/>
          </a:prstGeom>
          <a:noFill/>
        </p:spPr>
        <p:txBody>
          <a:bodyPr wrap="square" rtlCol="0">
            <a:spAutoFit/>
          </a:bodyPr>
          <a:lstStyle/>
          <a:p>
            <a:r>
              <a:rPr lang="es-CL" sz="2800" b="1" dirty="0"/>
              <a:t>Unidad 1 : Análisis descriptivos de datos </a:t>
            </a:r>
            <a:r>
              <a:rPr lang="es-CL" sz="2800" b="1" dirty="0" err="1"/>
              <a:t>univariados</a:t>
            </a:r>
            <a:r>
              <a:rPr lang="es-CL" sz="2800" b="1" dirty="0"/>
              <a:t> </a:t>
            </a:r>
          </a:p>
          <a:p>
            <a:endParaRPr lang="es-CL" sz="2800" b="1" dirty="0"/>
          </a:p>
          <a:p>
            <a:r>
              <a:rPr lang="es-CL" sz="2800" b="1" dirty="0"/>
              <a:t>Unidad 2 : Análisis descriptivos de datos bivariados </a:t>
            </a:r>
          </a:p>
          <a:p>
            <a:endParaRPr lang="es-CL" sz="2800" b="1" dirty="0"/>
          </a:p>
          <a:p>
            <a:r>
              <a:rPr lang="es-CL" sz="2800" b="1" dirty="0"/>
              <a:t>Unidad 3 : Regresión lineal simple</a:t>
            </a:r>
          </a:p>
        </p:txBody>
      </p:sp>
    </p:spTree>
    <p:extLst>
      <p:ext uri="{BB962C8B-B14F-4D97-AF65-F5344CB8AC3E}">
        <p14:creationId xmlns:p14="http://schemas.microsoft.com/office/powerpoint/2010/main" val="15124022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82761" y="61446"/>
            <a:ext cx="6912768" cy="461665"/>
          </a:xfrm>
          <a:prstGeom prst="rect">
            <a:avLst/>
          </a:prstGeom>
          <a:noFill/>
        </p:spPr>
        <p:txBody>
          <a:bodyPr wrap="square" rtlCol="0">
            <a:spAutoFit/>
          </a:bodyPr>
          <a:lstStyle/>
          <a:p>
            <a:r>
              <a:rPr lang="es-CL" sz="2400" b="1" dirty="0">
                <a:solidFill>
                  <a:srgbClr val="FF0000"/>
                </a:solidFill>
                <a:latin typeface="Arial Black" pitchFamily="34" charset="0"/>
              </a:rPr>
              <a:t>Evaluaciones y Ponderaciones</a:t>
            </a:r>
          </a:p>
        </p:txBody>
      </p:sp>
      <p:sp>
        <p:nvSpPr>
          <p:cNvPr id="7" name="6 CuadroTexto"/>
          <p:cNvSpPr txBox="1"/>
          <p:nvPr/>
        </p:nvSpPr>
        <p:spPr>
          <a:xfrm>
            <a:off x="308069" y="1325917"/>
            <a:ext cx="8835931" cy="2862322"/>
          </a:xfrm>
          <a:prstGeom prst="rect">
            <a:avLst/>
          </a:prstGeom>
          <a:noFill/>
        </p:spPr>
        <p:txBody>
          <a:bodyPr wrap="square" rtlCol="0">
            <a:spAutoFit/>
          </a:bodyPr>
          <a:lstStyle/>
          <a:p>
            <a:pPr marL="285750" indent="-285750">
              <a:buFont typeface="Wingdings" pitchFamily="2" charset="2"/>
              <a:buChar char="q"/>
            </a:pPr>
            <a:r>
              <a:rPr lang="es-CL" sz="2000" dirty="0"/>
              <a:t>Prueba N°1 : Unidad 1 			20%	 Fecha por confirmar	</a:t>
            </a:r>
          </a:p>
          <a:p>
            <a:r>
              <a:rPr lang="es-CL" sz="2000" dirty="0"/>
              <a:t>	</a:t>
            </a:r>
          </a:p>
          <a:p>
            <a:pPr marL="285750" indent="-285750">
              <a:buFont typeface="Wingdings" pitchFamily="2" charset="2"/>
              <a:buChar char="q"/>
            </a:pPr>
            <a:r>
              <a:rPr lang="es-CL" sz="2000" dirty="0"/>
              <a:t>Prueba N°2:   Unidad 2 			25%	</a:t>
            </a:r>
          </a:p>
          <a:p>
            <a:endParaRPr lang="es-CL" sz="2000" dirty="0"/>
          </a:p>
          <a:p>
            <a:pPr marL="285750" indent="-285750">
              <a:buFont typeface="Wingdings" pitchFamily="2" charset="2"/>
              <a:buChar char="q"/>
            </a:pPr>
            <a:r>
              <a:rPr lang="es-CL" sz="2000" dirty="0"/>
              <a:t>Prueba N°3:  Unidad 3   			25%	</a:t>
            </a:r>
          </a:p>
          <a:p>
            <a:endParaRPr lang="es-CL" sz="2000" dirty="0"/>
          </a:p>
          <a:p>
            <a:pPr marL="285750" indent="-285750">
              <a:buFont typeface="Wingdings" pitchFamily="2" charset="2"/>
              <a:buChar char="q"/>
            </a:pPr>
            <a:r>
              <a:rPr lang="es-CL" sz="2000" dirty="0"/>
              <a:t>Trabajo final:  Unidad 1, 2 y 3        	30%</a:t>
            </a:r>
          </a:p>
          <a:p>
            <a:pPr marL="285750" indent="-285750">
              <a:buFont typeface="Wingdings" pitchFamily="2" charset="2"/>
              <a:buChar char="q"/>
            </a:pPr>
            <a:endParaRPr lang="es-CL" sz="2000" dirty="0"/>
          </a:p>
          <a:p>
            <a:endParaRPr lang="es-CL" sz="2000" dirty="0"/>
          </a:p>
        </p:txBody>
      </p:sp>
    </p:spTree>
    <p:extLst>
      <p:ext uri="{BB962C8B-B14F-4D97-AF65-F5344CB8AC3E}">
        <p14:creationId xmlns:p14="http://schemas.microsoft.com/office/powerpoint/2010/main" val="37265051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82761" y="61446"/>
            <a:ext cx="6912768" cy="461665"/>
          </a:xfrm>
          <a:prstGeom prst="rect">
            <a:avLst/>
          </a:prstGeom>
          <a:noFill/>
        </p:spPr>
        <p:txBody>
          <a:bodyPr wrap="square" rtlCol="0">
            <a:spAutoFit/>
          </a:bodyPr>
          <a:lstStyle/>
          <a:p>
            <a:r>
              <a:rPr lang="es-CL" sz="2400" b="1" dirty="0">
                <a:solidFill>
                  <a:srgbClr val="FF0000"/>
                </a:solidFill>
                <a:latin typeface="Arial Black" pitchFamily="34" charset="0"/>
              </a:rPr>
              <a:t>Normas básicas</a:t>
            </a:r>
          </a:p>
        </p:txBody>
      </p:sp>
      <p:sp>
        <p:nvSpPr>
          <p:cNvPr id="7" name="6 CuadroTexto"/>
          <p:cNvSpPr txBox="1"/>
          <p:nvPr/>
        </p:nvSpPr>
        <p:spPr>
          <a:xfrm>
            <a:off x="308069" y="856357"/>
            <a:ext cx="8835931" cy="5447645"/>
          </a:xfrm>
          <a:prstGeom prst="rect">
            <a:avLst/>
          </a:prstGeom>
          <a:noFill/>
        </p:spPr>
        <p:txBody>
          <a:bodyPr wrap="square" rtlCol="0">
            <a:spAutoFit/>
          </a:bodyPr>
          <a:lstStyle/>
          <a:p>
            <a:pPr marL="457200" indent="-457200">
              <a:buFont typeface="Arial" pitchFamily="34" charset="0"/>
              <a:buChar char="•"/>
            </a:pPr>
            <a:r>
              <a:rPr lang="es-CL" sz="2800" b="1" dirty="0"/>
              <a:t>Puntualidad</a:t>
            </a:r>
          </a:p>
          <a:p>
            <a:pPr marL="457200" indent="-457200">
              <a:buFont typeface="Arial" pitchFamily="34" charset="0"/>
              <a:buChar char="•"/>
            </a:pPr>
            <a:r>
              <a:rPr lang="es-CL" sz="2800" b="1" dirty="0"/>
              <a:t>Asistencia a clases</a:t>
            </a:r>
          </a:p>
          <a:p>
            <a:pPr marL="457200" indent="-457200">
              <a:buFont typeface="Arial" pitchFamily="34" charset="0"/>
              <a:buChar char="•"/>
            </a:pPr>
            <a:r>
              <a:rPr lang="es-CL" sz="2800" b="1" dirty="0"/>
              <a:t>Buena  comunicación  entre estudiantes y profesor</a:t>
            </a:r>
          </a:p>
          <a:p>
            <a:pPr marL="457200" indent="-457200">
              <a:buFont typeface="Arial" pitchFamily="34" charset="0"/>
              <a:buChar char="•"/>
            </a:pPr>
            <a:r>
              <a:rPr lang="es-CL" sz="2800" b="1" dirty="0"/>
              <a:t>Respeto en el aula ( silencio, atención a la clase,  respeto por aprendizajes lentos de los pares)</a:t>
            </a:r>
          </a:p>
          <a:p>
            <a:pPr marL="457200" indent="-457200">
              <a:buFont typeface="Arial" pitchFamily="34" charset="0"/>
              <a:buChar char="•"/>
            </a:pPr>
            <a:r>
              <a:rPr lang="es-CL" sz="2800" b="1" dirty="0"/>
              <a:t>Evaluaciones, según reglamento</a:t>
            </a:r>
          </a:p>
          <a:p>
            <a:pPr marL="457200" indent="-457200">
              <a:buFont typeface="Arial" pitchFamily="34" charset="0"/>
              <a:buChar char="•"/>
            </a:pPr>
            <a:r>
              <a:rPr lang="es-CL" sz="2800" b="1" dirty="0"/>
              <a:t>Aprobación, según reglamento (mínimo 4,0 y 50% de asistencia)</a:t>
            </a:r>
          </a:p>
          <a:p>
            <a:pPr marL="457200" indent="-457200">
              <a:buFont typeface="Arial" pitchFamily="34" charset="0"/>
              <a:buChar char="•"/>
            </a:pPr>
            <a:r>
              <a:rPr lang="es-CL" sz="2800" b="1" dirty="0"/>
              <a:t>Comunicación oficial correo institucional</a:t>
            </a:r>
          </a:p>
          <a:p>
            <a:pPr marL="457200" indent="-457200">
              <a:buFont typeface="Arial" pitchFamily="34" charset="0"/>
              <a:buChar char="•"/>
            </a:pPr>
            <a:r>
              <a:rPr lang="es-CL" sz="2800" b="1" dirty="0"/>
              <a:t>Uso de Calculadora</a:t>
            </a:r>
          </a:p>
          <a:p>
            <a:pPr marL="457200" indent="-457200">
              <a:buFont typeface="Arial" pitchFamily="34" charset="0"/>
              <a:buChar char="•"/>
            </a:pPr>
            <a:endParaRPr lang="es-CL" sz="3200" b="1" dirty="0"/>
          </a:p>
          <a:p>
            <a:pPr marL="457200" indent="-457200">
              <a:buFont typeface="Arial" pitchFamily="34" charset="0"/>
              <a:buChar char="•"/>
            </a:pPr>
            <a:endParaRPr lang="es-CL" sz="3200" b="1" dirty="0"/>
          </a:p>
        </p:txBody>
      </p:sp>
    </p:spTree>
    <p:extLst>
      <p:ext uri="{BB962C8B-B14F-4D97-AF65-F5344CB8AC3E}">
        <p14:creationId xmlns:p14="http://schemas.microsoft.com/office/powerpoint/2010/main" val="28920023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82761" y="61446"/>
            <a:ext cx="6912768" cy="461665"/>
          </a:xfrm>
          <a:prstGeom prst="rect">
            <a:avLst/>
          </a:prstGeom>
          <a:noFill/>
        </p:spPr>
        <p:txBody>
          <a:bodyPr wrap="square" rtlCol="0">
            <a:spAutoFit/>
          </a:bodyPr>
          <a:lstStyle/>
          <a:p>
            <a:r>
              <a:rPr lang="es-CL" sz="2400" b="1" dirty="0">
                <a:solidFill>
                  <a:srgbClr val="FF0000"/>
                </a:solidFill>
                <a:latin typeface="Arial Black" pitchFamily="34" charset="0"/>
              </a:rPr>
              <a:t>Uso de recursos disponibles</a:t>
            </a:r>
          </a:p>
        </p:txBody>
      </p:sp>
      <p:sp>
        <p:nvSpPr>
          <p:cNvPr id="7" name="6 CuadroTexto"/>
          <p:cNvSpPr txBox="1"/>
          <p:nvPr/>
        </p:nvSpPr>
        <p:spPr>
          <a:xfrm>
            <a:off x="308069" y="1325917"/>
            <a:ext cx="8835931" cy="2554545"/>
          </a:xfrm>
          <a:prstGeom prst="rect">
            <a:avLst/>
          </a:prstGeom>
          <a:noFill/>
        </p:spPr>
        <p:txBody>
          <a:bodyPr wrap="square" rtlCol="0">
            <a:spAutoFit/>
          </a:bodyPr>
          <a:lstStyle/>
          <a:p>
            <a:pPr marL="457200" indent="-457200">
              <a:buFont typeface="Arial" pitchFamily="34" charset="0"/>
              <a:buChar char="•"/>
            </a:pPr>
            <a:r>
              <a:rPr lang="es-CL" sz="3200" b="1" dirty="0"/>
              <a:t> Ambiente de Aprendizaje</a:t>
            </a:r>
          </a:p>
          <a:p>
            <a:pPr marL="457200" indent="-457200">
              <a:buFont typeface="Arial" pitchFamily="34" charset="0"/>
              <a:buChar char="•"/>
            </a:pPr>
            <a:endParaRPr lang="es-CL" sz="3200" b="1" dirty="0"/>
          </a:p>
          <a:p>
            <a:pPr marL="457200" indent="-457200">
              <a:buFont typeface="Arial" pitchFamily="34" charset="0"/>
              <a:buChar char="•"/>
            </a:pPr>
            <a:endParaRPr lang="es-CL" sz="3200" b="1" dirty="0"/>
          </a:p>
          <a:p>
            <a:pPr marL="457200" indent="-457200">
              <a:buFont typeface="Arial" pitchFamily="34" charset="0"/>
              <a:buChar char="•"/>
            </a:pPr>
            <a:endParaRPr lang="es-CL" sz="3200" b="1" dirty="0"/>
          </a:p>
          <a:p>
            <a:pPr marL="457200" indent="-457200">
              <a:buFont typeface="Arial" pitchFamily="34" charset="0"/>
              <a:buChar char="•"/>
            </a:pPr>
            <a:endParaRPr lang="es-CL" sz="3200" b="1" dirty="0"/>
          </a:p>
        </p:txBody>
      </p:sp>
    </p:spTree>
    <p:extLst>
      <p:ext uri="{BB962C8B-B14F-4D97-AF65-F5344CB8AC3E}">
        <p14:creationId xmlns:p14="http://schemas.microsoft.com/office/powerpoint/2010/main" val="12306700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31331" y="3717032"/>
            <a:ext cx="7992888" cy="2308324"/>
          </a:xfrm>
          <a:prstGeom prst="rect">
            <a:avLst/>
          </a:prstGeom>
        </p:spPr>
        <p:txBody>
          <a:bodyPr wrap="square">
            <a:spAutoFit/>
          </a:bodyPr>
          <a:lstStyle/>
          <a:p>
            <a:pPr marL="274320" indent="-274320" algn="just">
              <a:spcBef>
                <a:spcPct val="50000"/>
              </a:spcBef>
              <a:buFont typeface="Wingdings 3"/>
              <a:buChar char=""/>
              <a:defRPr/>
            </a:pPr>
            <a:r>
              <a:rPr lang="es-ES" sz="2400" dirty="0">
                <a:solidFill>
                  <a:srgbClr val="2C637A"/>
                </a:solidFill>
                <a:latin typeface="Trebuchet MS" pitchFamily="34" charset="0"/>
                <a:cs typeface="Times New Roman" pitchFamily="18" charset="0"/>
              </a:rPr>
              <a:t>La </a:t>
            </a:r>
            <a:r>
              <a:rPr lang="es-ES" sz="2400" b="1" dirty="0">
                <a:solidFill>
                  <a:srgbClr val="0000FF"/>
                </a:solidFill>
                <a:latin typeface="Trebuchet MS" pitchFamily="34" charset="0"/>
                <a:cs typeface="Times New Roman" pitchFamily="18" charset="0"/>
              </a:rPr>
              <a:t>Estadística</a:t>
            </a:r>
            <a:r>
              <a:rPr lang="es-ES" sz="2400" dirty="0">
                <a:solidFill>
                  <a:srgbClr val="2C637A"/>
                </a:solidFill>
                <a:latin typeface="Trebuchet MS" pitchFamily="34" charset="0"/>
                <a:cs typeface="Times New Roman" pitchFamily="18" charset="0"/>
              </a:rPr>
              <a:t> </a:t>
            </a:r>
            <a:r>
              <a:rPr lang="es-ES" sz="2400" dirty="0">
                <a:latin typeface="Trebuchet MS" pitchFamily="34" charset="0"/>
                <a:cs typeface="Times New Roman" pitchFamily="18" charset="0"/>
              </a:rPr>
              <a:t>es la ciencia </a:t>
            </a:r>
            <a:r>
              <a:rPr lang="es-CL" sz="2400" dirty="0">
                <a:latin typeface="Trebuchet MS" panose="020B0603020202020204" pitchFamily="34" charset="0"/>
              </a:rPr>
              <a:t>que recolecta, organiza, clasifica, analiza los hechos que tienen una determinada característica en común, para poder llegar a conclusiones a partir de los datos extraídos. Todo lo anterior con la finalidad de </a:t>
            </a:r>
            <a:r>
              <a:rPr lang="es-ES" sz="2400" dirty="0">
                <a:latin typeface="Trebuchet MS" pitchFamily="34" charset="0"/>
                <a:cs typeface="Times New Roman" pitchFamily="18" charset="0"/>
              </a:rPr>
              <a:t>ayudar a la</a:t>
            </a:r>
            <a:r>
              <a:rPr lang="es-ES" sz="2400" dirty="0">
                <a:solidFill>
                  <a:srgbClr val="2C637A"/>
                </a:solidFill>
                <a:latin typeface="Trebuchet MS" pitchFamily="34" charset="0"/>
                <a:cs typeface="Times New Roman" pitchFamily="18" charset="0"/>
              </a:rPr>
              <a:t> </a:t>
            </a:r>
            <a:r>
              <a:rPr lang="es-ES" sz="2400" dirty="0">
                <a:solidFill>
                  <a:srgbClr val="00B050"/>
                </a:solidFill>
                <a:latin typeface="Trebuchet MS" pitchFamily="34" charset="0"/>
                <a:cs typeface="Times New Roman" pitchFamily="18" charset="0"/>
              </a:rPr>
              <a:t>toma de decisiones.</a:t>
            </a:r>
            <a:endParaRPr lang="es-ES" dirty="0">
              <a:solidFill>
                <a:srgbClr val="00B050"/>
              </a:solidFill>
              <a:latin typeface="Trebuchet MS" pitchFamily="34" charset="0"/>
              <a:cs typeface="Times New Roman" pitchFamily="18" charset="0"/>
            </a:endParaRPr>
          </a:p>
        </p:txBody>
      </p:sp>
      <p:sp>
        <p:nvSpPr>
          <p:cNvPr id="5" name="Rectángulo 4">
            <a:extLst>
              <a:ext uri="{FF2B5EF4-FFF2-40B4-BE49-F238E27FC236}">
                <a16:creationId xmlns:a16="http://schemas.microsoft.com/office/drawing/2014/main" id="{F9705713-E152-4A22-B0F4-2B3EE5D7FF3E}"/>
              </a:ext>
            </a:extLst>
          </p:cNvPr>
          <p:cNvSpPr/>
          <p:nvPr/>
        </p:nvSpPr>
        <p:spPr>
          <a:xfrm>
            <a:off x="1691680" y="328588"/>
            <a:ext cx="6655348" cy="923330"/>
          </a:xfrm>
          <a:prstGeom prst="rect">
            <a:avLst/>
          </a:prstGeom>
          <a:noFill/>
        </p:spPr>
        <p:txBody>
          <a:bodyPr wrap="none" lIns="91440" tIns="45720" rIns="91440" bIns="45720">
            <a:spAutoFit/>
          </a:bodyPr>
          <a:lstStyle/>
          <a:p>
            <a:pPr algn="ctr"/>
            <a:r>
              <a:rPr lang="es-CL" sz="5400" b="1" cap="none" spc="0" dirty="0">
                <a:ln w="22225">
                  <a:solidFill>
                    <a:schemeClr val="accent2"/>
                  </a:solidFill>
                  <a:prstDash val="solid"/>
                </a:ln>
                <a:solidFill>
                  <a:schemeClr val="accent2">
                    <a:lumMod val="40000"/>
                    <a:lumOff val="60000"/>
                  </a:schemeClr>
                </a:solidFill>
                <a:effectLst/>
              </a:rPr>
              <a:t>¿Qué es la Estadística?</a:t>
            </a:r>
          </a:p>
        </p:txBody>
      </p:sp>
    </p:spTree>
    <p:extLst>
      <p:ext uri="{BB962C8B-B14F-4D97-AF65-F5344CB8AC3E}">
        <p14:creationId xmlns:p14="http://schemas.microsoft.com/office/powerpoint/2010/main" val="68201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5E7E06-9193-41D2-BBED-96CAC6A50EEF}"/>
              </a:ext>
            </a:extLst>
          </p:cNvPr>
          <p:cNvSpPr>
            <a:spLocks noGrp="1"/>
          </p:cNvSpPr>
          <p:nvPr>
            <p:ph type="title"/>
          </p:nvPr>
        </p:nvSpPr>
        <p:spPr/>
        <p:txBody>
          <a:bodyPr/>
          <a:lstStyle/>
          <a:p>
            <a:endParaRPr lang="es-CL" dirty="0"/>
          </a:p>
        </p:txBody>
      </p:sp>
      <p:sp>
        <p:nvSpPr>
          <p:cNvPr id="3" name="Marcador de contenido 2">
            <a:extLst>
              <a:ext uri="{FF2B5EF4-FFF2-40B4-BE49-F238E27FC236}">
                <a16:creationId xmlns:a16="http://schemas.microsoft.com/office/drawing/2014/main" id="{FDFF6BE7-FD4D-4863-9763-A1088D54B9CC}"/>
              </a:ext>
            </a:extLst>
          </p:cNvPr>
          <p:cNvSpPr>
            <a:spLocks noGrp="1"/>
          </p:cNvSpPr>
          <p:nvPr>
            <p:ph idx="1"/>
          </p:nvPr>
        </p:nvSpPr>
        <p:spPr/>
        <p:txBody>
          <a:bodyPr/>
          <a:lstStyle/>
          <a:p>
            <a:endParaRPr lang="es-CL"/>
          </a:p>
        </p:txBody>
      </p:sp>
      <p:pic>
        <p:nvPicPr>
          <p:cNvPr id="7" name="Imagen 6">
            <a:extLst>
              <a:ext uri="{FF2B5EF4-FFF2-40B4-BE49-F238E27FC236}">
                <a16:creationId xmlns:a16="http://schemas.microsoft.com/office/drawing/2014/main" id="{FF59BE6C-1C68-4D25-9F8E-0E5E6EE12A8C}"/>
              </a:ext>
            </a:extLst>
          </p:cNvPr>
          <p:cNvPicPr>
            <a:picLocks noChangeAspect="1"/>
          </p:cNvPicPr>
          <p:nvPr/>
        </p:nvPicPr>
        <p:blipFill>
          <a:blip r:embed="rId2"/>
          <a:stretch>
            <a:fillRect/>
          </a:stretch>
        </p:blipFill>
        <p:spPr>
          <a:xfrm>
            <a:off x="611560" y="2152650"/>
            <a:ext cx="2019300" cy="2552700"/>
          </a:xfrm>
          <a:prstGeom prst="rect">
            <a:avLst/>
          </a:prstGeom>
        </p:spPr>
      </p:pic>
      <p:pic>
        <p:nvPicPr>
          <p:cNvPr id="9" name="Imagen 8">
            <a:extLst>
              <a:ext uri="{FF2B5EF4-FFF2-40B4-BE49-F238E27FC236}">
                <a16:creationId xmlns:a16="http://schemas.microsoft.com/office/drawing/2014/main" id="{C4229356-E10A-4D77-939C-8307C183F34B}"/>
              </a:ext>
            </a:extLst>
          </p:cNvPr>
          <p:cNvPicPr>
            <a:picLocks noChangeAspect="1"/>
          </p:cNvPicPr>
          <p:nvPr/>
        </p:nvPicPr>
        <p:blipFill>
          <a:blip r:embed="rId3"/>
          <a:stretch>
            <a:fillRect/>
          </a:stretch>
        </p:blipFill>
        <p:spPr>
          <a:xfrm>
            <a:off x="2753470" y="2328862"/>
            <a:ext cx="1476375" cy="2200275"/>
          </a:xfrm>
          <a:prstGeom prst="rect">
            <a:avLst/>
          </a:prstGeom>
        </p:spPr>
      </p:pic>
      <p:pic>
        <p:nvPicPr>
          <p:cNvPr id="13" name="Imagen 12">
            <a:extLst>
              <a:ext uri="{FF2B5EF4-FFF2-40B4-BE49-F238E27FC236}">
                <a16:creationId xmlns:a16="http://schemas.microsoft.com/office/drawing/2014/main" id="{D0FB355A-54BF-4C11-9B67-B5BC67DF3EF7}"/>
              </a:ext>
            </a:extLst>
          </p:cNvPr>
          <p:cNvPicPr>
            <a:picLocks noChangeAspect="1"/>
          </p:cNvPicPr>
          <p:nvPr/>
        </p:nvPicPr>
        <p:blipFill>
          <a:blip r:embed="rId4"/>
          <a:stretch>
            <a:fillRect/>
          </a:stretch>
        </p:blipFill>
        <p:spPr>
          <a:xfrm>
            <a:off x="4229845" y="2105024"/>
            <a:ext cx="2057400" cy="2647950"/>
          </a:xfrm>
          <a:prstGeom prst="rect">
            <a:avLst/>
          </a:prstGeom>
        </p:spPr>
      </p:pic>
    </p:spTree>
    <p:extLst>
      <p:ext uri="{BB962C8B-B14F-4D97-AF65-F5344CB8AC3E}">
        <p14:creationId xmlns:p14="http://schemas.microsoft.com/office/powerpoint/2010/main" val="313190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71500" y="214313"/>
            <a:ext cx="8413750" cy="773112"/>
          </a:xfrm>
          <a:noFill/>
        </p:spPr>
        <p:txBody>
          <a:bodyPr/>
          <a:lstStyle/>
          <a:p>
            <a:pPr algn="l" eaLnBrk="1" hangingPunct="1">
              <a:lnSpc>
                <a:spcPct val="80000"/>
              </a:lnSpc>
            </a:pPr>
            <a:r>
              <a:rPr lang="es-ES_tradnl" altLang="es-CL" sz="3600" dirty="0">
                <a:solidFill>
                  <a:srgbClr val="32687E"/>
                </a:solidFill>
                <a:latin typeface="Trebuchet MS" panose="020B0603020202020204" pitchFamily="34" charset="0"/>
              </a:rPr>
              <a:t>Conceptos básicos</a:t>
            </a:r>
          </a:p>
        </p:txBody>
      </p:sp>
      <p:pic>
        <p:nvPicPr>
          <p:cNvPr id="4" name="Imagen 3">
            <a:extLst>
              <a:ext uri="{FF2B5EF4-FFF2-40B4-BE49-F238E27FC236}">
                <a16:creationId xmlns:a16="http://schemas.microsoft.com/office/drawing/2014/main" id="{C8464926-46F0-4822-96CE-FB98F0A66F31}"/>
              </a:ext>
            </a:extLst>
          </p:cNvPr>
          <p:cNvPicPr>
            <a:picLocks noChangeAspect="1"/>
          </p:cNvPicPr>
          <p:nvPr/>
        </p:nvPicPr>
        <p:blipFill>
          <a:blip r:embed="rId2"/>
          <a:stretch>
            <a:fillRect/>
          </a:stretch>
        </p:blipFill>
        <p:spPr>
          <a:xfrm>
            <a:off x="571500" y="987425"/>
            <a:ext cx="7327534" cy="1152128"/>
          </a:xfrm>
          <a:prstGeom prst="rect">
            <a:avLst/>
          </a:prstGeom>
        </p:spPr>
      </p:pic>
      <p:pic>
        <p:nvPicPr>
          <p:cNvPr id="6" name="Imagen 5">
            <a:extLst>
              <a:ext uri="{FF2B5EF4-FFF2-40B4-BE49-F238E27FC236}">
                <a16:creationId xmlns:a16="http://schemas.microsoft.com/office/drawing/2014/main" id="{483D5EF6-0371-4689-965B-F041AFE71FBF}"/>
              </a:ext>
            </a:extLst>
          </p:cNvPr>
          <p:cNvPicPr>
            <a:picLocks noChangeAspect="1"/>
          </p:cNvPicPr>
          <p:nvPr/>
        </p:nvPicPr>
        <p:blipFill>
          <a:blip r:embed="rId3"/>
          <a:stretch>
            <a:fillRect/>
          </a:stretch>
        </p:blipFill>
        <p:spPr>
          <a:xfrm>
            <a:off x="605983" y="2204864"/>
            <a:ext cx="7500833" cy="1008112"/>
          </a:xfrm>
          <a:prstGeom prst="rect">
            <a:avLst/>
          </a:prstGeom>
        </p:spPr>
      </p:pic>
      <p:pic>
        <p:nvPicPr>
          <p:cNvPr id="8" name="Imagen 7">
            <a:extLst>
              <a:ext uri="{FF2B5EF4-FFF2-40B4-BE49-F238E27FC236}">
                <a16:creationId xmlns:a16="http://schemas.microsoft.com/office/drawing/2014/main" id="{FF6A05CE-6BF2-4216-934D-47041094775F}"/>
              </a:ext>
            </a:extLst>
          </p:cNvPr>
          <p:cNvPicPr>
            <a:picLocks noChangeAspect="1"/>
          </p:cNvPicPr>
          <p:nvPr/>
        </p:nvPicPr>
        <p:blipFill>
          <a:blip r:embed="rId4"/>
          <a:stretch>
            <a:fillRect/>
          </a:stretch>
        </p:blipFill>
        <p:spPr>
          <a:xfrm>
            <a:off x="571500" y="3284986"/>
            <a:ext cx="7535316" cy="682888"/>
          </a:xfrm>
          <a:prstGeom prst="rect">
            <a:avLst/>
          </a:prstGeom>
        </p:spPr>
      </p:pic>
      <p:pic>
        <p:nvPicPr>
          <p:cNvPr id="10" name="Imagen 9">
            <a:extLst>
              <a:ext uri="{FF2B5EF4-FFF2-40B4-BE49-F238E27FC236}">
                <a16:creationId xmlns:a16="http://schemas.microsoft.com/office/drawing/2014/main" id="{4670C896-243D-4712-B03A-980B3FBE1025}"/>
              </a:ext>
            </a:extLst>
          </p:cNvPr>
          <p:cNvPicPr>
            <a:picLocks noChangeAspect="1"/>
          </p:cNvPicPr>
          <p:nvPr/>
        </p:nvPicPr>
        <p:blipFill>
          <a:blip r:embed="rId5"/>
          <a:stretch>
            <a:fillRect/>
          </a:stretch>
        </p:blipFill>
        <p:spPr>
          <a:xfrm>
            <a:off x="605983" y="4039884"/>
            <a:ext cx="7745138" cy="348231"/>
          </a:xfrm>
          <a:prstGeom prst="rect">
            <a:avLst/>
          </a:prstGeom>
        </p:spPr>
      </p:pic>
    </p:spTree>
    <p:extLst>
      <p:ext uri="{BB962C8B-B14F-4D97-AF65-F5344CB8AC3E}">
        <p14:creationId xmlns:p14="http://schemas.microsoft.com/office/powerpoint/2010/main" val="22444982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lantilla 20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COPIA1</Template>
  <TotalTime>13558</TotalTime>
  <Words>857</Words>
  <Application>Microsoft Office PowerPoint</Application>
  <PresentationFormat>Presentación en pantalla (4:3)</PresentationFormat>
  <Paragraphs>111</Paragraphs>
  <Slides>19</Slides>
  <Notes>5</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19</vt:i4>
      </vt:variant>
    </vt:vector>
  </HeadingPairs>
  <TitlesOfParts>
    <vt:vector size="30" baseType="lpstr">
      <vt:lpstr>Arial</vt:lpstr>
      <vt:lpstr>Arial Black</vt:lpstr>
      <vt:lpstr>Calibri</vt:lpstr>
      <vt:lpstr>ITC Avant Garde Std Bk</vt:lpstr>
      <vt:lpstr>Monotype Sorts</vt:lpstr>
      <vt:lpstr>Times</vt:lpstr>
      <vt:lpstr>Trebuchet MS</vt:lpstr>
      <vt:lpstr>Verdana</vt:lpstr>
      <vt:lpstr>Wingdings</vt:lpstr>
      <vt:lpstr>Wingdings 3</vt:lpstr>
      <vt:lpstr>plantilla 2011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Conceptos básicos</vt:lpstr>
      <vt:lpstr>Presentación de PowerPoint</vt:lpstr>
      <vt:lpstr>Presentación de PowerPoint</vt:lpstr>
      <vt:lpstr>Tipos de variables </vt:lpstr>
      <vt:lpstr>Presentación de PowerPoint</vt:lpstr>
      <vt:lpstr>Presentación de PowerPoint</vt:lpstr>
      <vt:lpstr>Tabulación de Datos</vt:lpstr>
      <vt:lpstr> Tabulación de Variables Cualitativas</vt:lpstr>
      <vt:lpstr>Tabulación Variables Cuantitativas </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viviana.coronado</dc:creator>
  <cp:lastModifiedBy>Usuario</cp:lastModifiedBy>
  <cp:revision>371</cp:revision>
  <dcterms:created xsi:type="dcterms:W3CDTF">2013-06-04T16:23:25Z</dcterms:created>
  <dcterms:modified xsi:type="dcterms:W3CDTF">2022-08-26T01:13:41Z</dcterms:modified>
</cp:coreProperties>
</file>