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62" r:id="rId4"/>
    <p:sldId id="268" r:id="rId5"/>
    <p:sldId id="279" r:id="rId6"/>
    <p:sldId id="263" r:id="rId7"/>
    <p:sldId id="264" r:id="rId8"/>
    <p:sldId id="281" r:id="rId9"/>
    <p:sldId id="282" r:id="rId10"/>
  </p:sldIdLst>
  <p:sldSz cx="9144000" cy="6858000" type="screen4x3"/>
  <p:notesSz cx="6858000" cy="9144000"/>
  <p:custDataLst>
    <p:tags r:id="rId12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cica Puschel Oyaneder" initials="JPO" lastIdx="2" clrIdx="0"/>
  <p:cmAuthor id="2" name="Brenda Aguilar Bastías" initials="BA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BCB"/>
    <a:srgbClr val="E30513"/>
    <a:srgbClr val="9999FF"/>
    <a:srgbClr val="9966FF"/>
    <a:srgbClr val="3399FF"/>
    <a:srgbClr val="66CCFF"/>
    <a:srgbClr val="FFCC66"/>
    <a:srgbClr val="FF6600"/>
    <a:srgbClr val="8263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381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530" y="108"/>
      </p:cViewPr>
      <p:guideLst>
        <p:guide orient="horz" pos="4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10" Type="http://schemas.openxmlformats.org/officeDocument/2006/relationships/image" Target="../media/image5.sv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10" Type="http://schemas.openxmlformats.org/officeDocument/2006/relationships/image" Target="../media/image5.sv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A18A3-89F1-4315-B24B-E8887251A0A9}" type="doc">
      <dgm:prSet loTypeId="urn:microsoft.com/office/officeart/2018/2/layout/IconVerticalSolidList" loCatId="icon" qsTypeId="urn:microsoft.com/office/officeart/2005/8/quickstyle/simple1#1" qsCatId="simple" csTypeId="urn:microsoft.com/office/officeart/2005/8/colors/accent2_2#1" csCatId="accent2" phldr="1"/>
      <dgm:spPr/>
      <dgm:t>
        <a:bodyPr/>
        <a:lstStyle/>
        <a:p>
          <a:endParaRPr lang="en-US"/>
        </a:p>
      </dgm:t>
    </dgm:pt>
    <dgm:pt modelId="{A38431C3-06B8-4966-AA89-7B70F110FA16}">
      <dgm:prSet/>
      <dgm:spPr/>
      <dgm:t>
        <a:bodyPr/>
        <a:lstStyle/>
        <a:p>
          <a:r>
            <a:rPr lang="es-CL" dirty="0"/>
            <a:t>Introducción</a:t>
          </a:r>
          <a:endParaRPr lang="en-US" dirty="0"/>
        </a:p>
      </dgm:t>
    </dgm:pt>
    <dgm:pt modelId="{F13A26CD-46C0-43BA-9754-BD2917861259}" type="parTrans" cxnId="{72D26BA4-5CF4-43E8-AFED-B183F7623BF3}">
      <dgm:prSet/>
      <dgm:spPr/>
      <dgm:t>
        <a:bodyPr/>
        <a:lstStyle/>
        <a:p>
          <a:endParaRPr lang="en-US"/>
        </a:p>
      </dgm:t>
    </dgm:pt>
    <dgm:pt modelId="{1E89D6A4-E14A-4888-9526-9876CD70D617}" type="sibTrans" cxnId="{72D26BA4-5CF4-43E8-AFED-B183F7623BF3}">
      <dgm:prSet/>
      <dgm:spPr/>
      <dgm:t>
        <a:bodyPr/>
        <a:lstStyle/>
        <a:p>
          <a:endParaRPr lang="en-US"/>
        </a:p>
      </dgm:t>
    </dgm:pt>
    <dgm:pt modelId="{BEA61DC0-10B4-4BFE-9515-2C9FF6AFA8C9}">
      <dgm:prSet/>
      <dgm:spPr/>
      <dgm:t>
        <a:bodyPr/>
        <a:lstStyle/>
        <a:p>
          <a:pPr rtl="0"/>
          <a:r>
            <a:rPr lang="es-CL" dirty="0"/>
            <a:t>¿Qué es Windows server</a:t>
          </a:r>
          <a:r>
            <a:rPr lang="es-CL" dirty="0">
              <a:latin typeface="Calibri" panose="020F0502020204030204"/>
            </a:rPr>
            <a:t> y Azure</a:t>
          </a:r>
          <a:r>
            <a:rPr lang="es-CL" dirty="0"/>
            <a:t>?</a:t>
          </a:r>
          <a:endParaRPr lang="en-US" dirty="0"/>
        </a:p>
      </dgm:t>
    </dgm:pt>
    <dgm:pt modelId="{28D35883-54E6-4C6E-B200-C6E4EB3E6041}" type="parTrans" cxnId="{78427B7A-53F4-475C-B3D5-93C48E357498}">
      <dgm:prSet/>
      <dgm:spPr/>
      <dgm:t>
        <a:bodyPr/>
        <a:lstStyle/>
        <a:p>
          <a:endParaRPr lang="en-US"/>
        </a:p>
      </dgm:t>
    </dgm:pt>
    <dgm:pt modelId="{389B6EB0-6945-4121-8A50-6B9EB584D7BC}" type="sibTrans" cxnId="{78427B7A-53F4-475C-B3D5-93C48E357498}">
      <dgm:prSet/>
      <dgm:spPr/>
      <dgm:t>
        <a:bodyPr/>
        <a:lstStyle/>
        <a:p>
          <a:endParaRPr lang="en-US"/>
        </a:p>
      </dgm:t>
    </dgm:pt>
    <dgm:pt modelId="{F862680F-01AA-4E5B-85AF-6780B4B0EBBB}">
      <dgm:prSet/>
      <dgm:spPr/>
      <dgm:t>
        <a:bodyPr/>
        <a:lstStyle/>
        <a:p>
          <a:r>
            <a:rPr lang="es-CL" dirty="0"/>
            <a:t>Servicios de migración de almacenamiento</a:t>
          </a:r>
          <a:endParaRPr lang="en-US" dirty="0"/>
        </a:p>
      </dgm:t>
    </dgm:pt>
    <dgm:pt modelId="{28AE1C6B-A5A6-47B2-8D21-444A569FBF6D}" type="parTrans" cxnId="{F5C3D93D-ED25-4F3F-83BA-446E1F91A255}">
      <dgm:prSet/>
      <dgm:spPr/>
      <dgm:t>
        <a:bodyPr/>
        <a:lstStyle/>
        <a:p>
          <a:endParaRPr lang="en-US"/>
        </a:p>
      </dgm:t>
    </dgm:pt>
    <dgm:pt modelId="{B25BF9FF-D6F7-4F0E-9EDD-ED16AF699129}" type="sibTrans" cxnId="{F5C3D93D-ED25-4F3F-83BA-446E1F91A255}">
      <dgm:prSet/>
      <dgm:spPr/>
      <dgm:t>
        <a:bodyPr/>
        <a:lstStyle/>
        <a:p>
          <a:endParaRPr lang="en-US"/>
        </a:p>
      </dgm:t>
    </dgm:pt>
    <dgm:pt modelId="{2AD117AE-B8D1-493F-BA42-9A54F5A0CB0C}">
      <dgm:prSet/>
      <dgm:spPr/>
      <dgm:t>
        <a:bodyPr/>
        <a:lstStyle/>
        <a:p>
          <a:pPr rtl="0"/>
          <a:r>
            <a:rPr lang="es-CL" dirty="0"/>
            <a:t>¿Qué es Storage </a:t>
          </a:r>
          <a:r>
            <a:rPr lang="es-CL" dirty="0" err="1"/>
            <a:t>Migration</a:t>
          </a:r>
          <a:r>
            <a:rPr lang="es-CL" dirty="0"/>
            <a:t> </a:t>
          </a:r>
          <a:r>
            <a:rPr lang="es-CL" dirty="0" err="1"/>
            <a:t>Service</a:t>
          </a:r>
          <a:r>
            <a:rPr lang="es-CL" dirty="0"/>
            <a:t>?</a:t>
          </a:r>
          <a:endParaRPr lang="en-US" dirty="0"/>
        </a:p>
      </dgm:t>
    </dgm:pt>
    <dgm:pt modelId="{E39C058B-AF83-45FB-8843-FDE7C19D43C6}" type="parTrans" cxnId="{BD302207-88EF-4B60-9A4D-8D1399AF6C5B}">
      <dgm:prSet/>
      <dgm:spPr/>
      <dgm:t>
        <a:bodyPr/>
        <a:lstStyle/>
        <a:p>
          <a:endParaRPr lang="en-US"/>
        </a:p>
      </dgm:t>
    </dgm:pt>
    <dgm:pt modelId="{19B24EAC-BBA9-4089-8127-457F5020C3D3}" type="sibTrans" cxnId="{BD302207-88EF-4B60-9A4D-8D1399AF6C5B}">
      <dgm:prSet/>
      <dgm:spPr/>
      <dgm:t>
        <a:bodyPr/>
        <a:lstStyle/>
        <a:p>
          <a:endParaRPr lang="en-US"/>
        </a:p>
      </dgm:t>
    </dgm:pt>
    <dgm:pt modelId="{F4FB175A-5EE0-4066-A2EE-F817B57020BC}">
      <dgm:prSet/>
      <dgm:spPr/>
      <dgm:t>
        <a:bodyPr/>
        <a:lstStyle/>
        <a:p>
          <a:r>
            <a:rPr lang="es-CL" dirty="0"/>
            <a:t>Por qué usar este servicio</a:t>
          </a:r>
          <a:endParaRPr lang="en-US" dirty="0"/>
        </a:p>
      </dgm:t>
    </dgm:pt>
    <dgm:pt modelId="{5D0728D9-85C6-4A27-91F1-8218A00C1C43}" type="parTrans" cxnId="{9094CEFD-4FA4-4273-AD0E-A2722D263C4A}">
      <dgm:prSet/>
      <dgm:spPr/>
      <dgm:t>
        <a:bodyPr/>
        <a:lstStyle/>
        <a:p>
          <a:endParaRPr lang="en-US"/>
        </a:p>
      </dgm:t>
    </dgm:pt>
    <dgm:pt modelId="{FC6858EA-D94A-43B8-A8BB-B76560A4B253}" type="sibTrans" cxnId="{9094CEFD-4FA4-4273-AD0E-A2722D263C4A}">
      <dgm:prSet/>
      <dgm:spPr/>
      <dgm:t>
        <a:bodyPr/>
        <a:lstStyle/>
        <a:p>
          <a:endParaRPr lang="en-US"/>
        </a:p>
      </dgm:t>
    </dgm:pt>
    <dgm:pt modelId="{ABC96DE2-0AD3-4470-8AEA-EE113AE63094}">
      <dgm:prSet/>
      <dgm:spPr/>
      <dgm:t>
        <a:bodyPr/>
        <a:lstStyle/>
        <a:p>
          <a:r>
            <a:rPr lang="es-CL" dirty="0"/>
            <a:t>Como funciona el proceso de migración</a:t>
          </a:r>
          <a:endParaRPr lang="en-US" dirty="0"/>
        </a:p>
      </dgm:t>
    </dgm:pt>
    <dgm:pt modelId="{0CF0B170-5C25-439F-AA10-2658105FE20B}" type="parTrans" cxnId="{9BF890F4-3EB8-4408-83ED-084D3EB311CD}">
      <dgm:prSet/>
      <dgm:spPr/>
      <dgm:t>
        <a:bodyPr/>
        <a:lstStyle/>
        <a:p>
          <a:endParaRPr lang="en-US"/>
        </a:p>
      </dgm:t>
    </dgm:pt>
    <dgm:pt modelId="{A415F69A-E8DE-4867-A4C9-1BE8D8BA66CE}" type="sibTrans" cxnId="{9BF890F4-3EB8-4408-83ED-084D3EB311CD}">
      <dgm:prSet/>
      <dgm:spPr/>
      <dgm:t>
        <a:bodyPr/>
        <a:lstStyle/>
        <a:p>
          <a:endParaRPr lang="en-US"/>
        </a:p>
      </dgm:t>
    </dgm:pt>
    <dgm:pt modelId="{62D8F3F1-C856-4ED9-900F-1778CADAF730}">
      <dgm:prSet/>
      <dgm:spPr/>
      <dgm:t>
        <a:bodyPr/>
        <a:lstStyle/>
        <a:p>
          <a:r>
            <a:rPr lang="es-CL" dirty="0"/>
            <a:t>Requisitos para usar servicio de migración de migración de almacenamiento</a:t>
          </a:r>
          <a:endParaRPr lang="en-US" dirty="0"/>
        </a:p>
      </dgm:t>
    </dgm:pt>
    <dgm:pt modelId="{7C5E02D3-48F2-4A12-8F48-50D01D56B098}" type="parTrans" cxnId="{439DB1CA-02E4-4932-9F83-7569C5884027}">
      <dgm:prSet/>
      <dgm:spPr/>
      <dgm:t>
        <a:bodyPr/>
        <a:lstStyle/>
        <a:p>
          <a:endParaRPr lang="en-US"/>
        </a:p>
      </dgm:t>
    </dgm:pt>
    <dgm:pt modelId="{EA56F2AE-D704-43E9-8781-5B562FB1CB5E}" type="sibTrans" cxnId="{439DB1CA-02E4-4932-9F83-7569C5884027}">
      <dgm:prSet/>
      <dgm:spPr/>
      <dgm:t>
        <a:bodyPr/>
        <a:lstStyle/>
        <a:p>
          <a:endParaRPr lang="en-US"/>
        </a:p>
      </dgm:t>
    </dgm:pt>
    <dgm:pt modelId="{1853F254-1F12-4263-814E-7AF1D74C13A3}" type="pres">
      <dgm:prSet presAssocID="{F8FA18A3-89F1-4315-B24B-E8887251A0A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AEB1A6B-7A64-47A5-8664-498B954FECEA}" type="pres">
      <dgm:prSet presAssocID="{A38431C3-06B8-4966-AA89-7B70F110FA16}" presName="compNode" presStyleCnt="0"/>
      <dgm:spPr/>
    </dgm:pt>
    <dgm:pt modelId="{02C27928-F022-4F14-8CE1-4149B74503F6}" type="pres">
      <dgm:prSet presAssocID="{A38431C3-06B8-4966-AA89-7B70F110FA16}" presName="bgRect" presStyleLbl="bgShp" presStyleIdx="0" presStyleCnt="5"/>
      <dgm:spPr/>
    </dgm:pt>
    <dgm:pt modelId="{0A4879C0-F447-487F-B9C1-19E4747F35DE}" type="pres">
      <dgm:prSet presAssocID="{A38431C3-06B8-4966-AA89-7B70F110FA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CE6239C8-5968-41B0-80E6-A4B58FDCA05A}" type="pres">
      <dgm:prSet presAssocID="{A38431C3-06B8-4966-AA89-7B70F110FA16}" presName="spaceRect" presStyleCnt="0"/>
      <dgm:spPr/>
    </dgm:pt>
    <dgm:pt modelId="{FBF8934D-E9FD-4A40-881A-06FE861D437B}" type="pres">
      <dgm:prSet presAssocID="{A38431C3-06B8-4966-AA89-7B70F110FA16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BC094D24-02EC-440C-9659-42158E8BEE93}" type="pres">
      <dgm:prSet presAssocID="{1E89D6A4-E14A-4888-9526-9876CD70D617}" presName="sibTrans" presStyleCnt="0"/>
      <dgm:spPr/>
    </dgm:pt>
    <dgm:pt modelId="{6BFD016B-CAF3-43E4-A287-8FE9266526F3}" type="pres">
      <dgm:prSet presAssocID="{BEA61DC0-10B4-4BFE-9515-2C9FF6AFA8C9}" presName="compNode" presStyleCnt="0"/>
      <dgm:spPr/>
    </dgm:pt>
    <dgm:pt modelId="{6E31E380-FEBC-4AC6-9401-840C843F08E1}" type="pres">
      <dgm:prSet presAssocID="{BEA61DC0-10B4-4BFE-9515-2C9FF6AFA8C9}" presName="bgRect" presStyleLbl="bgShp" presStyleIdx="1" presStyleCnt="5"/>
      <dgm:spPr/>
    </dgm:pt>
    <dgm:pt modelId="{7BC4A7F1-DD86-4747-9A9B-9B1F01998937}" type="pres">
      <dgm:prSet presAssocID="{BEA61DC0-10B4-4BFE-9515-2C9FF6AFA8C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7634DDEE-E4E9-46E9-B826-D872633FF85F}" type="pres">
      <dgm:prSet presAssocID="{BEA61DC0-10B4-4BFE-9515-2C9FF6AFA8C9}" presName="spaceRect" presStyleCnt="0"/>
      <dgm:spPr/>
    </dgm:pt>
    <dgm:pt modelId="{CED18374-9FFD-4CBA-BCD1-83222C949148}" type="pres">
      <dgm:prSet presAssocID="{BEA61DC0-10B4-4BFE-9515-2C9FF6AFA8C9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A44EF7AE-74D8-4FFA-B5F9-CBB08802A46E}" type="pres">
      <dgm:prSet presAssocID="{389B6EB0-6945-4121-8A50-6B9EB584D7BC}" presName="sibTrans" presStyleCnt="0"/>
      <dgm:spPr/>
    </dgm:pt>
    <dgm:pt modelId="{ED8FD0F5-28F8-4DAB-932B-6E2966A13E01}" type="pres">
      <dgm:prSet presAssocID="{F862680F-01AA-4E5B-85AF-6780B4B0EBBB}" presName="compNode" presStyleCnt="0"/>
      <dgm:spPr/>
    </dgm:pt>
    <dgm:pt modelId="{1534B398-120A-4AFF-A786-24934EF9FD5E}" type="pres">
      <dgm:prSet presAssocID="{F862680F-01AA-4E5B-85AF-6780B4B0EBBB}" presName="bgRect" presStyleLbl="bgShp" presStyleIdx="2" presStyleCnt="5"/>
      <dgm:spPr/>
    </dgm:pt>
    <dgm:pt modelId="{5351064E-1D34-4408-B8C0-32EBD40C3C57}" type="pres">
      <dgm:prSet presAssocID="{F862680F-01AA-4E5B-85AF-6780B4B0EB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7FF222EC-561F-47BC-9A65-0594E7D08E5A}" type="pres">
      <dgm:prSet presAssocID="{F862680F-01AA-4E5B-85AF-6780B4B0EBBB}" presName="spaceRect" presStyleCnt="0"/>
      <dgm:spPr/>
    </dgm:pt>
    <dgm:pt modelId="{00AC389F-A25B-4682-A4D7-8A0CDE1740B3}" type="pres">
      <dgm:prSet presAssocID="{F862680F-01AA-4E5B-85AF-6780B4B0EBBB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3B1CE8A9-DDB3-4C42-B86B-B0A407B2112E}" type="pres">
      <dgm:prSet presAssocID="{F862680F-01AA-4E5B-85AF-6780B4B0EBBB}" presName="desTx" presStyleLbl="revTx" presStyleIdx="3" presStyleCnt="6">
        <dgm:presLayoutVars/>
      </dgm:prSet>
      <dgm:spPr/>
      <dgm:t>
        <a:bodyPr/>
        <a:lstStyle/>
        <a:p>
          <a:endParaRPr lang="es-ES"/>
        </a:p>
      </dgm:t>
    </dgm:pt>
    <dgm:pt modelId="{151263E6-FFC3-4BFC-9BDE-F8C7370087F5}" type="pres">
      <dgm:prSet presAssocID="{B25BF9FF-D6F7-4F0E-9EDD-ED16AF699129}" presName="sibTrans" presStyleCnt="0"/>
      <dgm:spPr/>
    </dgm:pt>
    <dgm:pt modelId="{92964737-7633-4784-B804-F597AAF1AFFA}" type="pres">
      <dgm:prSet presAssocID="{ABC96DE2-0AD3-4470-8AEA-EE113AE63094}" presName="compNode" presStyleCnt="0"/>
      <dgm:spPr/>
    </dgm:pt>
    <dgm:pt modelId="{8F5DF4A1-BB14-410D-A45D-4EA8B5729A62}" type="pres">
      <dgm:prSet presAssocID="{ABC96DE2-0AD3-4470-8AEA-EE113AE63094}" presName="bgRect" presStyleLbl="bgShp" presStyleIdx="3" presStyleCnt="5"/>
      <dgm:spPr/>
    </dgm:pt>
    <dgm:pt modelId="{C656E601-9A7F-4178-BE2A-6562872C304D}" type="pres">
      <dgm:prSet presAssocID="{ABC96DE2-0AD3-4470-8AEA-EE113AE6309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8F03CB5D-C9E7-45B8-8B8A-B4574299AFBB}" type="pres">
      <dgm:prSet presAssocID="{ABC96DE2-0AD3-4470-8AEA-EE113AE63094}" presName="spaceRect" presStyleCnt="0"/>
      <dgm:spPr/>
    </dgm:pt>
    <dgm:pt modelId="{85A3CDBB-F5E4-4D7A-B02F-881DC7B8EB3C}" type="pres">
      <dgm:prSet presAssocID="{ABC96DE2-0AD3-4470-8AEA-EE113AE63094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FFE689BB-BD71-463C-BE3E-65010AFFE76D}" type="pres">
      <dgm:prSet presAssocID="{A415F69A-E8DE-4867-A4C9-1BE8D8BA66CE}" presName="sibTrans" presStyleCnt="0"/>
      <dgm:spPr/>
    </dgm:pt>
    <dgm:pt modelId="{DAC2FF6B-277B-4A55-A493-D5DA2A7C58EB}" type="pres">
      <dgm:prSet presAssocID="{62D8F3F1-C856-4ED9-900F-1778CADAF730}" presName="compNode" presStyleCnt="0"/>
      <dgm:spPr/>
    </dgm:pt>
    <dgm:pt modelId="{70901179-03F9-4E54-AA50-CA7248D397FC}" type="pres">
      <dgm:prSet presAssocID="{62D8F3F1-C856-4ED9-900F-1778CADAF730}" presName="bgRect" presStyleLbl="bgShp" presStyleIdx="4" presStyleCnt="5"/>
      <dgm:spPr/>
    </dgm:pt>
    <dgm:pt modelId="{963CA66D-AE2C-4AF3-B506-F236E2FE2772}" type="pres">
      <dgm:prSet presAssocID="{62D8F3F1-C856-4ED9-900F-1778CADAF7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003CF07B-06CD-4FB8-B2CC-A574141BB12F}" type="pres">
      <dgm:prSet presAssocID="{62D8F3F1-C856-4ED9-900F-1778CADAF730}" presName="spaceRect" presStyleCnt="0"/>
      <dgm:spPr/>
    </dgm:pt>
    <dgm:pt modelId="{F92F9C92-6A93-47AB-8518-28DD9D3DBBF3}" type="pres">
      <dgm:prSet presAssocID="{62D8F3F1-C856-4ED9-900F-1778CADAF730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BD302207-88EF-4B60-9A4D-8D1399AF6C5B}" srcId="{F862680F-01AA-4E5B-85AF-6780B4B0EBBB}" destId="{2AD117AE-B8D1-493F-BA42-9A54F5A0CB0C}" srcOrd="0" destOrd="0" parTransId="{E39C058B-AF83-45FB-8843-FDE7C19D43C6}" sibTransId="{19B24EAC-BBA9-4089-8127-457F5020C3D3}"/>
    <dgm:cxn modelId="{3B4AE3E5-67BE-4C67-82C2-4416FE1EF616}" type="presOf" srcId="{62D8F3F1-C856-4ED9-900F-1778CADAF730}" destId="{F92F9C92-6A93-47AB-8518-28DD9D3DBBF3}" srcOrd="0" destOrd="0" presId="urn:microsoft.com/office/officeart/2018/2/layout/IconVerticalSolidList"/>
    <dgm:cxn modelId="{72D26BA4-5CF4-43E8-AFED-B183F7623BF3}" srcId="{F8FA18A3-89F1-4315-B24B-E8887251A0A9}" destId="{A38431C3-06B8-4966-AA89-7B70F110FA16}" srcOrd="0" destOrd="0" parTransId="{F13A26CD-46C0-43BA-9754-BD2917861259}" sibTransId="{1E89D6A4-E14A-4888-9526-9876CD70D617}"/>
    <dgm:cxn modelId="{92B718FC-D38F-4A23-AA9B-46BC5A335A52}" type="presOf" srcId="{A38431C3-06B8-4966-AA89-7B70F110FA16}" destId="{FBF8934D-E9FD-4A40-881A-06FE861D437B}" srcOrd="0" destOrd="0" presId="urn:microsoft.com/office/officeart/2018/2/layout/IconVerticalSolidList"/>
    <dgm:cxn modelId="{D91D8D72-D085-4474-B47F-D2479C28544A}" type="presOf" srcId="{F4FB175A-5EE0-4066-A2EE-F817B57020BC}" destId="{3B1CE8A9-DDB3-4C42-B86B-B0A407B2112E}" srcOrd="0" destOrd="1" presId="urn:microsoft.com/office/officeart/2018/2/layout/IconVerticalSolidList"/>
    <dgm:cxn modelId="{78427B7A-53F4-475C-B3D5-93C48E357498}" srcId="{F8FA18A3-89F1-4315-B24B-E8887251A0A9}" destId="{BEA61DC0-10B4-4BFE-9515-2C9FF6AFA8C9}" srcOrd="1" destOrd="0" parTransId="{28D35883-54E6-4C6E-B200-C6E4EB3E6041}" sibTransId="{389B6EB0-6945-4121-8A50-6B9EB584D7BC}"/>
    <dgm:cxn modelId="{250BFD4C-1968-495E-AEAD-CCB8A6D1B287}" type="presOf" srcId="{F862680F-01AA-4E5B-85AF-6780B4B0EBBB}" destId="{00AC389F-A25B-4682-A4D7-8A0CDE1740B3}" srcOrd="0" destOrd="0" presId="urn:microsoft.com/office/officeart/2018/2/layout/IconVerticalSolidList"/>
    <dgm:cxn modelId="{9BF890F4-3EB8-4408-83ED-084D3EB311CD}" srcId="{F8FA18A3-89F1-4315-B24B-E8887251A0A9}" destId="{ABC96DE2-0AD3-4470-8AEA-EE113AE63094}" srcOrd="3" destOrd="0" parTransId="{0CF0B170-5C25-439F-AA10-2658105FE20B}" sibTransId="{A415F69A-E8DE-4867-A4C9-1BE8D8BA66CE}"/>
    <dgm:cxn modelId="{9094CEFD-4FA4-4273-AD0E-A2722D263C4A}" srcId="{F862680F-01AA-4E5B-85AF-6780B4B0EBBB}" destId="{F4FB175A-5EE0-4066-A2EE-F817B57020BC}" srcOrd="1" destOrd="0" parTransId="{5D0728D9-85C6-4A27-91F1-8218A00C1C43}" sibTransId="{FC6858EA-D94A-43B8-A8BB-B76560A4B253}"/>
    <dgm:cxn modelId="{BFB8AF27-C4FF-4C9E-B833-89A74E01C1DD}" type="presOf" srcId="{2AD117AE-B8D1-493F-BA42-9A54F5A0CB0C}" destId="{3B1CE8A9-DDB3-4C42-B86B-B0A407B2112E}" srcOrd="0" destOrd="0" presId="urn:microsoft.com/office/officeart/2018/2/layout/IconVerticalSolidList"/>
    <dgm:cxn modelId="{E7365CCE-F79A-4D5A-98A7-8E8CB678992B}" type="presOf" srcId="{BEA61DC0-10B4-4BFE-9515-2C9FF6AFA8C9}" destId="{CED18374-9FFD-4CBA-BCD1-83222C949148}" srcOrd="0" destOrd="0" presId="urn:microsoft.com/office/officeart/2018/2/layout/IconVerticalSolidList"/>
    <dgm:cxn modelId="{F5C3D93D-ED25-4F3F-83BA-446E1F91A255}" srcId="{F8FA18A3-89F1-4315-B24B-E8887251A0A9}" destId="{F862680F-01AA-4E5B-85AF-6780B4B0EBBB}" srcOrd="2" destOrd="0" parTransId="{28AE1C6B-A5A6-47B2-8D21-444A569FBF6D}" sibTransId="{B25BF9FF-D6F7-4F0E-9EDD-ED16AF699129}"/>
    <dgm:cxn modelId="{BF7C167C-445F-4F37-AB7F-FE5BB1253E10}" type="presOf" srcId="{ABC96DE2-0AD3-4470-8AEA-EE113AE63094}" destId="{85A3CDBB-F5E4-4D7A-B02F-881DC7B8EB3C}" srcOrd="0" destOrd="0" presId="urn:microsoft.com/office/officeart/2018/2/layout/IconVerticalSolidList"/>
    <dgm:cxn modelId="{439DB1CA-02E4-4932-9F83-7569C5884027}" srcId="{F8FA18A3-89F1-4315-B24B-E8887251A0A9}" destId="{62D8F3F1-C856-4ED9-900F-1778CADAF730}" srcOrd="4" destOrd="0" parTransId="{7C5E02D3-48F2-4A12-8F48-50D01D56B098}" sibTransId="{EA56F2AE-D704-43E9-8781-5B562FB1CB5E}"/>
    <dgm:cxn modelId="{A77B8A1A-905B-4CFB-ADD3-4226BBDCD8C5}" type="presOf" srcId="{F8FA18A3-89F1-4315-B24B-E8887251A0A9}" destId="{1853F254-1F12-4263-814E-7AF1D74C13A3}" srcOrd="0" destOrd="0" presId="urn:microsoft.com/office/officeart/2018/2/layout/IconVerticalSolidList"/>
    <dgm:cxn modelId="{51564044-731E-4916-BD9B-AE13B4A82DA7}" type="presParOf" srcId="{1853F254-1F12-4263-814E-7AF1D74C13A3}" destId="{7AEB1A6B-7A64-47A5-8664-498B954FECEA}" srcOrd="0" destOrd="0" presId="urn:microsoft.com/office/officeart/2018/2/layout/IconVerticalSolidList"/>
    <dgm:cxn modelId="{A06BBDE4-772E-4000-9527-0C7E4EFA33EA}" type="presParOf" srcId="{7AEB1A6B-7A64-47A5-8664-498B954FECEA}" destId="{02C27928-F022-4F14-8CE1-4149B74503F6}" srcOrd="0" destOrd="0" presId="urn:microsoft.com/office/officeart/2018/2/layout/IconVerticalSolidList"/>
    <dgm:cxn modelId="{2ABF8167-77D7-42A6-BB86-2E0EA4BD4A91}" type="presParOf" srcId="{7AEB1A6B-7A64-47A5-8664-498B954FECEA}" destId="{0A4879C0-F447-487F-B9C1-19E4747F35DE}" srcOrd="1" destOrd="0" presId="urn:microsoft.com/office/officeart/2018/2/layout/IconVerticalSolidList"/>
    <dgm:cxn modelId="{D00E5F97-2284-4555-89A6-30270C2B3945}" type="presParOf" srcId="{7AEB1A6B-7A64-47A5-8664-498B954FECEA}" destId="{CE6239C8-5968-41B0-80E6-A4B58FDCA05A}" srcOrd="2" destOrd="0" presId="urn:microsoft.com/office/officeart/2018/2/layout/IconVerticalSolidList"/>
    <dgm:cxn modelId="{28294EB8-EDE5-4E96-82DD-CD4E84A6399B}" type="presParOf" srcId="{7AEB1A6B-7A64-47A5-8664-498B954FECEA}" destId="{FBF8934D-E9FD-4A40-881A-06FE861D437B}" srcOrd="3" destOrd="0" presId="urn:microsoft.com/office/officeart/2018/2/layout/IconVerticalSolidList"/>
    <dgm:cxn modelId="{C5E64083-F8AF-4B4F-9FF6-63F233E77633}" type="presParOf" srcId="{1853F254-1F12-4263-814E-7AF1D74C13A3}" destId="{BC094D24-02EC-440C-9659-42158E8BEE93}" srcOrd="1" destOrd="0" presId="urn:microsoft.com/office/officeart/2018/2/layout/IconVerticalSolidList"/>
    <dgm:cxn modelId="{5214606C-BEFD-4033-AF01-AF9F04B16A9C}" type="presParOf" srcId="{1853F254-1F12-4263-814E-7AF1D74C13A3}" destId="{6BFD016B-CAF3-43E4-A287-8FE9266526F3}" srcOrd="2" destOrd="0" presId="urn:microsoft.com/office/officeart/2018/2/layout/IconVerticalSolidList"/>
    <dgm:cxn modelId="{6F88DB50-2801-430A-8ED3-65580B950BFE}" type="presParOf" srcId="{6BFD016B-CAF3-43E4-A287-8FE9266526F3}" destId="{6E31E380-FEBC-4AC6-9401-840C843F08E1}" srcOrd="0" destOrd="0" presId="urn:microsoft.com/office/officeart/2018/2/layout/IconVerticalSolidList"/>
    <dgm:cxn modelId="{99023F0A-3641-4960-BD69-06F2FAEC19F3}" type="presParOf" srcId="{6BFD016B-CAF3-43E4-A287-8FE9266526F3}" destId="{7BC4A7F1-DD86-4747-9A9B-9B1F01998937}" srcOrd="1" destOrd="0" presId="urn:microsoft.com/office/officeart/2018/2/layout/IconVerticalSolidList"/>
    <dgm:cxn modelId="{33DA4131-3B39-45E6-8865-20FC38C86706}" type="presParOf" srcId="{6BFD016B-CAF3-43E4-A287-8FE9266526F3}" destId="{7634DDEE-E4E9-46E9-B826-D872633FF85F}" srcOrd="2" destOrd="0" presId="urn:microsoft.com/office/officeart/2018/2/layout/IconVerticalSolidList"/>
    <dgm:cxn modelId="{52146BAF-BEC9-4C88-9009-572B32F3070F}" type="presParOf" srcId="{6BFD016B-CAF3-43E4-A287-8FE9266526F3}" destId="{CED18374-9FFD-4CBA-BCD1-83222C949148}" srcOrd="3" destOrd="0" presId="urn:microsoft.com/office/officeart/2018/2/layout/IconVerticalSolidList"/>
    <dgm:cxn modelId="{E1D39415-CFA7-458F-B35C-772EDA07339F}" type="presParOf" srcId="{1853F254-1F12-4263-814E-7AF1D74C13A3}" destId="{A44EF7AE-74D8-4FFA-B5F9-CBB08802A46E}" srcOrd="3" destOrd="0" presId="urn:microsoft.com/office/officeart/2018/2/layout/IconVerticalSolidList"/>
    <dgm:cxn modelId="{512BCECD-8D19-4505-B561-2FE78ACA8F57}" type="presParOf" srcId="{1853F254-1F12-4263-814E-7AF1D74C13A3}" destId="{ED8FD0F5-28F8-4DAB-932B-6E2966A13E01}" srcOrd="4" destOrd="0" presId="urn:microsoft.com/office/officeart/2018/2/layout/IconVerticalSolidList"/>
    <dgm:cxn modelId="{83811E13-9B2F-4227-8865-F083F2E7434F}" type="presParOf" srcId="{ED8FD0F5-28F8-4DAB-932B-6E2966A13E01}" destId="{1534B398-120A-4AFF-A786-24934EF9FD5E}" srcOrd="0" destOrd="0" presId="urn:microsoft.com/office/officeart/2018/2/layout/IconVerticalSolidList"/>
    <dgm:cxn modelId="{754703BB-0AA5-4AA8-86E0-AC8AED94D1F1}" type="presParOf" srcId="{ED8FD0F5-28F8-4DAB-932B-6E2966A13E01}" destId="{5351064E-1D34-4408-B8C0-32EBD40C3C57}" srcOrd="1" destOrd="0" presId="urn:microsoft.com/office/officeart/2018/2/layout/IconVerticalSolidList"/>
    <dgm:cxn modelId="{D403E2E0-5331-45B7-B4D1-4912BC0F34C7}" type="presParOf" srcId="{ED8FD0F5-28F8-4DAB-932B-6E2966A13E01}" destId="{7FF222EC-561F-47BC-9A65-0594E7D08E5A}" srcOrd="2" destOrd="0" presId="urn:microsoft.com/office/officeart/2018/2/layout/IconVerticalSolidList"/>
    <dgm:cxn modelId="{00570164-45FB-4AF0-8F4C-924F7B1D4F15}" type="presParOf" srcId="{ED8FD0F5-28F8-4DAB-932B-6E2966A13E01}" destId="{00AC389F-A25B-4682-A4D7-8A0CDE1740B3}" srcOrd="3" destOrd="0" presId="urn:microsoft.com/office/officeart/2018/2/layout/IconVerticalSolidList"/>
    <dgm:cxn modelId="{3DBD5491-6EF3-46A8-998D-6E67A45E1197}" type="presParOf" srcId="{ED8FD0F5-28F8-4DAB-932B-6E2966A13E01}" destId="{3B1CE8A9-DDB3-4C42-B86B-B0A407B2112E}" srcOrd="4" destOrd="0" presId="urn:microsoft.com/office/officeart/2018/2/layout/IconVerticalSolidList"/>
    <dgm:cxn modelId="{786E4A7B-208B-4C10-92BE-427A028CBFE2}" type="presParOf" srcId="{1853F254-1F12-4263-814E-7AF1D74C13A3}" destId="{151263E6-FFC3-4BFC-9BDE-F8C7370087F5}" srcOrd="5" destOrd="0" presId="urn:microsoft.com/office/officeart/2018/2/layout/IconVerticalSolidList"/>
    <dgm:cxn modelId="{88260052-E29A-46E1-9BBF-D4997FE44427}" type="presParOf" srcId="{1853F254-1F12-4263-814E-7AF1D74C13A3}" destId="{92964737-7633-4784-B804-F597AAF1AFFA}" srcOrd="6" destOrd="0" presId="urn:microsoft.com/office/officeart/2018/2/layout/IconVerticalSolidList"/>
    <dgm:cxn modelId="{DD51CEAA-168D-4EC6-AD71-4EFADB7647D8}" type="presParOf" srcId="{92964737-7633-4784-B804-F597AAF1AFFA}" destId="{8F5DF4A1-BB14-410D-A45D-4EA8B5729A62}" srcOrd="0" destOrd="0" presId="urn:microsoft.com/office/officeart/2018/2/layout/IconVerticalSolidList"/>
    <dgm:cxn modelId="{65AF69CE-B3BE-4764-9681-B1595B1A221E}" type="presParOf" srcId="{92964737-7633-4784-B804-F597AAF1AFFA}" destId="{C656E601-9A7F-4178-BE2A-6562872C304D}" srcOrd="1" destOrd="0" presId="urn:microsoft.com/office/officeart/2018/2/layout/IconVerticalSolidList"/>
    <dgm:cxn modelId="{FBCAA7DB-AC77-41E1-95B3-901E5316E692}" type="presParOf" srcId="{92964737-7633-4784-B804-F597AAF1AFFA}" destId="{8F03CB5D-C9E7-45B8-8B8A-B4574299AFBB}" srcOrd="2" destOrd="0" presId="urn:microsoft.com/office/officeart/2018/2/layout/IconVerticalSolidList"/>
    <dgm:cxn modelId="{7D02B32A-25C7-4A4D-AAE8-5999927E5405}" type="presParOf" srcId="{92964737-7633-4784-B804-F597AAF1AFFA}" destId="{85A3CDBB-F5E4-4D7A-B02F-881DC7B8EB3C}" srcOrd="3" destOrd="0" presId="urn:microsoft.com/office/officeart/2018/2/layout/IconVerticalSolidList"/>
    <dgm:cxn modelId="{55AA6F30-E8AE-4021-ADE1-398CEB70CB47}" type="presParOf" srcId="{1853F254-1F12-4263-814E-7AF1D74C13A3}" destId="{FFE689BB-BD71-463C-BE3E-65010AFFE76D}" srcOrd="7" destOrd="0" presId="urn:microsoft.com/office/officeart/2018/2/layout/IconVerticalSolidList"/>
    <dgm:cxn modelId="{77B692E3-BFC2-4EBA-9506-AC09522D1060}" type="presParOf" srcId="{1853F254-1F12-4263-814E-7AF1D74C13A3}" destId="{DAC2FF6B-277B-4A55-A493-D5DA2A7C58EB}" srcOrd="8" destOrd="0" presId="urn:microsoft.com/office/officeart/2018/2/layout/IconVerticalSolidList"/>
    <dgm:cxn modelId="{8AE012E2-037C-44A4-8F72-4A1403A9347D}" type="presParOf" srcId="{DAC2FF6B-277B-4A55-A493-D5DA2A7C58EB}" destId="{70901179-03F9-4E54-AA50-CA7248D397FC}" srcOrd="0" destOrd="0" presId="urn:microsoft.com/office/officeart/2018/2/layout/IconVerticalSolidList"/>
    <dgm:cxn modelId="{B268B6C4-7BA2-4892-A245-7EDC098FDAAD}" type="presParOf" srcId="{DAC2FF6B-277B-4A55-A493-D5DA2A7C58EB}" destId="{963CA66D-AE2C-4AF3-B506-F236E2FE2772}" srcOrd="1" destOrd="0" presId="urn:microsoft.com/office/officeart/2018/2/layout/IconVerticalSolidList"/>
    <dgm:cxn modelId="{045CE62A-10CB-4EFC-9712-7FF82898EB0D}" type="presParOf" srcId="{DAC2FF6B-277B-4A55-A493-D5DA2A7C58EB}" destId="{003CF07B-06CD-4FB8-B2CC-A574141BB12F}" srcOrd="2" destOrd="0" presId="urn:microsoft.com/office/officeart/2018/2/layout/IconVerticalSolidList"/>
    <dgm:cxn modelId="{0BF04F87-8710-4B8B-A59D-8399195872D1}" type="presParOf" srcId="{DAC2FF6B-277B-4A55-A493-D5DA2A7C58EB}" destId="{F92F9C92-6A93-47AB-8518-28DD9D3DBB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27928-F022-4F14-8CE1-4149B74503F6}">
      <dsp:nvSpPr>
        <dsp:cNvPr id="0" name=""/>
        <dsp:cNvSpPr/>
      </dsp:nvSpPr>
      <dsp:spPr>
        <a:xfrm>
          <a:off x="0" y="4206"/>
          <a:ext cx="5111749" cy="8959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879C0-F447-487F-B9C1-19E4747F35DE}">
      <dsp:nvSpPr>
        <dsp:cNvPr id="0" name=""/>
        <dsp:cNvSpPr/>
      </dsp:nvSpPr>
      <dsp:spPr>
        <a:xfrm>
          <a:off x="271012" y="205785"/>
          <a:ext cx="492750" cy="492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8934D-E9FD-4A40-881A-06FE861D437B}">
      <dsp:nvSpPr>
        <dsp:cNvPr id="0" name=""/>
        <dsp:cNvSpPr/>
      </dsp:nvSpPr>
      <dsp:spPr bwMode="white">
        <a:xfrm>
          <a:off x="1034775" y="4206"/>
          <a:ext cx="4076974" cy="8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17" tIns="94817" rIns="94817" bIns="94817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/>
            <a:t>Introducción</a:t>
          </a:r>
          <a:endParaRPr lang="en-US" sz="1800" kern="1200" dirty="0"/>
        </a:p>
      </dsp:txBody>
      <dsp:txXfrm>
        <a:off x="1034775" y="4206"/>
        <a:ext cx="4076974" cy="895909"/>
      </dsp:txXfrm>
    </dsp:sp>
    <dsp:sp modelId="{6E31E380-FEBC-4AC6-9401-840C843F08E1}">
      <dsp:nvSpPr>
        <dsp:cNvPr id="0" name=""/>
        <dsp:cNvSpPr/>
      </dsp:nvSpPr>
      <dsp:spPr>
        <a:xfrm>
          <a:off x="0" y="1124092"/>
          <a:ext cx="5111749" cy="8959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4A7F1-DD86-4747-9A9B-9B1F01998937}">
      <dsp:nvSpPr>
        <dsp:cNvPr id="0" name=""/>
        <dsp:cNvSpPr/>
      </dsp:nvSpPr>
      <dsp:spPr>
        <a:xfrm>
          <a:off x="271012" y="1325672"/>
          <a:ext cx="492750" cy="492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18374-9FFD-4CBA-BCD1-83222C949148}">
      <dsp:nvSpPr>
        <dsp:cNvPr id="0" name=""/>
        <dsp:cNvSpPr/>
      </dsp:nvSpPr>
      <dsp:spPr bwMode="white">
        <a:xfrm>
          <a:off x="1034775" y="1124092"/>
          <a:ext cx="4076974" cy="8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17" tIns="94817" rIns="94817" bIns="94817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/>
            <a:t>¿Qué es Windows server</a:t>
          </a:r>
          <a:r>
            <a:rPr lang="es-CL" sz="1800" kern="1200" dirty="0">
              <a:latin typeface="Calibri" panose="020F0502020204030204"/>
            </a:rPr>
            <a:t> y Azure</a:t>
          </a:r>
          <a:r>
            <a:rPr lang="es-CL" sz="1800" kern="1200" dirty="0"/>
            <a:t>?</a:t>
          </a:r>
          <a:endParaRPr lang="en-US" sz="1800" kern="1200" dirty="0"/>
        </a:p>
      </dsp:txBody>
      <dsp:txXfrm>
        <a:off x="1034775" y="1124092"/>
        <a:ext cx="4076974" cy="895909"/>
      </dsp:txXfrm>
    </dsp:sp>
    <dsp:sp modelId="{1534B398-120A-4AFF-A786-24934EF9FD5E}">
      <dsp:nvSpPr>
        <dsp:cNvPr id="0" name=""/>
        <dsp:cNvSpPr/>
      </dsp:nvSpPr>
      <dsp:spPr>
        <a:xfrm>
          <a:off x="0" y="2243978"/>
          <a:ext cx="5111749" cy="8959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1064E-1D34-4408-B8C0-32EBD40C3C57}">
      <dsp:nvSpPr>
        <dsp:cNvPr id="0" name=""/>
        <dsp:cNvSpPr/>
      </dsp:nvSpPr>
      <dsp:spPr>
        <a:xfrm>
          <a:off x="271012" y="2445558"/>
          <a:ext cx="492750" cy="492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C389F-A25B-4682-A4D7-8A0CDE1740B3}">
      <dsp:nvSpPr>
        <dsp:cNvPr id="0" name=""/>
        <dsp:cNvSpPr/>
      </dsp:nvSpPr>
      <dsp:spPr bwMode="white">
        <a:xfrm>
          <a:off x="1034775" y="2243978"/>
          <a:ext cx="2300287" cy="8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17" tIns="94817" rIns="94817" bIns="94817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/>
            <a:t>Servicios de migración de almacenamiento</a:t>
          </a:r>
          <a:endParaRPr lang="en-US" sz="1800" kern="1200" dirty="0"/>
        </a:p>
      </dsp:txBody>
      <dsp:txXfrm>
        <a:off x="1034775" y="2243978"/>
        <a:ext cx="2300287" cy="895909"/>
      </dsp:txXfrm>
    </dsp:sp>
    <dsp:sp modelId="{3B1CE8A9-DDB3-4C42-B86B-B0A407B2112E}">
      <dsp:nvSpPr>
        <dsp:cNvPr id="0" name=""/>
        <dsp:cNvSpPr/>
      </dsp:nvSpPr>
      <dsp:spPr bwMode="white">
        <a:xfrm>
          <a:off x="3335062" y="2243978"/>
          <a:ext cx="1776687" cy="8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17" tIns="94817" rIns="94817" bIns="94817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/>
            <a:t>¿Qué es Storage </a:t>
          </a:r>
          <a:r>
            <a:rPr lang="es-CL" sz="1100" kern="1200" dirty="0" err="1"/>
            <a:t>Migration</a:t>
          </a:r>
          <a:r>
            <a:rPr lang="es-CL" sz="1100" kern="1200" dirty="0"/>
            <a:t> </a:t>
          </a:r>
          <a:r>
            <a:rPr lang="es-CL" sz="1100" kern="1200" dirty="0" err="1"/>
            <a:t>Service</a:t>
          </a:r>
          <a:r>
            <a:rPr lang="es-CL" sz="1100" kern="1200" dirty="0"/>
            <a:t>?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/>
            <a:t>Por qué usar este servicio</a:t>
          </a:r>
          <a:endParaRPr lang="en-US" sz="1100" kern="1200" dirty="0"/>
        </a:p>
      </dsp:txBody>
      <dsp:txXfrm>
        <a:off x="3335062" y="2243978"/>
        <a:ext cx="1776687" cy="895909"/>
      </dsp:txXfrm>
    </dsp:sp>
    <dsp:sp modelId="{8F5DF4A1-BB14-410D-A45D-4EA8B5729A62}">
      <dsp:nvSpPr>
        <dsp:cNvPr id="0" name=""/>
        <dsp:cNvSpPr/>
      </dsp:nvSpPr>
      <dsp:spPr>
        <a:xfrm>
          <a:off x="0" y="3363865"/>
          <a:ext cx="5111749" cy="8959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6E601-9A7F-4178-BE2A-6562872C304D}">
      <dsp:nvSpPr>
        <dsp:cNvPr id="0" name=""/>
        <dsp:cNvSpPr/>
      </dsp:nvSpPr>
      <dsp:spPr>
        <a:xfrm>
          <a:off x="271012" y="3565444"/>
          <a:ext cx="492750" cy="4927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CDBB-F5E4-4D7A-B02F-881DC7B8EB3C}">
      <dsp:nvSpPr>
        <dsp:cNvPr id="0" name=""/>
        <dsp:cNvSpPr/>
      </dsp:nvSpPr>
      <dsp:spPr bwMode="white">
        <a:xfrm>
          <a:off x="1034775" y="3363865"/>
          <a:ext cx="4076974" cy="8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17" tIns="94817" rIns="94817" bIns="94817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/>
            <a:t>Como funciona el proceso de migración</a:t>
          </a:r>
          <a:endParaRPr lang="en-US" sz="1800" kern="1200" dirty="0"/>
        </a:p>
      </dsp:txBody>
      <dsp:txXfrm>
        <a:off x="1034775" y="3363865"/>
        <a:ext cx="4076974" cy="895909"/>
      </dsp:txXfrm>
    </dsp:sp>
    <dsp:sp modelId="{70901179-03F9-4E54-AA50-CA7248D397FC}">
      <dsp:nvSpPr>
        <dsp:cNvPr id="0" name=""/>
        <dsp:cNvSpPr/>
      </dsp:nvSpPr>
      <dsp:spPr>
        <a:xfrm>
          <a:off x="0" y="4483751"/>
          <a:ext cx="5111749" cy="8959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CA66D-AE2C-4AF3-B506-F236E2FE2772}">
      <dsp:nvSpPr>
        <dsp:cNvPr id="0" name=""/>
        <dsp:cNvSpPr/>
      </dsp:nvSpPr>
      <dsp:spPr>
        <a:xfrm>
          <a:off x="271012" y="4685331"/>
          <a:ext cx="492750" cy="4927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F9C92-6A93-47AB-8518-28DD9D3DBBF3}">
      <dsp:nvSpPr>
        <dsp:cNvPr id="0" name=""/>
        <dsp:cNvSpPr/>
      </dsp:nvSpPr>
      <dsp:spPr bwMode="white">
        <a:xfrm>
          <a:off x="1034775" y="4483751"/>
          <a:ext cx="4076974" cy="8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17" tIns="94817" rIns="94817" bIns="94817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/>
            <a:t>Requisitos para usar servicio de migración de migración de almacenamiento</a:t>
          </a:r>
          <a:endParaRPr lang="en-US" sz="1800" kern="1200" dirty="0"/>
        </a:p>
      </dsp:txBody>
      <dsp:txXfrm>
        <a:off x="1034775" y="4483751"/>
        <a:ext cx="4076974" cy="8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EB02-3FA3-45CA-A207-F6B27ABB3F2A}" type="datetimeFigureOut">
              <a:rPr lang="es-CL" smtClean="0"/>
              <a:t>03-06-2022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4595-A612-427C-89B0-BCF49485A725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2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1026" name="Picture 2" descr="C:\Users\jescobar\Desktop\ProDI - DEB04_Estado180116cgc - copia\logo blanco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1" y="218597"/>
            <a:ext cx="3262551" cy="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563757" y="6292851"/>
            <a:ext cx="6281530" cy="319984"/>
          </a:xfrm>
        </p:spPr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0 Imagen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9" y="207122"/>
            <a:ext cx="2991485" cy="399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windows-server/storage/storage-migration-service/overview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s/route53/what-is-dns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DHCP Y DNS EN WINDOWS SERVER 2022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L" sz="1800" b="1" dirty="0">
                <a:latin typeface="+mn-lt"/>
              </a:rPr>
              <a:t>Windows Server</a:t>
            </a:r>
          </a:p>
        </p:txBody>
      </p:sp>
      <p:sp>
        <p:nvSpPr>
          <p:cNvPr id="4" name="Subtítulo 2"/>
          <p:cNvSpPr txBox="1"/>
          <p:nvPr/>
        </p:nvSpPr>
        <p:spPr>
          <a:xfrm>
            <a:off x="740539" y="5008415"/>
            <a:ext cx="4800600" cy="116203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Administración de </a:t>
            </a:r>
            <a:r>
              <a:rPr lang="en-US" sz="1600" dirty="0">
                <a:latin typeface="+mn-lt"/>
              </a:rPr>
              <a:t>Sistema Operativo Windows</a:t>
            </a:r>
            <a:endParaRPr lang="es-CL" sz="1600" dirty="0">
              <a:latin typeface="+mn-lt"/>
            </a:endParaRPr>
          </a:p>
          <a:p>
            <a:pPr algn="l"/>
            <a:r>
              <a:rPr lang="es-CL" sz="1600" dirty="0">
                <a:latin typeface="+mn-lt"/>
              </a:rPr>
              <a:t>Nombres integrantes del grupo: </a:t>
            </a:r>
            <a:r>
              <a:rPr lang="en-US" sz="1600" dirty="0">
                <a:latin typeface="+mn-lt"/>
              </a:rPr>
              <a:t>Mauricio Sepúlveda , Carlos Zuleta , Elmer Vilca</a:t>
            </a:r>
            <a:endParaRPr lang="es-CL" sz="1600" dirty="0">
              <a:latin typeface="+mn-lt"/>
            </a:endParaRPr>
          </a:p>
          <a:p>
            <a:pPr algn="l"/>
            <a:r>
              <a:rPr lang="es-CL" sz="1600" dirty="0">
                <a:latin typeface="+mn-lt"/>
              </a:rPr>
              <a:t>Nombre carrera:</a:t>
            </a:r>
            <a:r>
              <a:rPr lang="en-US" sz="1600" dirty="0">
                <a:latin typeface="+mn-lt"/>
              </a:rPr>
              <a:t>Analista Programador</a:t>
            </a:r>
            <a:endParaRPr lang="es-CL" sz="1600" dirty="0">
              <a:latin typeface="+mn-lt"/>
            </a:endParaRPr>
          </a:p>
          <a:p>
            <a:pPr algn="l"/>
            <a:r>
              <a:rPr lang="es-CL" sz="1600" dirty="0">
                <a:latin typeface="+mn-lt"/>
              </a:rPr>
              <a:t>Fecha exposición:</a:t>
            </a:r>
            <a:r>
              <a:rPr lang="en-US" sz="1600" dirty="0">
                <a:latin typeface="+mn-lt"/>
              </a:rPr>
              <a:t> 22/0</a:t>
            </a:r>
            <a:r>
              <a:rPr lang="es-CL" altLang="en-US" sz="1600" dirty="0">
                <a:latin typeface="+mn-lt"/>
              </a:rPr>
              <a:t>5</a:t>
            </a:r>
            <a:r>
              <a:rPr lang="en-US" sz="1600" dirty="0">
                <a:latin typeface="+mn-lt"/>
              </a:rPr>
              <a:t>/2022</a:t>
            </a:r>
            <a:endParaRPr lang="es-CL" sz="1600" dirty="0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2296"/>
            <a:ext cx="3008313" cy="10062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CL" sz="3200">
                <a:latin typeface="Calibri" panose="020F0502020204030204" charset="0"/>
                <a:cs typeface="Calibri" panose="020F0502020204030204" charset="0"/>
              </a:rPr>
              <a:t>Índices de contenidos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292851"/>
            <a:ext cx="2133600" cy="215900"/>
          </a:xfrm>
        </p:spPr>
        <p:txBody>
          <a:bodyPr vert="horz" lIns="91440" tIns="45720" rIns="91440" bIns="45720" rtlCol="0" anchor="ctr">
            <a:normAutofit fontScale="95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F9E0D3-51B3-8D47-9FA0-6C6BA96BAD74}" type="slidenum">
              <a:rPr lang="es-ES" sz="900" smtClean="0"/>
              <a:t>2</a:t>
            </a:fld>
            <a:endParaRPr lang="es-ES" sz="900"/>
          </a:p>
        </p:txBody>
      </p:sp>
      <p:graphicFrame>
        <p:nvGraphicFramePr>
          <p:cNvPr id="91" name="Título 1"/>
          <p:cNvGraphicFramePr/>
          <p:nvPr/>
        </p:nvGraphicFramePr>
        <p:xfrm>
          <a:off x="3575050" y="736581"/>
          <a:ext cx="5111750" cy="538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4603750" y="2119630"/>
            <a:ext cx="3206750" cy="368300"/>
          </a:xfrm>
          <a:prstGeom prst="rect">
            <a:avLst/>
          </a:prstGeom>
          <a:solidFill>
            <a:srgbClr val="D1CBCB"/>
          </a:solidFill>
          <a:extLst/>
        </p:spPr>
        <p:txBody>
          <a:bodyPr wrap="square" rtlCol="0">
            <a:spAutoFit/>
          </a:bodyPr>
          <a:lstStyle/>
          <a:p>
            <a:r>
              <a:rPr lang="es-CL" altLang="es-MX">
                <a:latin typeface="Calibri" panose="020F0502020204030204" charset="0"/>
                <a:cs typeface="Calibri" panose="020F0502020204030204" charset="0"/>
              </a:rPr>
              <a:t>¿Que es DNS?</a:t>
            </a:r>
          </a:p>
        </p:txBody>
      </p:sp>
      <p:sp>
        <p:nvSpPr>
          <p:cNvPr id="6" name="Cuadro de texto 5"/>
          <p:cNvSpPr txBox="1"/>
          <p:nvPr/>
        </p:nvSpPr>
        <p:spPr>
          <a:xfrm>
            <a:off x="4603750" y="3350895"/>
            <a:ext cx="3982720" cy="368300"/>
          </a:xfrm>
          <a:prstGeom prst="rect">
            <a:avLst/>
          </a:prstGeom>
          <a:solidFill>
            <a:srgbClr val="D1CBCB"/>
          </a:solidFill>
        </p:spPr>
        <p:txBody>
          <a:bodyPr wrap="square" rtlCol="0">
            <a:spAutoFit/>
          </a:bodyPr>
          <a:lstStyle/>
          <a:p>
            <a:endParaRPr lang="es-MX" altLang="en-US"/>
          </a:p>
        </p:txBody>
      </p:sp>
      <p:sp>
        <p:nvSpPr>
          <p:cNvPr id="8" name="Cuadro de texto 7"/>
          <p:cNvSpPr txBox="1"/>
          <p:nvPr/>
        </p:nvSpPr>
        <p:spPr>
          <a:xfrm>
            <a:off x="4603750" y="3119755"/>
            <a:ext cx="3982720" cy="368300"/>
          </a:xfrm>
          <a:prstGeom prst="rect">
            <a:avLst/>
          </a:prstGeom>
          <a:solidFill>
            <a:srgbClr val="D1CBCB"/>
          </a:solidFill>
        </p:spPr>
        <p:txBody>
          <a:bodyPr wrap="square" rtlCol="0">
            <a:spAutoFit/>
          </a:bodyPr>
          <a:lstStyle/>
          <a:p>
            <a:endParaRPr lang="es-MX" alt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3750" y="3243580"/>
            <a:ext cx="1838325" cy="371475"/>
          </a:xfrm>
          <a:prstGeom prst="rect">
            <a:avLst/>
          </a:prstGeom>
        </p:spPr>
      </p:pic>
      <p:sp>
        <p:nvSpPr>
          <p:cNvPr id="11" name="Cuadro de texto 10"/>
          <p:cNvSpPr txBox="1"/>
          <p:nvPr/>
        </p:nvSpPr>
        <p:spPr>
          <a:xfrm>
            <a:off x="4603750" y="4319349"/>
            <a:ext cx="3831590" cy="369332"/>
          </a:xfrm>
          <a:prstGeom prst="rect">
            <a:avLst/>
          </a:prstGeom>
          <a:solidFill>
            <a:srgbClr val="D1CBCB"/>
          </a:solidFill>
        </p:spPr>
        <p:txBody>
          <a:bodyPr wrap="square" rtlCol="0">
            <a:spAutoFit/>
          </a:bodyPr>
          <a:lstStyle/>
          <a:p>
            <a:r>
              <a:rPr lang="es-MX" altLang="en-US" dirty="0" smtClean="0"/>
              <a:t>Prototipo</a:t>
            </a:r>
          </a:p>
        </p:txBody>
      </p:sp>
      <p:sp>
        <p:nvSpPr>
          <p:cNvPr id="12" name="Cuadro de texto 11"/>
          <p:cNvSpPr txBox="1"/>
          <p:nvPr/>
        </p:nvSpPr>
        <p:spPr>
          <a:xfrm>
            <a:off x="4603750" y="5385519"/>
            <a:ext cx="3982720" cy="646331"/>
          </a:xfrm>
          <a:prstGeom prst="rect">
            <a:avLst/>
          </a:prstGeom>
          <a:solidFill>
            <a:srgbClr val="D1CBCB"/>
          </a:solidFill>
        </p:spPr>
        <p:txBody>
          <a:bodyPr wrap="square" rtlCol="0">
            <a:spAutoFit/>
          </a:bodyPr>
          <a:lstStyle/>
          <a:p>
            <a:r>
              <a:rPr lang="es-MX" altLang="en-US" dirty="0" smtClean="0"/>
              <a:t>Conclusión</a:t>
            </a:r>
          </a:p>
          <a:p>
            <a:endParaRPr lang="es-MX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b="1" cap="none" dirty="0">
                <a:latin typeface="Calibri" panose="020F0502020204030204" charset="0"/>
                <a:cs typeface="Calibri" panose="020F0502020204030204" charset="0"/>
              </a:rPr>
              <a:t>Introducción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860201" y="2690800"/>
            <a:ext cx="2050989" cy="245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Ilustración 2 </a:t>
            </a:r>
            <a:r>
              <a:rPr lang="es-CL" altLang="es-ES" sz="10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(www.nobbot.com</a:t>
            </a:r>
            <a:r>
              <a:rPr lang="es-MX" sz="1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  <a:hlinkClick r:id="rId2"/>
              </a:rPr>
              <a:t>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860046" y="5552517"/>
            <a:ext cx="2050989" cy="245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Ilustración 1</a:t>
            </a:r>
            <a:r>
              <a:rPr lang="es-ES" sz="1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 </a:t>
            </a:r>
            <a:r>
              <a:rPr lang="es-CL" altLang="es-ES" sz="1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(www.nobbot.com</a:t>
            </a:r>
            <a:r>
              <a:rPr lang="es-MX" sz="1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  <a:hlinkClick r:id="rId2"/>
              </a:rPr>
              <a:t>)</a:t>
            </a:r>
          </a:p>
        </p:txBody>
      </p:sp>
      <p:pic>
        <p:nvPicPr>
          <p:cNvPr id="2" name="Imagen 1" descr="qué-es-d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10" y="3580765"/>
            <a:ext cx="3573145" cy="1786890"/>
          </a:xfrm>
          <a:prstGeom prst="rect">
            <a:avLst/>
          </a:prstGeom>
        </p:spPr>
      </p:pic>
      <p:pic>
        <p:nvPicPr>
          <p:cNvPr id="12" name="Marcador de posición de contenido 11" descr="protocolo-dhcp-apertura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53330" y="576580"/>
            <a:ext cx="3857625" cy="20199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sz="2800" b="1" dirty="0">
                <a:latin typeface="Calibri" panose="020F0502020204030204" charset="0"/>
                <a:cs typeface="Calibri" panose="020F0502020204030204" charset="0"/>
              </a:rPr>
              <a:t>¿Qué </a:t>
            </a:r>
            <a:r>
              <a:rPr lang="es-CL" sz="2800" b="1" dirty="0" smtClean="0">
                <a:latin typeface="Calibri" panose="020F0502020204030204" charset="0"/>
                <a:cs typeface="Calibri" panose="020F0502020204030204" charset="0"/>
              </a:rPr>
              <a:t>es y para que sirve </a:t>
            </a:r>
            <a:r>
              <a:rPr lang="es-CL" sz="2800" b="1" dirty="0">
                <a:latin typeface="Calibri" panose="020F0502020204030204" charset="0"/>
                <a:cs typeface="Calibri" panose="020F0502020204030204" charset="0"/>
              </a:rPr>
              <a:t>DNS?</a:t>
            </a:r>
          </a:p>
        </p:txBody>
      </p:sp>
      <p:sp>
        <p:nvSpPr>
          <p:cNvPr id="4" name="Título 1"/>
          <p:cNvSpPr txBox="1"/>
          <p:nvPr/>
        </p:nvSpPr>
        <p:spPr>
          <a:xfrm>
            <a:off x="5092065" y="2088515"/>
            <a:ext cx="3721735" cy="26619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es-ES" sz="17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DNS</a:t>
            </a:r>
            <a:r>
              <a:rPr lang="es-CL" altLang="es-ES" sz="17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:</a:t>
            </a:r>
            <a:r>
              <a:rPr lang="es-ES" sz="17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(Domain Name System)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/>
              <a:buChar char="•"/>
            </a:pPr>
            <a:endParaRPr lang="es-ES" sz="1700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/>
              <a:buChar char="•"/>
            </a:pPr>
            <a:endParaRPr lang="es-ES" sz="1700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es-ES" sz="17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”El DNS, o sistema de nombres de dominio, traduce los nombres de dominios aptos para lectura humana (por ejemplo, www.amazon.com) a direcciones IP aptas para lectura por parte de máquinas (por ejemplo, 192.0.2.44).”</a:t>
            </a:r>
            <a:r>
              <a:rPr lang="es-CL" altLang="es-ES" sz="17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lang="es-CL" altLang="es-ES" sz="10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(www.kinsta.com)</a:t>
            </a:r>
            <a:endParaRPr lang="es-ES" sz="1000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/>
              <a:buChar char="•"/>
            </a:pPr>
            <a:endParaRPr lang="es-ES" sz="100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292851"/>
            <a:ext cx="2133600" cy="215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F9E0D3-51B3-8D47-9FA0-6C6BA96BAD74}" type="slidenum">
              <a:rPr lang="es-ES" sz="900" smtClean="0"/>
              <a:t>4</a:t>
            </a:fld>
            <a:endParaRPr lang="es-ES" sz="900"/>
          </a:p>
        </p:txBody>
      </p:sp>
      <p:pic>
        <p:nvPicPr>
          <p:cNvPr id="5" name="Imagen 4" descr="qué-es-dns"/>
          <p:cNvPicPr>
            <a:picLocks noChangeAspect="1"/>
          </p:cNvPicPr>
          <p:nvPr/>
        </p:nvPicPr>
        <p:blipFill>
          <a:blip r:embed="rId2"/>
          <a:srcRect l="2116" b="1412"/>
          <a:stretch>
            <a:fillRect/>
          </a:stretch>
        </p:blipFill>
        <p:spPr>
          <a:xfrm>
            <a:off x="353695" y="2444750"/>
            <a:ext cx="4611370" cy="2305685"/>
          </a:xfrm>
          <a:prstGeom prst="round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3112770" y="4750435"/>
            <a:ext cx="19792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altLang="es-MX" sz="1000"/>
              <a:t>ilustracion3 (www.nobbot.com)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sz="2800" b="1" dirty="0">
                <a:latin typeface="Calibri" panose="020F0502020204030204" charset="0"/>
                <a:cs typeface="Calibri" panose="020F0502020204030204" charset="0"/>
              </a:rPr>
              <a:t>¿Qué </a:t>
            </a:r>
            <a:r>
              <a:rPr lang="es-CL" sz="2800" b="1" dirty="0" smtClean="0">
                <a:latin typeface="Calibri" panose="020F0502020204030204" charset="0"/>
                <a:cs typeface="Calibri" panose="020F0502020204030204" charset="0"/>
              </a:rPr>
              <a:t>es y para que sirve </a:t>
            </a:r>
            <a:r>
              <a:rPr lang="es-CL" sz="2800" b="1" dirty="0">
                <a:latin typeface="Calibri" panose="020F0502020204030204" charset="0"/>
                <a:cs typeface="Calibri" panose="020F0502020204030204" charset="0"/>
              </a:rPr>
              <a:t>DHCP?</a:t>
            </a:r>
          </a:p>
        </p:txBody>
      </p:sp>
      <p:sp>
        <p:nvSpPr>
          <p:cNvPr id="4" name="Título 1"/>
          <p:cNvSpPr txBox="1"/>
          <p:nvPr/>
        </p:nvSpPr>
        <p:spPr>
          <a:xfrm>
            <a:off x="5527040" y="1623060"/>
            <a:ext cx="3493135" cy="26619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D</a:t>
            </a:r>
            <a:r>
              <a:rPr lang="es-CL" altLang="es-ES" sz="17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HCP:</a:t>
            </a:r>
            <a:r>
              <a:rPr lang="es-ES" sz="17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(Protocolo de configuración dinámica de host</a:t>
            </a:r>
            <a:r>
              <a:rPr lang="es-CL" altLang="es-ES" sz="17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)</a:t>
            </a:r>
            <a:endParaRPr lang="es-ES" sz="1700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</a:pPr>
            <a:endParaRPr lang="es-ES" sz="1700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es-ES" sz="17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Este servidor toma una lista dinámica de direcciones IP y las asigna a los clientes  conforme estas van quedando libres, y siempre sabe quién es el propietario de esa IP.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292851"/>
            <a:ext cx="2133600" cy="215900"/>
          </a:xfrm>
        </p:spPr>
        <p:txBody>
          <a:bodyPr vert="horz" lIns="91440" tIns="45720" rIns="91440" bIns="45720" rtlCol="0" anchor="ctr">
            <a:normAutofit fontScale="95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F9E0D3-51B3-8D47-9FA0-6C6BA96BAD74}" type="slidenum">
              <a:rPr lang="es-ES" sz="900" smtClean="0"/>
              <a:t>5</a:t>
            </a:fld>
            <a:endParaRPr lang="es-ES" sz="900"/>
          </a:p>
        </p:txBody>
      </p:sp>
      <p:pic>
        <p:nvPicPr>
          <p:cNvPr id="6" name="Imagen 5" descr="dhcp-snoo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069840" cy="2707640"/>
          </a:xfrm>
          <a:prstGeom prst="rect">
            <a:avLst/>
          </a:prstGeom>
        </p:spPr>
      </p:pic>
      <p:sp>
        <p:nvSpPr>
          <p:cNvPr id="9" name="Cuadro de texto 8"/>
          <p:cNvSpPr txBox="1"/>
          <p:nvPr/>
        </p:nvSpPr>
        <p:spPr>
          <a:xfrm>
            <a:off x="3547110" y="4284980"/>
            <a:ext cx="197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altLang="es-MX" sz="1000"/>
              <a:t>ilustracion3 (www.nobbot.com)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3365" y="2972521"/>
            <a:ext cx="6096635" cy="37528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CL" sz="4400" dirty="0" smtClean="0">
                <a:latin typeface="Calibri" panose="020F0502020204030204" charset="0"/>
                <a:cs typeface="Calibri" panose="020F0502020204030204" charset="0"/>
              </a:rPr>
              <a:t>Prototipo</a:t>
            </a:r>
            <a:endParaRPr lang="es-CL" sz="4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292851"/>
            <a:ext cx="2133600" cy="215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F9E0D3-51B3-8D47-9FA0-6C6BA96BAD74}" type="slidenum">
              <a:rPr lang="es-ES" sz="900" smtClean="0"/>
              <a:t>6</a:t>
            </a:fld>
            <a:endParaRPr lang="es-ES" sz="90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b="1" cap="none" dirty="0">
                <a:latin typeface="Calibri" panose="020F0502020204030204" charset="0"/>
                <a:cs typeface="Calibri" panose="020F0502020204030204" charset="0"/>
              </a:rPr>
              <a:t>Conclusión</a:t>
            </a:r>
          </a:p>
        </p:txBody>
      </p:sp>
      <p:pic>
        <p:nvPicPr>
          <p:cNvPr id="12" name="Marcador de posición de contenido 11" descr="protocolo-dhcp-apertura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5375" y="3345180"/>
            <a:ext cx="3857625" cy="2019935"/>
          </a:xfrm>
          <a:prstGeom prst="rect">
            <a:avLst/>
          </a:prstGeom>
        </p:spPr>
      </p:pic>
      <p:pic>
        <p:nvPicPr>
          <p:cNvPr id="7" name="Imagen 6" descr="DNS-1024x4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55" y="899795"/>
            <a:ext cx="4512945" cy="1934845"/>
          </a:xfrm>
          <a:prstGeom prst="rect">
            <a:avLst/>
          </a:prstGeom>
        </p:spPr>
      </p:pic>
      <p:sp>
        <p:nvSpPr>
          <p:cNvPr id="9" name="Cuadro de texto 8"/>
          <p:cNvSpPr txBox="1"/>
          <p:nvPr/>
        </p:nvSpPr>
        <p:spPr>
          <a:xfrm>
            <a:off x="6783070" y="2834640"/>
            <a:ext cx="197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altLang="es-MX" sz="1000">
                <a:solidFill>
                  <a:schemeClr val="bg1"/>
                </a:solidFill>
              </a:rPr>
              <a:t>ilustracion3 (www.nobbot.com)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6783070" y="5365115"/>
            <a:ext cx="197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altLang="es-MX" sz="1000">
                <a:solidFill>
                  <a:schemeClr val="bg1"/>
                </a:solidFill>
              </a:rPr>
              <a:t>ilustracion3 (www.nobbot.com)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3268"/>
            <a:ext cx="8229600" cy="758932"/>
          </a:xfrm>
        </p:spPr>
        <p:txBody>
          <a:bodyPr/>
          <a:lstStyle/>
          <a:p>
            <a:r>
              <a:rPr lang="es-CL" altLang="es-MX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</a:rPr>
              <a:t>BIBLIOGRAFIA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8</a:t>
            </a:fld>
            <a:endParaRPr lang="es-ES"/>
          </a:p>
        </p:txBody>
      </p:sp>
      <p:sp>
        <p:nvSpPr>
          <p:cNvPr id="5" name="Cuadro de texto 4"/>
          <p:cNvSpPr txBox="1"/>
          <p:nvPr/>
        </p:nvSpPr>
        <p:spPr>
          <a:xfrm>
            <a:off x="457200" y="1388745"/>
            <a:ext cx="81407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400" dirty="0">
                <a:solidFill>
                  <a:schemeClr val="tx1"/>
                </a:solidFill>
              </a:rPr>
              <a:t>Amazon.com (2019), ¿Que es DNS?. Recuperado: </a:t>
            </a:r>
            <a:r>
              <a:rPr lang="es-MX" altLang="en-US" sz="1400" dirty="0">
                <a:solidFill>
                  <a:schemeClr val="tx1"/>
                </a:solidFill>
                <a:hlinkClick r:id="rId2"/>
              </a:rPr>
              <a:t>https://aws.amazon.com/es/route53/what-is-dns</a:t>
            </a:r>
            <a:r>
              <a:rPr lang="es-MX" altLang="en-US" sz="1400" dirty="0" smtClean="0">
                <a:solidFill>
                  <a:schemeClr val="tx1"/>
                </a:solidFill>
                <a:hlinkClick r:id="rId2"/>
              </a:rPr>
              <a:t>/</a:t>
            </a:r>
            <a:endParaRPr lang="es-MX" altLang="en-US" sz="1400" dirty="0" smtClean="0">
              <a:solidFill>
                <a:schemeClr val="tx1"/>
              </a:solidFill>
            </a:endParaRPr>
          </a:p>
          <a:p>
            <a:r>
              <a:rPr lang="es-ES" sz="1400" dirty="0"/>
              <a:t>Windows Server. (31 de 05 de 2022). Windows server. </a:t>
            </a:r>
            <a:r>
              <a:rPr lang="es-ES" sz="1400" dirty="0" smtClean="0"/>
              <a:t>Microsoft.</a:t>
            </a:r>
            <a:endParaRPr lang="es-CL" sz="1400" dirty="0"/>
          </a:p>
          <a:p>
            <a:r>
              <a:rPr lang="es-ES" sz="1400" dirty="0" smtClean="0"/>
              <a:t>YouTube. </a:t>
            </a:r>
            <a:r>
              <a:rPr lang="es-ES" sz="1400" dirty="0"/>
              <a:t>(20 de Octubre de 2021). </a:t>
            </a:r>
            <a:r>
              <a:rPr lang="es-ES" sz="1400" i="1" dirty="0"/>
              <a:t>Como configurar un servidor DHCP 🔄 en Windows Server 2022</a:t>
            </a:r>
            <a:r>
              <a:rPr lang="es-ES" sz="1400" dirty="0"/>
              <a:t>. Obtenido de </a:t>
            </a:r>
            <a:r>
              <a:rPr lang="es-ES" sz="1400" u="sng" dirty="0"/>
              <a:t>https://www.youtube.com/watch?v=iNAp9d-sZac&amp;ab_channel=TutorialesIT</a:t>
            </a:r>
            <a:endParaRPr lang="es-CL" sz="1400" dirty="0"/>
          </a:p>
          <a:p>
            <a:endParaRPr lang="es-MX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scriba el nombre de la instancia  de participación o tema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Índice de Contenido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Escriba el nombre de la instancia  de participación o tema&amp;quot;&quot;/&gt;&lt;property id=&quot;20307&quot; value=&quot;261&quot;/&gt;&lt;/object&gt;&lt;object type=&quot;3&quot; unique_id=&quot;10089&quot;&gt;&lt;property id=&quot;20148&quot; value=&quot;5&quot;/&gt;&lt;property id=&quot;20300&quot; value=&quot;Slide 3 - &amp;quot;Presentación de temas: &amp;quot;&quot;/&gt;&lt;property id=&quot;20307&quot; value=&quot;263&quot;/&gt;&lt;/object&gt;&lt;object type=&quot;3&quot; unique_id=&quot;10125&quot;&gt;&lt;property id=&quot;20148&quot; value=&quot;5&quot;/&gt;&lt;property id=&quot;20300&quot; value=&quot;Slide 4 - &amp;quot;Tema 1: Alteraciones bioquímicas&amp;quot;&quot;/&gt;&lt;property id=&quot;20307&quot; value=&quot;264&quot;/&gt;&lt;/object&gt;&lt;object type=&quot;3&quot; unique_id=&quot;10126&quot;&gt;&lt;property id=&quot;20148&quot; value=&quot;5&quot;/&gt;&lt;property id=&quot;20300&quot; value=&quot;Slide 5 - &amp;quot;Conclusiones&amp;quot;&quot;/&gt;&lt;property id=&quot;20307&quot; value=&quot;265&quot;/&gt;&lt;/object&gt;&lt;object type=&quot;3&quot; unique_id=&quot;10127&quot;&gt;&lt;property id=&quot;20148&quot; value=&quot;5&quot;/&gt;&lt;property id=&quot;20300&quot; value=&quot;Slide 6 - &amp;quot;Bibliografía&amp;quot;&quot;/&gt;&lt;property id=&quot;20307&quot; value=&quot;266&quot;/&gt;&lt;/object&gt;&lt;/object&gt;&lt;object type=&quot;8&quot; unique_id=&quot;10020&quot;&gt;&lt;/object&gt;&lt;/object&gt;&lt;/database&gt;"/>
  <p:tag name="ISPRING_RESOURCE_PATHS_HASH_2" val="68f67140c2dbc790efbde71ff1f073f621e6a944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PPT_INACAP2015</Template>
  <TotalTime>18</TotalTime>
  <Words>305</Words>
  <Application>Microsoft Office PowerPoint</Application>
  <PresentationFormat>Presentación en pantalla (4:3)</PresentationFormat>
  <Paragraphs>46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Myriad Pro</vt:lpstr>
      <vt:lpstr>Tema de Office</vt:lpstr>
      <vt:lpstr>1_Tema de Office</vt:lpstr>
      <vt:lpstr>DHCP Y DNS EN WINDOWS SERVER 2022</vt:lpstr>
      <vt:lpstr>Índices de contenidos</vt:lpstr>
      <vt:lpstr>Introducción</vt:lpstr>
      <vt:lpstr>¿Qué es y para que sirve DNS?</vt:lpstr>
      <vt:lpstr>¿Qué es y para que sirve DHCP?</vt:lpstr>
      <vt:lpstr>Prototipo</vt:lpstr>
      <vt:lpstr>Conclusión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Jescica Puschel Oyaneder</dc:creator>
  <cp:lastModifiedBy>LABORATORIO COMPUTACION IQUIQUE</cp:lastModifiedBy>
  <cp:revision>561</cp:revision>
  <dcterms:created xsi:type="dcterms:W3CDTF">2015-11-09T19:21:00Z</dcterms:created>
  <dcterms:modified xsi:type="dcterms:W3CDTF">2022-06-03T17:19:12Z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0x010100D0DCD2CA22B10B409415210DE3612702</vt:lpwstr>
  </property>
  <property fmtid="{D5CDD505-2E9C-101B-9397-08002B2CF9AE}" pid="3" name="ICV">
    <vt:lpwstr>322C9CB13A4546C99DBCF01C3F98D972</vt:lpwstr>
  </property>
  <property fmtid="{D5CDD505-2E9C-101B-9397-08002B2CF9AE}" pid="4" name="KSOProductBuildVer">
    <vt:lpwstr>2058-11.2.0.11130</vt:lpwstr>
  </property>
</Properties>
</file>