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08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E0539B-C313-8840-8FD5-78417616F199}" type="doc">
      <dgm:prSet loTypeId="urn:microsoft.com/office/officeart/2005/8/layout/process2" loCatId="" qsTypeId="urn:microsoft.com/office/officeart/2005/8/quickstyle/simple4" qsCatId="simple" csTypeId="urn:microsoft.com/office/officeart/2005/8/colors/accent0_3" csCatId="mainScheme" phldr="1"/>
      <dgm:spPr/>
    </dgm:pt>
    <dgm:pt modelId="{3A6A21A2-88A8-3B42-A2A8-B8C266413C99}">
      <dgm:prSet phldrT="[文本]"/>
      <dgm:spPr/>
      <dgm:t>
        <a:bodyPr/>
        <a:lstStyle/>
        <a:p>
          <a:r>
            <a:rPr lang="zh-CN" altLang="en-US" dirty="0" smtClean="0"/>
            <a:t>查收消息</a:t>
          </a:r>
          <a:endParaRPr lang="zh-CN" altLang="en-US" dirty="0"/>
        </a:p>
      </dgm:t>
    </dgm:pt>
    <dgm:pt modelId="{36FEBB3A-4612-7349-BD5A-20A77DAF069E}" type="parTrans" cxnId="{7B566E02-AFBA-364D-8651-F5D137BAC3EB}">
      <dgm:prSet/>
      <dgm:spPr/>
      <dgm:t>
        <a:bodyPr/>
        <a:lstStyle/>
        <a:p>
          <a:endParaRPr lang="zh-CN" altLang="en-US"/>
        </a:p>
      </dgm:t>
    </dgm:pt>
    <dgm:pt modelId="{FB3D7BD9-BEA7-6744-BBEA-7667CA06AE80}" type="sibTrans" cxnId="{7B566E02-AFBA-364D-8651-F5D137BAC3EB}">
      <dgm:prSet custT="1">
        <dgm:style>
          <a:lnRef idx="0">
            <a:schemeClr val="accent2"/>
          </a:lnRef>
          <a:fillRef idx="3">
            <a:schemeClr val="accent2"/>
          </a:fillRef>
          <a:effectRef idx="3">
            <a:schemeClr val="accent2"/>
          </a:effectRef>
          <a:fontRef idx="minor">
            <a:schemeClr val="lt1"/>
          </a:fontRef>
        </dgm:style>
      </dgm:prSet>
      <dgm:spPr/>
      <dgm:t>
        <a:bodyPr/>
        <a:lstStyle/>
        <a:p>
          <a:r>
            <a:rPr lang="zh-CN" altLang="en-US" sz="1400" dirty="0" smtClean="0"/>
            <a:t>有</a:t>
          </a:r>
          <a:endParaRPr lang="zh-CN" altLang="en-US" sz="1000" dirty="0"/>
        </a:p>
      </dgm:t>
    </dgm:pt>
    <dgm:pt modelId="{3EC897B3-2EE8-5342-BC8F-546E68C0F71D}">
      <dgm:prSet phldrT="[文本]"/>
      <dgm:spPr/>
      <dgm:t>
        <a:bodyPr/>
        <a:lstStyle/>
        <a:p>
          <a:r>
            <a:rPr lang="zh-CN" altLang="en-US" dirty="0" smtClean="0"/>
            <a:t>是否回复</a:t>
          </a:r>
          <a:endParaRPr lang="zh-CN" altLang="en-US" dirty="0"/>
        </a:p>
      </dgm:t>
    </dgm:pt>
    <dgm:pt modelId="{5B2C27BF-DA84-4D48-ADC7-4D2511DC30B6}" type="parTrans" cxnId="{A98280BC-8E6D-D74C-BE6A-7A2390256DF9}">
      <dgm:prSet/>
      <dgm:spPr/>
      <dgm:t>
        <a:bodyPr/>
        <a:lstStyle/>
        <a:p>
          <a:endParaRPr lang="zh-CN" altLang="en-US"/>
        </a:p>
      </dgm:t>
    </dgm:pt>
    <dgm:pt modelId="{822D3BF9-1A20-384F-A297-B902E9EE9A50}" type="sibTrans" cxnId="{A98280BC-8E6D-D74C-BE6A-7A2390256DF9}">
      <dgm:prSet>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t>是</a:t>
          </a:r>
          <a:endParaRPr lang="zh-CN" altLang="en-US" dirty="0"/>
        </a:p>
      </dgm:t>
    </dgm:pt>
    <dgm:pt modelId="{37E9474D-5A9C-BA4C-A02E-7764F622D9E5}">
      <dgm:prSet phldrT="[文本]"/>
      <dgm:spPr/>
      <dgm:t>
        <a:bodyPr/>
        <a:lstStyle/>
        <a:p>
          <a:r>
            <a:rPr lang="zh-CN" altLang="en-US" dirty="0" smtClean="0"/>
            <a:t>回复内容</a:t>
          </a:r>
          <a:endParaRPr lang="zh-CN" altLang="en-US" dirty="0"/>
        </a:p>
      </dgm:t>
    </dgm:pt>
    <dgm:pt modelId="{C99DD432-6AB6-9B4F-B7EC-49362D8236F5}" type="parTrans" cxnId="{7E8684A4-6B57-1E4A-9FB1-EEC6A890CA54}">
      <dgm:prSet/>
      <dgm:spPr/>
      <dgm:t>
        <a:bodyPr/>
        <a:lstStyle/>
        <a:p>
          <a:endParaRPr lang="zh-CN" altLang="en-US"/>
        </a:p>
      </dgm:t>
    </dgm:pt>
    <dgm:pt modelId="{FC37530B-49B3-464C-B3B4-95B9B6197125}" type="sibTrans" cxnId="{7E8684A4-6B57-1E4A-9FB1-EEC6A890CA54}">
      <dgm:prSet>
        <dgm:style>
          <a:lnRef idx="0">
            <a:schemeClr val="accent2"/>
          </a:lnRef>
          <a:fillRef idx="3">
            <a:schemeClr val="accent2"/>
          </a:fillRef>
          <a:effectRef idx="3">
            <a:schemeClr val="accent2"/>
          </a:effectRef>
          <a:fontRef idx="minor">
            <a:schemeClr val="lt1"/>
          </a:fontRef>
        </dgm:style>
      </dgm:prSet>
      <dgm:spPr/>
      <dgm:t>
        <a:bodyPr/>
        <a:lstStyle/>
        <a:p>
          <a:endParaRPr lang="zh-CN" altLang="en-US"/>
        </a:p>
      </dgm:t>
    </dgm:pt>
    <dgm:pt modelId="{8773D5FE-3BFC-40C0-918F-9DF98E2C6DDD}">
      <dgm:prSet phldrT="[文本]"/>
      <dgm:spPr/>
      <dgm:t>
        <a:bodyPr/>
        <a:lstStyle/>
        <a:p>
          <a:r>
            <a:rPr lang="zh-CN" altLang="en-US" dirty="0" smtClean="0"/>
            <a:t>回复成功</a:t>
          </a:r>
          <a:endParaRPr lang="zh-CN" altLang="en-US" dirty="0"/>
        </a:p>
      </dgm:t>
    </dgm:pt>
    <dgm:pt modelId="{CB18FF53-E596-4EB6-ACCF-64A76C477607}" type="parTrans" cxnId="{76B1DA4B-6611-4DB3-8E65-700A62754B36}">
      <dgm:prSet/>
      <dgm:spPr/>
      <dgm:t>
        <a:bodyPr/>
        <a:lstStyle/>
        <a:p>
          <a:endParaRPr lang="zh-CN" altLang="en-US"/>
        </a:p>
      </dgm:t>
    </dgm:pt>
    <dgm:pt modelId="{FAC14DBA-2737-4B44-8925-4B825192B258}" type="sibTrans" cxnId="{76B1DA4B-6611-4DB3-8E65-700A62754B36}">
      <dgm:prSet/>
      <dgm:spPr/>
      <dgm:t>
        <a:bodyPr/>
        <a:lstStyle/>
        <a:p>
          <a:endParaRPr lang="zh-CN" altLang="en-US"/>
        </a:p>
      </dgm:t>
    </dgm:pt>
    <dgm:pt modelId="{B9EB00B4-E495-AF46-B5D5-4D2A1E69150F}" type="pres">
      <dgm:prSet presAssocID="{6DE0539B-C313-8840-8FD5-78417616F199}" presName="linearFlow" presStyleCnt="0">
        <dgm:presLayoutVars>
          <dgm:resizeHandles val="exact"/>
        </dgm:presLayoutVars>
      </dgm:prSet>
      <dgm:spPr/>
    </dgm:pt>
    <dgm:pt modelId="{23F87677-CDE8-D245-BF58-4A5DEAE40FD3}" type="pres">
      <dgm:prSet presAssocID="{3A6A21A2-88A8-3B42-A2A8-B8C266413C99}" presName="node" presStyleLbl="node1" presStyleIdx="0" presStyleCnt="4" custScaleX="58202" custScaleY="41074">
        <dgm:presLayoutVars>
          <dgm:bulletEnabled val="1"/>
        </dgm:presLayoutVars>
      </dgm:prSet>
      <dgm:spPr/>
      <dgm:t>
        <a:bodyPr/>
        <a:lstStyle/>
        <a:p>
          <a:endParaRPr lang="zh-CN" altLang="en-US"/>
        </a:p>
      </dgm:t>
    </dgm:pt>
    <dgm:pt modelId="{18B11220-C1D3-A04C-90BE-B5F7D7333317}" type="pres">
      <dgm:prSet presAssocID="{FB3D7BD9-BEA7-6744-BBEA-7667CA06AE80}" presName="sibTrans" presStyleLbl="sibTrans2D1" presStyleIdx="0" presStyleCnt="3"/>
      <dgm:spPr/>
      <dgm:t>
        <a:bodyPr/>
        <a:lstStyle/>
        <a:p>
          <a:endParaRPr lang="zh-CN" altLang="en-US"/>
        </a:p>
      </dgm:t>
    </dgm:pt>
    <dgm:pt modelId="{7773D4BC-3E30-1240-A721-DE45E35A22F0}" type="pres">
      <dgm:prSet presAssocID="{FB3D7BD9-BEA7-6744-BBEA-7667CA06AE80}" presName="connectorText" presStyleLbl="sibTrans2D1" presStyleIdx="0" presStyleCnt="3"/>
      <dgm:spPr/>
      <dgm:t>
        <a:bodyPr/>
        <a:lstStyle/>
        <a:p>
          <a:endParaRPr lang="zh-CN" altLang="en-US"/>
        </a:p>
      </dgm:t>
    </dgm:pt>
    <dgm:pt modelId="{543ED88F-61B4-A44D-A9C1-855C1D6AD1A1}" type="pres">
      <dgm:prSet presAssocID="{3EC897B3-2EE8-5342-BC8F-546E68C0F71D}" presName="node" presStyleLbl="node1" presStyleIdx="1" presStyleCnt="4" custScaleY="79538" custLinFactNeighborY="-5460">
        <dgm:presLayoutVars>
          <dgm:bulletEnabled val="1"/>
        </dgm:presLayoutVars>
      </dgm:prSet>
      <dgm:spPr>
        <a:prstGeom prst="flowChartDecision">
          <a:avLst/>
        </a:prstGeom>
      </dgm:spPr>
      <dgm:t>
        <a:bodyPr/>
        <a:lstStyle/>
        <a:p>
          <a:endParaRPr lang="zh-CN" altLang="en-US"/>
        </a:p>
      </dgm:t>
    </dgm:pt>
    <dgm:pt modelId="{1B8C8ECF-F124-B145-9708-640A088EFDF1}" type="pres">
      <dgm:prSet presAssocID="{822D3BF9-1A20-384F-A297-B902E9EE9A50}" presName="sibTrans" presStyleLbl="sibTrans2D1" presStyleIdx="1" presStyleCnt="3" custScaleX="163900"/>
      <dgm:spPr/>
      <dgm:t>
        <a:bodyPr/>
        <a:lstStyle/>
        <a:p>
          <a:endParaRPr lang="zh-CN" altLang="en-US"/>
        </a:p>
      </dgm:t>
    </dgm:pt>
    <dgm:pt modelId="{5B6C4711-3C75-8940-8CFF-7EC060DBDFA2}" type="pres">
      <dgm:prSet presAssocID="{822D3BF9-1A20-384F-A297-B902E9EE9A50}" presName="connectorText" presStyleLbl="sibTrans2D1" presStyleIdx="1" presStyleCnt="3"/>
      <dgm:spPr/>
      <dgm:t>
        <a:bodyPr/>
        <a:lstStyle/>
        <a:p>
          <a:endParaRPr lang="zh-CN" altLang="en-US"/>
        </a:p>
      </dgm:t>
    </dgm:pt>
    <dgm:pt modelId="{21C1FD91-AF83-254C-B9A3-F331A55591CB}" type="pres">
      <dgm:prSet presAssocID="{37E9474D-5A9C-BA4C-A02E-7764F622D9E5}" presName="node" presStyleLbl="node1" presStyleIdx="2" presStyleCnt="4" custScaleY="54563">
        <dgm:presLayoutVars>
          <dgm:bulletEnabled val="1"/>
        </dgm:presLayoutVars>
      </dgm:prSet>
      <dgm:spPr/>
      <dgm:t>
        <a:bodyPr/>
        <a:lstStyle/>
        <a:p>
          <a:endParaRPr lang="zh-CN" altLang="en-US"/>
        </a:p>
      </dgm:t>
    </dgm:pt>
    <dgm:pt modelId="{2EFB963F-2CE6-4D02-B60F-5FD529FE8CFA}" type="pres">
      <dgm:prSet presAssocID="{FC37530B-49B3-464C-B3B4-95B9B6197125}" presName="sibTrans" presStyleLbl="sibTrans2D1" presStyleIdx="2" presStyleCnt="3"/>
      <dgm:spPr/>
      <dgm:t>
        <a:bodyPr/>
        <a:lstStyle/>
        <a:p>
          <a:endParaRPr lang="zh-CN" altLang="en-US"/>
        </a:p>
      </dgm:t>
    </dgm:pt>
    <dgm:pt modelId="{9D5CB8D1-418B-4B3B-9A73-511DC55783D6}" type="pres">
      <dgm:prSet presAssocID="{FC37530B-49B3-464C-B3B4-95B9B6197125}" presName="connectorText" presStyleLbl="sibTrans2D1" presStyleIdx="2" presStyleCnt="3"/>
      <dgm:spPr/>
      <dgm:t>
        <a:bodyPr/>
        <a:lstStyle/>
        <a:p>
          <a:endParaRPr lang="zh-CN" altLang="en-US"/>
        </a:p>
      </dgm:t>
    </dgm:pt>
    <dgm:pt modelId="{7BE7FDE9-A0DD-46DD-B1A9-03C459E1975A}" type="pres">
      <dgm:prSet presAssocID="{8773D5FE-3BFC-40C0-918F-9DF98E2C6DDD}" presName="node" presStyleLbl="node1" presStyleIdx="3" presStyleCnt="4">
        <dgm:presLayoutVars>
          <dgm:bulletEnabled val="1"/>
        </dgm:presLayoutVars>
      </dgm:prSet>
      <dgm:spPr/>
      <dgm:t>
        <a:bodyPr/>
        <a:lstStyle/>
        <a:p>
          <a:endParaRPr lang="zh-CN" altLang="en-US"/>
        </a:p>
      </dgm:t>
    </dgm:pt>
  </dgm:ptLst>
  <dgm:cxnLst>
    <dgm:cxn modelId="{E441E3D4-B22B-664B-81B8-D8BAC53B9C3A}" type="presOf" srcId="{FB3D7BD9-BEA7-6744-BBEA-7667CA06AE80}" destId="{18B11220-C1D3-A04C-90BE-B5F7D7333317}" srcOrd="0" destOrd="0" presId="urn:microsoft.com/office/officeart/2005/8/layout/process2"/>
    <dgm:cxn modelId="{3B79B1D6-208F-4640-B553-932BE9CC8B67}" type="presOf" srcId="{FC37530B-49B3-464C-B3B4-95B9B6197125}" destId="{2EFB963F-2CE6-4D02-B60F-5FD529FE8CFA}" srcOrd="0" destOrd="0" presId="urn:microsoft.com/office/officeart/2005/8/layout/process2"/>
    <dgm:cxn modelId="{7B566E02-AFBA-364D-8651-F5D137BAC3EB}" srcId="{6DE0539B-C313-8840-8FD5-78417616F199}" destId="{3A6A21A2-88A8-3B42-A2A8-B8C266413C99}" srcOrd="0" destOrd="0" parTransId="{36FEBB3A-4612-7349-BD5A-20A77DAF069E}" sibTransId="{FB3D7BD9-BEA7-6744-BBEA-7667CA06AE80}"/>
    <dgm:cxn modelId="{A98280BC-8E6D-D74C-BE6A-7A2390256DF9}" srcId="{6DE0539B-C313-8840-8FD5-78417616F199}" destId="{3EC897B3-2EE8-5342-BC8F-546E68C0F71D}" srcOrd="1" destOrd="0" parTransId="{5B2C27BF-DA84-4D48-ADC7-4D2511DC30B6}" sibTransId="{822D3BF9-1A20-384F-A297-B902E9EE9A50}"/>
    <dgm:cxn modelId="{76B1DA4B-6611-4DB3-8E65-700A62754B36}" srcId="{6DE0539B-C313-8840-8FD5-78417616F199}" destId="{8773D5FE-3BFC-40C0-918F-9DF98E2C6DDD}" srcOrd="3" destOrd="0" parTransId="{CB18FF53-E596-4EB6-ACCF-64A76C477607}" sibTransId="{FAC14DBA-2737-4B44-8925-4B825192B258}"/>
    <dgm:cxn modelId="{ED2B38A7-D52B-45D7-AC3B-81CC0E0E6053}" type="presOf" srcId="{8773D5FE-3BFC-40C0-918F-9DF98E2C6DDD}" destId="{7BE7FDE9-A0DD-46DD-B1A9-03C459E1975A}" srcOrd="0" destOrd="0" presId="urn:microsoft.com/office/officeart/2005/8/layout/process2"/>
    <dgm:cxn modelId="{3803BA56-72FF-B54E-8F9A-4A9F10A1C7B6}" type="presOf" srcId="{3EC897B3-2EE8-5342-BC8F-546E68C0F71D}" destId="{543ED88F-61B4-A44D-A9C1-855C1D6AD1A1}" srcOrd="0" destOrd="0" presId="urn:microsoft.com/office/officeart/2005/8/layout/process2"/>
    <dgm:cxn modelId="{F23A7664-206F-4B35-97A6-991DAD02EE31}" type="presOf" srcId="{FC37530B-49B3-464C-B3B4-95B9B6197125}" destId="{9D5CB8D1-418B-4B3B-9A73-511DC55783D6}" srcOrd="1" destOrd="0" presId="urn:microsoft.com/office/officeart/2005/8/layout/process2"/>
    <dgm:cxn modelId="{8199216E-2CBB-8843-8F18-CC50A2978296}" type="presOf" srcId="{822D3BF9-1A20-384F-A297-B902E9EE9A50}" destId="{1B8C8ECF-F124-B145-9708-640A088EFDF1}" srcOrd="0" destOrd="0" presId="urn:microsoft.com/office/officeart/2005/8/layout/process2"/>
    <dgm:cxn modelId="{957D40ED-50FE-B34E-9D20-42073E0D6B94}" type="presOf" srcId="{6DE0539B-C313-8840-8FD5-78417616F199}" destId="{B9EB00B4-E495-AF46-B5D5-4D2A1E69150F}" srcOrd="0" destOrd="0" presId="urn:microsoft.com/office/officeart/2005/8/layout/process2"/>
    <dgm:cxn modelId="{67185AF1-474F-0B41-986A-3A052A2353FF}" type="presOf" srcId="{FB3D7BD9-BEA7-6744-BBEA-7667CA06AE80}" destId="{7773D4BC-3E30-1240-A721-DE45E35A22F0}" srcOrd="1" destOrd="0" presId="urn:microsoft.com/office/officeart/2005/8/layout/process2"/>
    <dgm:cxn modelId="{24D65C72-DF7C-A14A-9BC9-3D9535925CDD}" type="presOf" srcId="{3A6A21A2-88A8-3B42-A2A8-B8C266413C99}" destId="{23F87677-CDE8-D245-BF58-4A5DEAE40FD3}" srcOrd="0" destOrd="0" presId="urn:microsoft.com/office/officeart/2005/8/layout/process2"/>
    <dgm:cxn modelId="{160D0F89-D590-0046-9F91-7BEB87038A68}" type="presOf" srcId="{37E9474D-5A9C-BA4C-A02E-7764F622D9E5}" destId="{21C1FD91-AF83-254C-B9A3-F331A55591CB}" srcOrd="0" destOrd="0" presId="urn:microsoft.com/office/officeart/2005/8/layout/process2"/>
    <dgm:cxn modelId="{E2DAECE7-F41F-244D-9FF9-CA0A4E336F88}" type="presOf" srcId="{822D3BF9-1A20-384F-A297-B902E9EE9A50}" destId="{5B6C4711-3C75-8940-8CFF-7EC060DBDFA2}" srcOrd="1" destOrd="0" presId="urn:microsoft.com/office/officeart/2005/8/layout/process2"/>
    <dgm:cxn modelId="{7E8684A4-6B57-1E4A-9FB1-EEC6A890CA54}" srcId="{6DE0539B-C313-8840-8FD5-78417616F199}" destId="{37E9474D-5A9C-BA4C-A02E-7764F622D9E5}" srcOrd="2" destOrd="0" parTransId="{C99DD432-6AB6-9B4F-B7EC-49362D8236F5}" sibTransId="{FC37530B-49B3-464C-B3B4-95B9B6197125}"/>
    <dgm:cxn modelId="{018E7A3F-0AA3-914A-AA4E-37CA3F60534F}" type="presParOf" srcId="{B9EB00B4-E495-AF46-B5D5-4D2A1E69150F}" destId="{23F87677-CDE8-D245-BF58-4A5DEAE40FD3}" srcOrd="0" destOrd="0" presId="urn:microsoft.com/office/officeart/2005/8/layout/process2"/>
    <dgm:cxn modelId="{D2CABB87-52EA-7E40-96E3-1129EDBF89DE}" type="presParOf" srcId="{B9EB00B4-E495-AF46-B5D5-4D2A1E69150F}" destId="{18B11220-C1D3-A04C-90BE-B5F7D7333317}" srcOrd="1" destOrd="0" presId="urn:microsoft.com/office/officeart/2005/8/layout/process2"/>
    <dgm:cxn modelId="{BAD389C3-1CF1-DD4F-B699-37E5D4C5D04A}" type="presParOf" srcId="{18B11220-C1D3-A04C-90BE-B5F7D7333317}" destId="{7773D4BC-3E30-1240-A721-DE45E35A22F0}" srcOrd="0" destOrd="0" presId="urn:microsoft.com/office/officeart/2005/8/layout/process2"/>
    <dgm:cxn modelId="{8B4695E7-D6AC-8246-9E4B-624E509B1E3B}" type="presParOf" srcId="{B9EB00B4-E495-AF46-B5D5-4D2A1E69150F}" destId="{543ED88F-61B4-A44D-A9C1-855C1D6AD1A1}" srcOrd="2" destOrd="0" presId="urn:microsoft.com/office/officeart/2005/8/layout/process2"/>
    <dgm:cxn modelId="{4EB2598F-6D14-5442-ADCF-26BABFE6E7D9}" type="presParOf" srcId="{B9EB00B4-E495-AF46-B5D5-4D2A1E69150F}" destId="{1B8C8ECF-F124-B145-9708-640A088EFDF1}" srcOrd="3" destOrd="0" presId="urn:microsoft.com/office/officeart/2005/8/layout/process2"/>
    <dgm:cxn modelId="{9640C6A1-06C0-6C4A-909C-5CF98E67E75E}" type="presParOf" srcId="{1B8C8ECF-F124-B145-9708-640A088EFDF1}" destId="{5B6C4711-3C75-8940-8CFF-7EC060DBDFA2}" srcOrd="0" destOrd="0" presId="urn:microsoft.com/office/officeart/2005/8/layout/process2"/>
    <dgm:cxn modelId="{1D5B2A13-CEBA-5E4E-8F5D-597F823A29CF}" type="presParOf" srcId="{B9EB00B4-E495-AF46-B5D5-4D2A1E69150F}" destId="{21C1FD91-AF83-254C-B9A3-F331A55591CB}" srcOrd="4" destOrd="0" presId="urn:microsoft.com/office/officeart/2005/8/layout/process2"/>
    <dgm:cxn modelId="{457FD924-28FD-4941-A837-B73F6392608F}" type="presParOf" srcId="{B9EB00B4-E495-AF46-B5D5-4D2A1E69150F}" destId="{2EFB963F-2CE6-4D02-B60F-5FD529FE8CFA}" srcOrd="5" destOrd="0" presId="urn:microsoft.com/office/officeart/2005/8/layout/process2"/>
    <dgm:cxn modelId="{1B8729B6-79FD-4F48-B8F5-CCFD35E4BAF3}" type="presParOf" srcId="{2EFB963F-2CE6-4D02-B60F-5FD529FE8CFA}" destId="{9D5CB8D1-418B-4B3B-9A73-511DC55783D6}" srcOrd="0" destOrd="0" presId="urn:microsoft.com/office/officeart/2005/8/layout/process2"/>
    <dgm:cxn modelId="{77BA75CE-AA6E-47ED-A076-938A1AF93EDA}" type="presParOf" srcId="{B9EB00B4-E495-AF46-B5D5-4D2A1E69150F}" destId="{7BE7FDE9-A0DD-46DD-B1A9-03C459E1975A}"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87677-CDE8-D245-BF58-4A5DEAE40FD3}">
      <dsp:nvSpPr>
        <dsp:cNvPr id="0" name=""/>
        <dsp:cNvSpPr/>
      </dsp:nvSpPr>
      <dsp:spPr>
        <a:xfrm>
          <a:off x="2623619" y="976"/>
          <a:ext cx="1258562" cy="493436"/>
        </a:xfrm>
        <a:prstGeom prst="roundRect">
          <a:avLst>
            <a:gd name="adj" fmla="val 10000"/>
          </a:avLst>
        </a:prstGeom>
        <a:gradFill rotWithShape="0">
          <a:gsLst>
            <a:gs pos="0">
              <a:schemeClr val="dk2">
                <a:hueOff val="0"/>
                <a:satOff val="0"/>
                <a:lumOff val="0"/>
                <a:alphaOff val="0"/>
                <a:shade val="30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查收消息</a:t>
          </a:r>
          <a:endParaRPr lang="zh-CN" altLang="en-US" sz="1800" kern="1200" dirty="0"/>
        </a:p>
      </dsp:txBody>
      <dsp:txXfrm>
        <a:off x="2638071" y="15428"/>
        <a:ext cx="1229658" cy="464532"/>
      </dsp:txXfrm>
    </dsp:sp>
    <dsp:sp modelId="{18B11220-C1D3-A04C-90BE-B5F7D7333317}">
      <dsp:nvSpPr>
        <dsp:cNvPr id="0" name=""/>
        <dsp:cNvSpPr/>
      </dsp:nvSpPr>
      <dsp:spPr>
        <a:xfrm rot="5400000">
          <a:off x="3039949" y="508047"/>
          <a:ext cx="425903" cy="540601"/>
        </a:xfrm>
        <a:prstGeom prst="rightArrow">
          <a:avLst>
            <a:gd name="adj1" fmla="val 60000"/>
            <a:gd name="adj2" fmla="val 50000"/>
          </a:avLst>
        </a:prstGeom>
        <a:gradFill rotWithShape="1">
          <a:gsLst>
            <a:gs pos="0">
              <a:schemeClr val="accent2">
                <a:shade val="30000"/>
                <a:satMod val="130000"/>
              </a:schemeClr>
            </a:gs>
            <a:gs pos="80000">
              <a:schemeClr val="accent2">
                <a:shade val="93000"/>
                <a:satMod val="130000"/>
              </a:schemeClr>
            </a:gs>
            <a:gs pos="100000">
              <a:schemeClr val="accent2">
                <a:shade val="94000"/>
                <a:satMod val="135000"/>
              </a:schemeClr>
            </a:gs>
          </a:gsLst>
          <a:lin ang="14400000" scaled="1"/>
        </a:gradFill>
        <a:ln>
          <a:noFill/>
        </a:ln>
        <a:effectLst>
          <a:innerShdw blurRad="50800" dist="25400" dir="6600000">
            <a:srgbClr val="000000">
              <a:alpha val="50000"/>
            </a:srgbClr>
          </a:innerShdw>
          <a:reflection blurRad="12700" stA="26000" endPos="28000" dist="38100" dir="5400000" sy="-100000" rotWithShape="0"/>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t>有</a:t>
          </a:r>
          <a:endParaRPr lang="zh-CN" altLang="en-US" sz="1000" kern="1200" dirty="0"/>
        </a:p>
      </dsp:txBody>
      <dsp:txXfrm rot="-5400000">
        <a:off x="3090721" y="565396"/>
        <a:ext cx="324361" cy="298132"/>
      </dsp:txXfrm>
    </dsp:sp>
    <dsp:sp modelId="{543ED88F-61B4-A44D-A9C1-855C1D6AD1A1}">
      <dsp:nvSpPr>
        <dsp:cNvPr id="0" name=""/>
        <dsp:cNvSpPr/>
      </dsp:nvSpPr>
      <dsp:spPr>
        <a:xfrm>
          <a:off x="2171698" y="1062284"/>
          <a:ext cx="2162404" cy="955518"/>
        </a:xfrm>
        <a:prstGeom prst="flowChartDecision">
          <a:avLst/>
        </a:prstGeom>
        <a:gradFill rotWithShape="0">
          <a:gsLst>
            <a:gs pos="0">
              <a:schemeClr val="dk2">
                <a:hueOff val="0"/>
                <a:satOff val="0"/>
                <a:lumOff val="0"/>
                <a:alphaOff val="0"/>
                <a:shade val="30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是否回复</a:t>
          </a:r>
          <a:endParaRPr lang="zh-CN" altLang="en-US" sz="1800" kern="1200" dirty="0"/>
        </a:p>
      </dsp:txBody>
      <dsp:txXfrm>
        <a:off x="2712299" y="1301164"/>
        <a:ext cx="1081202" cy="477759"/>
      </dsp:txXfrm>
    </dsp:sp>
    <dsp:sp modelId="{1B8C8ECF-F124-B145-9708-640A088EFDF1}">
      <dsp:nvSpPr>
        <dsp:cNvPr id="0" name=""/>
        <dsp:cNvSpPr/>
      </dsp:nvSpPr>
      <dsp:spPr>
        <a:xfrm rot="5400000">
          <a:off x="2863558" y="2064234"/>
          <a:ext cx="778685" cy="540601"/>
        </a:xfrm>
        <a:prstGeom prst="rightArrow">
          <a:avLst>
            <a:gd name="adj1" fmla="val 60000"/>
            <a:gd name="adj2" fmla="val 50000"/>
          </a:avLst>
        </a:prstGeom>
        <a:gradFill rotWithShape="1">
          <a:gsLst>
            <a:gs pos="0">
              <a:schemeClr val="accent2">
                <a:shade val="30000"/>
                <a:satMod val="130000"/>
              </a:schemeClr>
            </a:gs>
            <a:gs pos="80000">
              <a:schemeClr val="accent2">
                <a:shade val="93000"/>
                <a:satMod val="130000"/>
              </a:schemeClr>
            </a:gs>
            <a:gs pos="100000">
              <a:schemeClr val="accent2">
                <a:shade val="94000"/>
                <a:satMod val="135000"/>
              </a:schemeClr>
            </a:gs>
          </a:gsLst>
          <a:lin ang="14400000" scaled="1"/>
        </a:gradFill>
        <a:ln>
          <a:noFill/>
        </a:ln>
        <a:effectLst>
          <a:innerShdw blurRad="50800" dist="25400" dir="6600000">
            <a:srgbClr val="000000">
              <a:alpha val="50000"/>
            </a:srgbClr>
          </a:innerShdw>
          <a:reflection blurRad="12700" stA="26000" endPos="28000" dist="38100" dir="5400000" sy="-100000" rotWithShape="0"/>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zh-CN" altLang="en-US" sz="1400" kern="1200" dirty="0" smtClean="0"/>
            <a:t>是</a:t>
          </a:r>
          <a:endParaRPr lang="zh-CN" altLang="en-US" sz="1400" kern="1200" dirty="0"/>
        </a:p>
      </dsp:txBody>
      <dsp:txXfrm rot="-5400000">
        <a:off x="3090720" y="1945192"/>
        <a:ext cx="324361" cy="616505"/>
      </dsp:txXfrm>
    </dsp:sp>
    <dsp:sp modelId="{21C1FD91-AF83-254C-B9A3-F331A55591CB}">
      <dsp:nvSpPr>
        <dsp:cNvPr id="0" name=""/>
        <dsp:cNvSpPr/>
      </dsp:nvSpPr>
      <dsp:spPr>
        <a:xfrm>
          <a:off x="2171698" y="2651266"/>
          <a:ext cx="2162404" cy="655484"/>
        </a:xfrm>
        <a:prstGeom prst="roundRect">
          <a:avLst>
            <a:gd name="adj" fmla="val 10000"/>
          </a:avLst>
        </a:prstGeom>
        <a:gradFill rotWithShape="0">
          <a:gsLst>
            <a:gs pos="0">
              <a:schemeClr val="dk2">
                <a:hueOff val="0"/>
                <a:satOff val="0"/>
                <a:lumOff val="0"/>
                <a:alphaOff val="0"/>
                <a:shade val="30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回复内容</a:t>
          </a:r>
          <a:endParaRPr lang="zh-CN" altLang="en-US" sz="1800" kern="1200" dirty="0"/>
        </a:p>
      </dsp:txBody>
      <dsp:txXfrm>
        <a:off x="2190896" y="2670464"/>
        <a:ext cx="2124008" cy="617088"/>
      </dsp:txXfrm>
    </dsp:sp>
    <dsp:sp modelId="{2EFB963F-2CE6-4D02-B60F-5FD529FE8CFA}">
      <dsp:nvSpPr>
        <dsp:cNvPr id="0" name=""/>
        <dsp:cNvSpPr/>
      </dsp:nvSpPr>
      <dsp:spPr>
        <a:xfrm rot="5400000">
          <a:off x="3027650" y="3336784"/>
          <a:ext cx="450500" cy="540601"/>
        </a:xfrm>
        <a:prstGeom prst="rightArrow">
          <a:avLst>
            <a:gd name="adj1" fmla="val 60000"/>
            <a:gd name="adj2" fmla="val 50000"/>
          </a:avLst>
        </a:prstGeom>
        <a:gradFill rotWithShape="1">
          <a:gsLst>
            <a:gs pos="0">
              <a:schemeClr val="accent2">
                <a:shade val="30000"/>
                <a:satMod val="130000"/>
              </a:schemeClr>
            </a:gs>
            <a:gs pos="80000">
              <a:schemeClr val="accent2">
                <a:shade val="93000"/>
                <a:satMod val="130000"/>
              </a:schemeClr>
            </a:gs>
            <a:gs pos="100000">
              <a:schemeClr val="accent2">
                <a:shade val="94000"/>
                <a:satMod val="135000"/>
              </a:schemeClr>
            </a:gs>
          </a:gsLst>
          <a:lin ang="14400000" scaled="1"/>
        </a:gradFill>
        <a:ln>
          <a:noFill/>
        </a:ln>
        <a:effectLst>
          <a:innerShdw blurRad="50800" dist="25400" dir="6600000">
            <a:srgbClr val="000000">
              <a:alpha val="50000"/>
            </a:srgbClr>
          </a:innerShdw>
          <a:reflection blurRad="12700" stA="26000" endPos="28000" dist="38100" dir="5400000" sy="-100000" rotWithShape="0"/>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3090720" y="3381834"/>
        <a:ext cx="324361" cy="315350"/>
      </dsp:txXfrm>
    </dsp:sp>
    <dsp:sp modelId="{7BE7FDE9-A0DD-46DD-B1A9-03C459E1975A}">
      <dsp:nvSpPr>
        <dsp:cNvPr id="0" name=""/>
        <dsp:cNvSpPr/>
      </dsp:nvSpPr>
      <dsp:spPr>
        <a:xfrm>
          <a:off x="2171698" y="3907419"/>
          <a:ext cx="2162404" cy="1201335"/>
        </a:xfrm>
        <a:prstGeom prst="roundRect">
          <a:avLst>
            <a:gd name="adj" fmla="val 10000"/>
          </a:avLst>
        </a:prstGeom>
        <a:gradFill rotWithShape="0">
          <a:gsLst>
            <a:gs pos="0">
              <a:schemeClr val="dk2">
                <a:hueOff val="0"/>
                <a:satOff val="0"/>
                <a:lumOff val="0"/>
                <a:alphaOff val="0"/>
                <a:shade val="30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回复成功</a:t>
          </a:r>
          <a:endParaRPr lang="zh-CN" altLang="en-US" sz="1800" kern="1200" dirty="0"/>
        </a:p>
      </dsp:txBody>
      <dsp:txXfrm>
        <a:off x="2206884" y="3942605"/>
        <a:ext cx="2092032" cy="11309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53" name="Group 52"/>
          <p:cNvGrpSpPr/>
          <p:nvPr/>
        </p:nvGrpSpPr>
        <p:grpSpPr>
          <a:xfrm>
            <a:off x="103644" y="1997845"/>
            <a:ext cx="9264100" cy="3669157"/>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0708" y="-641833"/>
            <a:ext cx="985797"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0" name="Group 29"/>
          <p:cNvGrpSpPr/>
          <p:nvPr/>
        </p:nvGrpSpPr>
        <p:grpSpPr>
          <a:xfrm>
            <a:off x="787878" y="-970104"/>
            <a:ext cx="5636587" cy="2701922"/>
            <a:chOff x="787878" y="-970104"/>
            <a:chExt cx="5636587" cy="2701922"/>
          </a:xfrm>
        </p:grpSpPr>
        <p:sp>
          <p:nvSpPr>
            <p:cNvPr id="37" name="Oval 36"/>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2" name="Oval 41"/>
            <p:cNvSpPr/>
            <p:nvPr userDrawn="1"/>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1" name="Oval 40"/>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4" name="Pie 33"/>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6" name="Oval 35"/>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8" name="Arc 37"/>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6" name="Pie 45"/>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7" name="Arc 46"/>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8" name="Oval 47"/>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9" name="Oval 48"/>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0" name="Arc 39"/>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0" name="Oval 49"/>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1" name="Oval 50"/>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32" name="Rectangle 31"/>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1022823" y="2961459"/>
            <a:ext cx="7551601" cy="1612607"/>
          </a:xfrm>
        </p:spPr>
        <p:txBody>
          <a:bodyPr anchor="b" anchorCtr="0">
            <a:noAutofit/>
          </a:bodyPr>
          <a:lstStyle>
            <a:lvl1pPr algn="l">
              <a:defRPr sz="4600">
                <a:solidFill>
                  <a:schemeClr val="bg1"/>
                </a:solidFill>
              </a:defRPr>
            </a:lvl1pPr>
          </a:lstStyle>
          <a:p>
            <a:r>
              <a:rPr lang="zh-CN" altLang="en-US" smtClean="0"/>
              <a:t>单击此处编辑母版标题样式</a:t>
            </a:r>
            <a:endParaRPr/>
          </a:p>
        </p:txBody>
      </p:sp>
      <p:sp>
        <p:nvSpPr>
          <p:cNvPr id="3" name="Subtitle 2"/>
          <p:cNvSpPr>
            <a:spLocks noGrp="1"/>
          </p:cNvSpPr>
          <p:nvPr>
            <p:ph type="subTitle" idx="1"/>
          </p:nvPr>
        </p:nvSpPr>
        <p:spPr>
          <a:xfrm rot="21060000">
            <a:off x="2550459" y="4704801"/>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4" name="Rectangle 33"/>
          <p:cNvSpPr/>
          <p:nvPr/>
        </p:nvSpPr>
        <p:spPr>
          <a:xfrm>
            <a:off x="9144" y="2476500"/>
            <a:ext cx="9125712" cy="43688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24765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8F1B69E8-23E9-4C1F-AA2B-3C5BA6EDBEAE}" type="datetimeFigureOut">
              <a:rPr lang="en-US" smtClean="0"/>
              <a:t>10/21/2012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2" name="Title 1"/>
          <p:cNvSpPr>
            <a:spLocks noGrp="1"/>
          </p:cNvSpPr>
          <p:nvPr>
            <p:ph type="title"/>
          </p:nvPr>
        </p:nvSpPr>
        <p:spPr>
          <a:xfrm>
            <a:off x="4477870" y="990600"/>
            <a:ext cx="3951755" cy="1431832"/>
          </a:xfrm>
        </p:spPr>
        <p:txBody>
          <a:bodyPr anchor="b"/>
          <a:lstStyle>
            <a:lvl1pPr algn="l">
              <a:lnSpc>
                <a:spcPct val="100000"/>
              </a:lnSpc>
              <a:defRPr sz="3000" b="0"/>
            </a:lvl1pPr>
          </a:lstStyle>
          <a:p>
            <a:r>
              <a:rPr lang="zh-CN" altLang="en-US" smtClean="0"/>
              <a:t>单击此处编辑母版标题样式</a:t>
            </a:r>
            <a:endParaRPr/>
          </a:p>
        </p:txBody>
      </p:sp>
      <p:sp>
        <p:nvSpPr>
          <p:cNvPr id="3" name="Picture Placeholder 2"/>
          <p:cNvSpPr>
            <a:spLocks noGrp="1"/>
          </p:cNvSpPr>
          <p:nvPr>
            <p:ph type="pic" idx="1"/>
          </p:nvPr>
        </p:nvSpPr>
        <p:spPr>
          <a:xfrm rot="21416935">
            <a:off x="414291" y="1321671"/>
            <a:ext cx="3703911" cy="5202978"/>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477870" y="2547938"/>
            <a:ext cx="3951755" cy="3700462"/>
          </a:xfrm>
        </p:spPr>
        <p:txBody>
          <a:bodyPr>
            <a:normAutofit/>
          </a:bodyPr>
          <a:lstStyle>
            <a:lvl1pPr marL="0" indent="0">
              <a:spcAft>
                <a:spcPts val="10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grpSp>
        <p:nvGrpSpPr>
          <p:cNvPr id="34" name="Group 33"/>
          <p:cNvGrpSpPr/>
          <p:nvPr/>
        </p:nvGrpSpPr>
        <p:grpSpPr>
          <a:xfrm>
            <a:off x="9144" y="3810000"/>
            <a:ext cx="9125712" cy="3035300"/>
            <a:chOff x="9144" y="3810000"/>
            <a:chExt cx="9125712" cy="3035300"/>
          </a:xfrm>
        </p:grpSpPr>
        <p:sp>
          <p:nvSpPr>
            <p:cNvPr id="35" name="Rectangle 34"/>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10/21/2012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2407361" y="921379"/>
            <a:ext cx="4329278" cy="334071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zh-CN" altLang="en-US" smtClean="0"/>
              <a:t>单击此处编辑母版标题样式</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张图片(位于标题上)">
    <p:spTree>
      <p:nvGrpSpPr>
        <p:cNvPr id="1" name=""/>
        <p:cNvGrpSpPr/>
        <p:nvPr/>
      </p:nvGrpSpPr>
      <p:grpSpPr>
        <a:xfrm>
          <a:off x="0" y="0"/>
          <a:ext cx="0" cy="0"/>
          <a:chOff x="0" y="0"/>
          <a:chExt cx="0" cy="0"/>
        </a:xfrm>
      </p:grpSpPr>
      <p:grpSp>
        <p:nvGrpSpPr>
          <p:cNvPr id="36" name="Group 35"/>
          <p:cNvGrpSpPr/>
          <p:nvPr/>
        </p:nvGrpSpPr>
        <p:grpSpPr>
          <a:xfrm>
            <a:off x="9144" y="3810000"/>
            <a:ext cx="9125712" cy="3035300"/>
            <a:chOff x="9144" y="3810000"/>
            <a:chExt cx="9125712" cy="3035300"/>
          </a:xfrm>
        </p:grpSpPr>
        <p:sp>
          <p:nvSpPr>
            <p:cNvPr id="33" name="Rectangle 32"/>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5" name="Straight Connector 34"/>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5" name="Date Placeholder 4"/>
          <p:cNvSpPr>
            <a:spLocks noGrp="1"/>
          </p:cNvSpPr>
          <p:nvPr>
            <p:ph type="dt" sz="half" idx="10"/>
          </p:nvPr>
        </p:nvSpPr>
        <p:spPr/>
        <p:txBody>
          <a:bodyPr/>
          <a:lstStyle/>
          <a:p>
            <a:fld id="{8F1B69E8-23E9-4C1F-AA2B-3C5BA6EDBEAE}" type="datetimeFigureOut">
              <a:rPr lang="en-US" smtClean="0"/>
              <a:t>10/21/2012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3" name="Picture Placeholder 2"/>
          <p:cNvSpPr>
            <a:spLocks noGrp="1"/>
          </p:cNvSpPr>
          <p:nvPr>
            <p:ph type="pic" idx="1"/>
          </p:nvPr>
        </p:nvSpPr>
        <p:spPr>
          <a:xfrm rot="21338992">
            <a:off x="4305320" y="997812"/>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713232" y="5105399"/>
            <a:ext cx="7717536" cy="1281953"/>
          </a:xfrm>
        </p:spPr>
        <p:txBody>
          <a:bodyPr>
            <a:normAutofit/>
          </a:bodyPr>
          <a:lstStyle>
            <a:lvl1pPr marL="0" indent="0" algn="ctr">
              <a:spcBef>
                <a:spcPts val="0"/>
              </a:spcBef>
              <a:spcAft>
                <a:spcPts val="300"/>
              </a:spcAft>
              <a:buNone/>
              <a:defRPr sz="18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12788" y="4444533"/>
            <a:ext cx="7716838" cy="723620"/>
          </a:xfrm>
        </p:spPr>
        <p:txBody>
          <a:bodyPr anchor="b"/>
          <a:lstStyle>
            <a:lvl1pPr algn="ctr">
              <a:lnSpc>
                <a:spcPct val="100000"/>
              </a:lnSpc>
              <a:defRPr sz="3600" b="0"/>
            </a:lvl1pPr>
          </a:lstStyle>
          <a:p>
            <a:r>
              <a:rPr lang="zh-CN" altLang="en-US" smtClean="0"/>
              <a:t>单击此处编辑母版标题样式</a:t>
            </a:r>
            <a:endParaRPr/>
          </a:p>
        </p:txBody>
      </p:sp>
      <p:sp>
        <p:nvSpPr>
          <p:cNvPr id="34" name="Picture Placeholder 2"/>
          <p:cNvSpPr>
            <a:spLocks noGrp="1"/>
          </p:cNvSpPr>
          <p:nvPr>
            <p:ph type="pic" idx="13"/>
          </p:nvPr>
        </p:nvSpPr>
        <p:spPr>
          <a:xfrm rot="153739">
            <a:off x="451737" y="946831"/>
            <a:ext cx="4329278" cy="3178754"/>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8" name="Round Same Side Corner Rectangle 7"/>
          <p:cNvSpPr/>
          <p:nvPr/>
        </p:nvSpPr>
        <p:spPr>
          <a:xfrm>
            <a:off x="7299292" y="443753"/>
            <a:ext cx="1535425" cy="64008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914400"/>
            <a:ext cx="1444752" cy="54864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12787" y="1183341"/>
            <a:ext cx="6104871" cy="5217458"/>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Round Same Side Corner Rectangle 7"/>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8F1B69E8-23E9-4C1F-AA2B-3C5BA6EDBEAE}"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标题幻灯片(带图片)">
    <p:spTree>
      <p:nvGrpSpPr>
        <p:cNvPr id="1" name=""/>
        <p:cNvGrpSpPr/>
        <p:nvPr/>
      </p:nvGrpSpPr>
      <p:grpSpPr>
        <a:xfrm>
          <a:off x="0" y="0"/>
          <a:ext cx="0" cy="0"/>
          <a:chOff x="0" y="0"/>
          <a:chExt cx="0" cy="0"/>
        </a:xfrm>
      </p:grpSpPr>
      <p:sp>
        <p:nvSpPr>
          <p:cNvPr id="34" name="Freeform 33"/>
          <p:cNvSpPr/>
          <p:nvPr/>
        </p:nvSpPr>
        <p:spPr>
          <a:xfrm rot="15660000">
            <a:off x="5179560" y="183749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descr="TitleSlideOverlay.png"/>
          <p:cNvPicPr>
            <a:picLocks noChangeAspect="1"/>
          </p:cNvPicPr>
          <p:nvPr/>
        </p:nvPicPr>
        <p:blipFill>
          <a:blip r:embed="rId2"/>
          <a:stretch>
            <a:fillRect/>
          </a:stretch>
        </p:blipFill>
        <p:spPr>
          <a:xfrm>
            <a:off x="0" y="0"/>
            <a:ext cx="9144000" cy="6858000"/>
          </a:xfrm>
          <a:prstGeom prst="rect">
            <a:avLst/>
          </a:prstGeom>
          <a:ln>
            <a:noFill/>
          </a:ln>
        </p:spPr>
      </p:pic>
      <p:grpSp>
        <p:nvGrpSpPr>
          <p:cNvPr id="27" name="Group 26"/>
          <p:cNvGrpSpPr/>
          <p:nvPr/>
        </p:nvGrpSpPr>
        <p:grpSpPr>
          <a:xfrm>
            <a:off x="787878" y="-970104"/>
            <a:ext cx="5636587" cy="2701922"/>
            <a:chOff x="787878" y="-970104"/>
            <a:chExt cx="5636587" cy="2701922"/>
          </a:xfrm>
        </p:grpSpPr>
        <p:sp>
          <p:nvSpPr>
            <p:cNvPr id="31" name="Oval 30"/>
            <p:cNvSpPr/>
            <p:nvPr/>
          </p:nvSpPr>
          <p:spPr>
            <a:xfrm>
              <a:off x="2382982" y="1122218"/>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Oval 31"/>
            <p:cNvSpPr/>
            <p:nvPr/>
          </p:nvSpPr>
          <p:spPr>
            <a:xfrm>
              <a:off x="2856954" y="76200"/>
              <a:ext cx="1023669" cy="838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3" name="Oval 32"/>
            <p:cNvSpPr/>
            <p:nvPr/>
          </p:nvSpPr>
          <p:spPr>
            <a:xfrm>
              <a:off x="1948131" y="46402"/>
              <a:ext cx="1023669" cy="8679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5" name="Pie 34"/>
            <p:cNvSpPr/>
            <p:nvPr/>
          </p:nvSpPr>
          <p:spPr>
            <a:xfrm>
              <a:off x="1219200" y="-765132"/>
              <a:ext cx="3505316" cy="1521076"/>
            </a:xfrm>
            <a:prstGeom prst="pie">
              <a:avLst>
                <a:gd name="adj1" fmla="val 22874"/>
                <a:gd name="adj2" fmla="val 108018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9" name="Oval 38"/>
            <p:cNvSpPr/>
            <p:nvPr/>
          </p:nvSpPr>
          <p:spPr>
            <a:xfrm>
              <a:off x="2345120" y="141183"/>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3" name="Arc 42"/>
            <p:cNvSpPr/>
            <p:nvPr/>
          </p:nvSpPr>
          <p:spPr>
            <a:xfrm rot="12469977">
              <a:off x="1178780" y="-178449"/>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4" name="Pie 43"/>
            <p:cNvSpPr/>
            <p:nvPr/>
          </p:nvSpPr>
          <p:spPr>
            <a:xfrm rot="60000">
              <a:off x="787878" y="-198453"/>
              <a:ext cx="381000" cy="381000"/>
            </a:xfrm>
            <a:prstGeom prst="pie">
              <a:avLst>
                <a:gd name="adj1" fmla="val 21598475"/>
                <a:gd name="adj2" fmla="val 106342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Arc 44"/>
            <p:cNvSpPr/>
            <p:nvPr/>
          </p:nvSpPr>
          <p:spPr>
            <a:xfrm rot="6387309">
              <a:off x="4862250" y="-839605"/>
              <a:ext cx="1453063" cy="1671367"/>
            </a:xfrm>
            <a:prstGeom prst="arc">
              <a:avLst>
                <a:gd name="adj1" fmla="val 15214126"/>
                <a:gd name="adj2" fmla="val 44149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3" name="Oval 52"/>
            <p:cNvSpPr/>
            <p:nvPr/>
          </p:nvSpPr>
          <p:spPr>
            <a:xfrm>
              <a:off x="5362575" y="461226"/>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4" name="Oval 53"/>
            <p:cNvSpPr/>
            <p:nvPr/>
          </p:nvSpPr>
          <p:spPr>
            <a:xfrm>
              <a:off x="4800600" y="1524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5" name="Arc 54"/>
            <p:cNvSpPr/>
            <p:nvPr/>
          </p:nvSpPr>
          <p:spPr>
            <a:xfrm rot="6387309">
              <a:off x="3396216" y="-1040840"/>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6" name="Oval 55"/>
            <p:cNvSpPr/>
            <p:nvPr/>
          </p:nvSpPr>
          <p:spPr>
            <a:xfrm>
              <a:off x="6115050" y="59055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57" name="Oval 56"/>
            <p:cNvSpPr/>
            <p:nvPr/>
          </p:nvSpPr>
          <p:spPr>
            <a:xfrm>
              <a:off x="6191250" y="485775"/>
              <a:ext cx="104774" cy="104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752786" y="67657"/>
            <a:ext cx="967012"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9120">
            <a:off x="4038986" y="-17105"/>
            <a:ext cx="1788669"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Freeform 25"/>
          <p:cNvSpPr/>
          <p:nvPr/>
        </p:nvSpPr>
        <p:spPr>
          <a:xfrm rot="15660000">
            <a:off x="6127955" y="621077"/>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7864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411412"/>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Freeform 28"/>
          <p:cNvSpPr/>
          <p:nvPr/>
        </p:nvSpPr>
        <p:spPr>
          <a:xfrm rot="15660000">
            <a:off x="7468982" y="1865445"/>
            <a:ext cx="528237"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ctrTitle"/>
          </p:nvPr>
        </p:nvSpPr>
        <p:spPr>
          <a:xfrm rot="21042312">
            <a:off x="1248863" y="3564661"/>
            <a:ext cx="7324068" cy="1612607"/>
          </a:xfrm>
        </p:spPr>
        <p:txBody>
          <a:bodyPr anchor="b" anchorCtr="0">
            <a:noAutofit/>
          </a:bodyPr>
          <a:lstStyle>
            <a:lvl1pPr algn="l">
              <a:defRPr sz="4600">
                <a:solidFill>
                  <a:schemeClr val="bg1"/>
                </a:solidFill>
              </a:defRPr>
            </a:lvl1pPr>
          </a:lstStyle>
          <a:p>
            <a:r>
              <a:rPr lang="zh-CN" altLang="en-US" smtClean="0"/>
              <a:t>单击此处编辑母版标题样式</a:t>
            </a:r>
            <a:endParaRPr/>
          </a:p>
        </p:txBody>
      </p:sp>
      <p:sp>
        <p:nvSpPr>
          <p:cNvPr id="30" name="Picture Placeholder 2"/>
          <p:cNvSpPr>
            <a:spLocks noGrp="1"/>
          </p:cNvSpPr>
          <p:nvPr>
            <p:ph type="pic" idx="13"/>
          </p:nvPr>
        </p:nvSpPr>
        <p:spPr>
          <a:xfrm rot="21068552">
            <a:off x="914505" y="836686"/>
            <a:ext cx="3923711" cy="2804658"/>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58" name="Rectangle 57"/>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6" name="Subtitle 2"/>
          <p:cNvSpPr>
            <a:spLocks noGrp="1"/>
          </p:cNvSpPr>
          <p:nvPr>
            <p:ph type="subTitle" idx="1"/>
          </p:nvPr>
        </p:nvSpPr>
        <p:spPr>
          <a:xfrm rot="21060000">
            <a:off x="2550459" y="4990824"/>
            <a:ext cx="6400800" cy="9144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6858000"/>
          </a:xfrm>
          <a:prstGeom prst="rect">
            <a:avLst/>
          </a:prstGeom>
        </p:spPr>
      </p:pic>
      <p:sp>
        <p:nvSpPr>
          <p:cNvPr id="43" name="Freeform 42"/>
          <p:cNvSpPr/>
          <p:nvPr/>
        </p:nvSpPr>
        <p:spPr>
          <a:xfrm rot="4809906">
            <a:off x="3408662" y="1817251"/>
            <a:ext cx="1100209"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393402" y="-445315"/>
            <a:ext cx="2008191"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2" y="5303003"/>
            <a:ext cx="6904501" cy="977900"/>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grpSp>
        <p:nvGrpSpPr>
          <p:cNvPr id="33" name="Group 32"/>
          <p:cNvGrpSpPr/>
          <p:nvPr/>
        </p:nvGrpSpPr>
        <p:grpSpPr>
          <a:xfrm>
            <a:off x="2786799" y="-981635"/>
            <a:ext cx="4391155" cy="2734235"/>
            <a:chOff x="2786799" y="-981635"/>
            <a:chExt cx="4391155" cy="2734235"/>
          </a:xfrm>
        </p:grpSpPr>
        <p:sp>
          <p:nvSpPr>
            <p:cNvPr id="17" name="Oval 16"/>
            <p:cNvSpPr/>
            <p:nvPr/>
          </p:nvSpPr>
          <p:spPr>
            <a:xfrm>
              <a:off x="4495800" y="1143000"/>
              <a:ext cx="609600" cy="609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nvGrpSpPr>
            <p:cNvPr id="31" name="Group 30"/>
            <p:cNvGrpSpPr/>
            <p:nvPr/>
          </p:nvGrpSpPr>
          <p:grpSpPr>
            <a:xfrm flipH="1">
              <a:off x="2913529" y="-726141"/>
              <a:ext cx="1671367" cy="1685976"/>
              <a:chOff x="7015433" y="-737502"/>
              <a:chExt cx="1671367" cy="1685976"/>
            </a:xfrm>
          </p:grpSpPr>
          <p:sp>
            <p:nvSpPr>
              <p:cNvPr id="24" name="Arc 23"/>
              <p:cNvSpPr/>
              <p:nvPr/>
            </p:nvSpPr>
            <p:spPr>
              <a:xfrm rot="6387309">
                <a:off x="7124585" y="-846654"/>
                <a:ext cx="1453063" cy="1671367"/>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p:nvSpPr>
            <p:spPr>
              <a:xfrm>
                <a:off x="7624910" y="304800"/>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Oval 25"/>
              <p:cNvSpPr/>
              <p:nvPr/>
            </p:nvSpPr>
            <p:spPr>
              <a:xfrm>
                <a:off x="7062935" y="145351"/>
                <a:ext cx="756423" cy="6436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grpSp>
          <p:nvGrpSpPr>
            <p:cNvPr id="30" name="Group 29"/>
            <p:cNvGrpSpPr/>
            <p:nvPr/>
          </p:nvGrpSpPr>
          <p:grpSpPr>
            <a:xfrm>
              <a:off x="3352800" y="-981635"/>
              <a:ext cx="3825154" cy="2064221"/>
              <a:chOff x="3441115" y="-977153"/>
              <a:chExt cx="4194039" cy="2064221"/>
            </a:xfrm>
          </p:grpSpPr>
          <p:sp>
            <p:nvSpPr>
              <p:cNvPr id="20" name="Pie 19"/>
              <p:cNvSpPr/>
              <p:nvPr/>
            </p:nvSpPr>
            <p:spPr>
              <a:xfrm>
                <a:off x="3481535" y="-772181"/>
                <a:ext cx="3505316" cy="1521076"/>
              </a:xfrm>
              <a:prstGeom prst="pie">
                <a:avLst>
                  <a:gd name="adj1" fmla="val 22874"/>
                  <a:gd name="adj2" fmla="val 1078625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Oval 20"/>
              <p:cNvSpPr/>
              <p:nvPr/>
            </p:nvSpPr>
            <p:spPr>
              <a:xfrm>
                <a:off x="4607455" y="134134"/>
                <a:ext cx="1023669" cy="95293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Arc 21"/>
              <p:cNvSpPr/>
              <p:nvPr/>
            </p:nvSpPr>
            <p:spPr>
              <a:xfrm rot="12469977">
                <a:off x="3441115" y="-185498"/>
                <a:ext cx="1133352" cy="831645"/>
              </a:xfrm>
              <a:prstGeom prst="arc">
                <a:avLst>
                  <a:gd name="adj1" fmla="val 11101214"/>
                  <a:gd name="adj2" fmla="val 2123019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Arc 26"/>
              <p:cNvSpPr/>
              <p:nvPr/>
            </p:nvSpPr>
            <p:spPr>
              <a:xfrm rot="6387309">
                <a:off x="5658551" y="-1047889"/>
                <a:ext cx="1905868" cy="2047339"/>
              </a:xfrm>
              <a:prstGeom prst="arc">
                <a:avLst>
                  <a:gd name="adj1" fmla="val 15243146"/>
                  <a:gd name="adj2" fmla="val 43690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8" name="Oval 27"/>
            <p:cNvSpPr/>
            <p:nvPr/>
          </p:nvSpPr>
          <p:spPr>
            <a:xfrm>
              <a:off x="3063128" y="89647"/>
              <a:ext cx="267260" cy="2672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Chord 31"/>
            <p:cNvSpPr/>
            <p:nvPr/>
          </p:nvSpPr>
          <p:spPr>
            <a:xfrm rot="17618442">
              <a:off x="2809659" y="-85690"/>
              <a:ext cx="182880" cy="228600"/>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54" name="Round Same Side Corner Rectangle 53"/>
          <p:cNvSpPr/>
          <p:nvPr/>
        </p:nvSpPr>
        <p:spPr>
          <a:xfrm rot="4733987">
            <a:off x="1458981" y="2141099"/>
            <a:ext cx="809714"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814850" y="2202342"/>
            <a:ext cx="699135"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390772" y="3357641"/>
            <a:ext cx="379174"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2" y="3389654"/>
            <a:ext cx="7622161" cy="1679594"/>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zh-CN" altLang="en-US" smtClean="0"/>
              <a:t>单击此处编辑母版标题样式</a:t>
            </a:r>
            <a:endParaRPr/>
          </a:p>
        </p:txBody>
      </p:sp>
      <p:sp>
        <p:nvSpPr>
          <p:cNvPr id="29" name="Rectangle 28"/>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2" name="Round Same Side Corner Rectangle 31"/>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99247"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51294" y="3024188"/>
            <a:ext cx="3657600" cy="337661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8F1B69E8-23E9-4C1F-AA2B-3C5BA6EDBEAE}" type="datetimeFigureOut">
              <a:rPr lang="en-US" smtClean="0"/>
              <a:t>10/21/2012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5" name="Round Same Side Corner Rectangle 34"/>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12788"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12788"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73706" y="2895601"/>
            <a:ext cx="3657600" cy="685800"/>
          </a:xfrm>
          <a:prstGeom prst="roundRect">
            <a:avLst>
              <a:gd name="adj" fmla="val 50000"/>
            </a:avLst>
          </a:prstGeom>
          <a:solidFill>
            <a:schemeClr val="accent1">
              <a:alpha val="80000"/>
            </a:schemeClr>
          </a:solidFill>
          <a:ln>
            <a:solidFill>
              <a:schemeClr val="accent2">
                <a:alpha val="80000"/>
              </a:schemeClr>
            </a:solidFill>
          </a:ln>
        </p:spPr>
        <p:txBody>
          <a:bodyPr anchor="ctr" anchorCtr="0">
            <a:noAutofit/>
          </a:bodyPr>
          <a:lstStyle>
            <a:lvl1pPr marL="0" indent="0" algn="ctr">
              <a:spcBef>
                <a:spcPts val="0"/>
              </a:spcBef>
              <a:spcAft>
                <a:spcPts val="0"/>
              </a:spcAft>
              <a:buNone/>
              <a:defRPr sz="2200" b="1">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73706" y="3657600"/>
            <a:ext cx="3657600" cy="27431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8F1B69E8-23E9-4C1F-AA2B-3C5BA6EDBEAE}" type="datetimeFigureOut">
              <a:rPr lang="en-US" smtClean="0"/>
              <a:t>10/21/2012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ound Same Side Corner Rectangle 6"/>
          <p:cNvSpPr/>
          <p:nvPr/>
        </p:nvSpPr>
        <p:spPr>
          <a:xfrm rot="16200000">
            <a:off x="3974664" y="-2347475"/>
            <a:ext cx="1450260"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8F1B69E8-23E9-4C1F-AA2B-3C5BA6EDBEAE}" type="datetimeFigureOut">
              <a:rPr lang="en-US" smtClean="0"/>
              <a:t>10/21/2012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B69E8-23E9-4C1F-AA2B-3C5BA6EDBEAE}" type="datetimeFigureOut">
              <a:rPr lang="en-US" smtClean="0"/>
              <a:t>10/21/2012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3" name="Rounded Rectangle 32"/>
          <p:cNvSpPr/>
          <p:nvPr/>
        </p:nvSpPr>
        <p:spPr>
          <a:xfrm>
            <a:off x="366713" y="1447800"/>
            <a:ext cx="3748087" cy="480060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676400"/>
            <a:ext cx="3429000" cy="1066800"/>
          </a:xfrm>
        </p:spPr>
        <p:txBody>
          <a:bodyPr anchor="b"/>
          <a:lstStyle>
            <a:lvl1pPr algn="ctr">
              <a:lnSpc>
                <a:spcPct val="100000"/>
              </a:lnSpc>
              <a:defRPr sz="3000" b="0"/>
            </a:lvl1pPr>
          </a:lstStyle>
          <a:p>
            <a:r>
              <a:rPr lang="zh-CN" altLang="en-US" smtClean="0"/>
              <a:t>单击此处编辑母版标题样式</a:t>
            </a:r>
            <a:endParaRPr/>
          </a:p>
        </p:txBody>
      </p:sp>
      <p:sp>
        <p:nvSpPr>
          <p:cNvPr id="3" name="Content Placeholder 2"/>
          <p:cNvSpPr>
            <a:spLocks noGrp="1"/>
          </p:cNvSpPr>
          <p:nvPr>
            <p:ph idx="1"/>
          </p:nvPr>
        </p:nvSpPr>
        <p:spPr>
          <a:xfrm>
            <a:off x="4504766" y="990600"/>
            <a:ext cx="4258234" cy="52578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33400" y="2850775"/>
            <a:ext cx="3429000" cy="3169025"/>
          </a:xfrm>
        </p:spPr>
        <p:txBody>
          <a:bodyPr>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F1B69E8-23E9-4C1F-AA2B-3C5BA6EDBEAE}" type="datetimeFigureOut">
              <a:rPr lang="en-US" smtClean="0"/>
              <a:t>10/21/2012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a:blip r:embed="rId16"/>
          <a:stretch>
            <a:fillRect/>
          </a:stretch>
        </p:blipFill>
        <p:spPr>
          <a:xfrm>
            <a:off x="0" y="0"/>
            <a:ext cx="9144000" cy="6858000"/>
          </a:xfrm>
          <a:prstGeom prst="rect">
            <a:avLst/>
          </a:prstGeom>
        </p:spPr>
      </p:pic>
      <p:grpSp>
        <p:nvGrpSpPr>
          <p:cNvPr id="8" name="Group 7"/>
          <p:cNvGrpSpPr/>
          <p:nvPr/>
        </p:nvGrpSpPr>
        <p:grpSpPr>
          <a:xfrm>
            <a:off x="-573169" y="-607194"/>
            <a:ext cx="7563453" cy="1983277"/>
            <a:chOff x="-573169" y="-607194"/>
            <a:chExt cx="7563453" cy="1983277"/>
          </a:xfrm>
        </p:grpSpPr>
        <p:grpSp>
          <p:nvGrpSpPr>
            <p:cNvPr id="9" name="Group 32"/>
            <p:cNvGrpSpPr/>
            <p:nvPr userDrawn="1"/>
          </p:nvGrpSpPr>
          <p:grpSpPr>
            <a:xfrm>
              <a:off x="-263314" y="-607194"/>
              <a:ext cx="7253598" cy="1983277"/>
              <a:chOff x="-263314" y="-607194"/>
              <a:chExt cx="7253598" cy="1983277"/>
            </a:xfrm>
          </p:grpSpPr>
          <p:sp>
            <p:nvSpPr>
              <p:cNvPr id="11" name="Oval 10"/>
              <p:cNvSpPr/>
              <p:nvPr userDrawn="1"/>
            </p:nvSpPr>
            <p:spPr>
              <a:xfrm rot="4368687">
                <a:off x="2839420" y="-41330"/>
                <a:ext cx="581935" cy="790091"/>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2" name="Oval 11"/>
              <p:cNvSpPr/>
              <p:nvPr userDrawn="1"/>
            </p:nvSpPr>
            <p:spPr>
              <a:xfrm>
                <a:off x="334576" y="12540"/>
                <a:ext cx="1189424" cy="10121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3" name="Arc 12"/>
              <p:cNvSpPr/>
              <p:nvPr userDrawn="1"/>
            </p:nvSpPr>
            <p:spPr>
              <a:xfrm rot="6387309">
                <a:off x="5839613" y="-548177"/>
                <a:ext cx="1106354" cy="1194988"/>
              </a:xfrm>
              <a:prstGeom prst="arc">
                <a:avLst>
                  <a:gd name="adj1" fmla="val 15179737"/>
                  <a:gd name="adj2" fmla="val 444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4" name="Oval 13"/>
              <p:cNvSpPr/>
              <p:nvPr userDrawn="1"/>
            </p:nvSpPr>
            <p:spPr>
              <a:xfrm>
                <a:off x="5472545" y="62345"/>
                <a:ext cx="609600" cy="4912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Pie 14"/>
              <p:cNvSpPr/>
              <p:nvPr userDrawn="1"/>
            </p:nvSpPr>
            <p:spPr>
              <a:xfrm>
                <a:off x="-7411" y="-607194"/>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6" name="Pie 15"/>
              <p:cNvSpPr/>
              <p:nvPr userDrawn="1"/>
            </p:nvSpPr>
            <p:spPr>
              <a:xfrm>
                <a:off x="1905000" y="-402266"/>
                <a:ext cx="1600200" cy="8001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Oval 16"/>
              <p:cNvSpPr/>
              <p:nvPr userDrawn="1"/>
            </p:nvSpPr>
            <p:spPr>
              <a:xfrm>
                <a:off x="2631141" y="762000"/>
                <a:ext cx="416859" cy="4168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Oval 17"/>
              <p:cNvSpPr/>
              <p:nvPr userDrawn="1"/>
            </p:nvSpPr>
            <p:spPr>
              <a:xfrm rot="2510439">
                <a:off x="170710" y="163548"/>
                <a:ext cx="778552" cy="982318"/>
              </a:xfrm>
              <a:prstGeom prst="ellipse">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Pie 18"/>
              <p:cNvSpPr/>
              <p:nvPr userDrawn="1"/>
            </p:nvSpPr>
            <p:spPr>
              <a:xfrm rot="16200000">
                <a:off x="-263314" y="842683"/>
                <a:ext cx="533400" cy="5334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Oval 19"/>
              <p:cNvSpPr/>
              <p:nvPr userDrawn="1"/>
            </p:nvSpPr>
            <p:spPr>
              <a:xfrm>
                <a:off x="1558635" y="491274"/>
                <a:ext cx="228600" cy="1945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Pie 20"/>
              <p:cNvSpPr/>
              <p:nvPr userDrawn="1"/>
            </p:nvSpPr>
            <p:spPr>
              <a:xfrm>
                <a:off x="990600" y="-603972"/>
                <a:ext cx="1385455" cy="1205753"/>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2" name="Pie 21"/>
              <p:cNvSpPr/>
              <p:nvPr userDrawn="1"/>
            </p:nvSpPr>
            <p:spPr>
              <a:xfrm>
                <a:off x="5181600" y="-343143"/>
                <a:ext cx="1600200" cy="6858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Oval 22"/>
              <p:cNvSpPr/>
              <p:nvPr userDrawn="1"/>
            </p:nvSpPr>
            <p:spPr>
              <a:xfrm>
                <a:off x="5728855" y="62345"/>
                <a:ext cx="685800" cy="533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Pie 23"/>
              <p:cNvSpPr/>
              <p:nvPr userDrawn="1"/>
            </p:nvSpPr>
            <p:spPr>
              <a:xfrm>
                <a:off x="6136341" y="-257607"/>
                <a:ext cx="838200" cy="527288"/>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5" name="Oval 24"/>
              <p:cNvSpPr/>
              <p:nvPr userDrawn="1"/>
            </p:nvSpPr>
            <p:spPr>
              <a:xfrm rot="4368687">
                <a:off x="3664192" y="-146482"/>
                <a:ext cx="581935" cy="909203"/>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6" name="Pie 25"/>
              <p:cNvSpPr/>
              <p:nvPr userDrawn="1"/>
            </p:nvSpPr>
            <p:spPr>
              <a:xfrm>
                <a:off x="4384965" y="-146937"/>
                <a:ext cx="300317" cy="300317"/>
              </a:xfrm>
              <a:prstGeom prst="pie">
                <a:avLst>
                  <a:gd name="adj1" fmla="val 0"/>
                  <a:gd name="adj2" fmla="val 10777084"/>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7" name="Pie 26"/>
              <p:cNvSpPr/>
              <p:nvPr userDrawn="1"/>
            </p:nvSpPr>
            <p:spPr>
              <a:xfrm>
                <a:off x="4756593" y="-119227"/>
                <a:ext cx="18288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Pie 27"/>
              <p:cNvSpPr/>
              <p:nvPr userDrawn="1"/>
            </p:nvSpPr>
            <p:spPr>
              <a:xfrm>
                <a:off x="5029200" y="-114543"/>
                <a:ext cx="228600" cy="228600"/>
              </a:xfrm>
              <a:prstGeom prst="pie">
                <a:avLst>
                  <a:gd name="adj1" fmla="val 0"/>
                  <a:gd name="adj2" fmla="val 1077708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9" name="Oval 28"/>
              <p:cNvSpPr/>
              <p:nvPr userDrawn="1"/>
            </p:nvSpPr>
            <p:spPr>
              <a:xfrm>
                <a:off x="2403765" y="0"/>
                <a:ext cx="665018" cy="66501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0" name="Pie 29"/>
              <p:cNvSpPr/>
              <p:nvPr userDrawn="1"/>
            </p:nvSpPr>
            <p:spPr>
              <a:xfrm>
                <a:off x="3012141" y="-299172"/>
                <a:ext cx="838200" cy="609600"/>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10" name="Pie 9"/>
            <p:cNvSpPr/>
            <p:nvPr userDrawn="1"/>
          </p:nvSpPr>
          <p:spPr>
            <a:xfrm rot="16200000">
              <a:off x="-431058" y="-79768"/>
              <a:ext cx="852056" cy="1136277"/>
            </a:xfrm>
            <a:prstGeom prst="pie">
              <a:avLst>
                <a:gd name="adj1" fmla="val 0"/>
                <a:gd name="adj2" fmla="val 1080006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Placeholder 1"/>
          <p:cNvSpPr>
            <a:spLocks noGrp="1"/>
          </p:cNvSpPr>
          <p:nvPr>
            <p:ph type="title"/>
          </p:nvPr>
        </p:nvSpPr>
        <p:spPr>
          <a:xfrm>
            <a:off x="712788" y="1371600"/>
            <a:ext cx="7716837" cy="1447800"/>
          </a:xfrm>
          <a:prstGeom prst="rect">
            <a:avLst/>
          </a:prstGeom>
        </p:spPr>
        <p:txBody>
          <a:bodyPr vert="horz" lIns="91440" tIns="45720" rIns="91440" bIns="45720" rtlCol="0" anchor="ctr">
            <a:noAutofit/>
          </a:bodyPr>
          <a:lstStyle/>
          <a:p>
            <a:r>
              <a:rPr lang="zh-CN" altLang="en-US" smtClean="0"/>
              <a:t>单击此处编辑母版标题样式</a:t>
            </a:r>
            <a:endParaRPr/>
          </a:p>
        </p:txBody>
      </p:sp>
      <p:sp>
        <p:nvSpPr>
          <p:cNvPr id="3" name="Text Placeholder 2"/>
          <p:cNvSpPr>
            <a:spLocks noGrp="1"/>
          </p:cNvSpPr>
          <p:nvPr>
            <p:ph type="body" idx="1"/>
          </p:nvPr>
        </p:nvSpPr>
        <p:spPr>
          <a:xfrm>
            <a:off x="712788" y="3012142"/>
            <a:ext cx="7716838" cy="338865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77040" y="300690"/>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fld id="{8F1B69E8-23E9-4C1F-AA2B-3C5BA6EDBEAE}" type="datetimeFigureOut">
              <a:rPr lang="en-US" smtClean="0"/>
              <a:t>10/21/2012</a:t>
            </a:fld>
            <a:endParaRPr lang="en-US"/>
          </a:p>
        </p:txBody>
      </p:sp>
      <p:sp>
        <p:nvSpPr>
          <p:cNvPr id="5" name="Footer Placeholder 4"/>
          <p:cNvSpPr>
            <a:spLocks noGrp="1"/>
          </p:cNvSpPr>
          <p:nvPr>
            <p:ph type="ftr" sz="quarter" idx="3"/>
          </p:nvPr>
        </p:nvSpPr>
        <p:spPr>
          <a:xfrm>
            <a:off x="76200" y="116541"/>
            <a:ext cx="2743200" cy="182880"/>
          </a:xfrm>
          <a:prstGeom prst="rect">
            <a:avLst/>
          </a:prstGeom>
        </p:spPr>
        <p:txBody>
          <a:bodyPr vert="horz" lIns="91440" tIns="45720" rIns="91440" bIns="45720" rtlCol="0" anchor="ctr"/>
          <a:lstStyle>
            <a:lvl1pPr algn="l">
              <a:lnSpc>
                <a:spcPts val="1200"/>
              </a:lnSpc>
              <a:defRPr sz="1000" baseline="0">
                <a:solidFill>
                  <a:schemeClr val="bg1"/>
                </a:solidFill>
              </a:defRPr>
            </a:lvl1pPr>
          </a:lstStyle>
          <a:p>
            <a:endParaRPr lang="en-US"/>
          </a:p>
        </p:txBody>
      </p:sp>
      <p:sp>
        <p:nvSpPr>
          <p:cNvPr id="6" name="Slide Number Placeholder 5"/>
          <p:cNvSpPr>
            <a:spLocks noGrp="1"/>
          </p:cNvSpPr>
          <p:nvPr>
            <p:ph type="sldNum" sz="quarter" idx="4"/>
          </p:nvPr>
        </p:nvSpPr>
        <p:spPr>
          <a:xfrm>
            <a:off x="76200" y="605491"/>
            <a:ext cx="1385887" cy="232710"/>
          </a:xfrm>
          <a:prstGeom prst="rect">
            <a:avLst/>
          </a:prstGeom>
        </p:spPr>
        <p:txBody>
          <a:bodyPr vert="horz" lIns="91440" tIns="45720" rIns="91440" bIns="45720" rtlCol="0" anchor="ctr"/>
          <a:lstStyle>
            <a:lvl1pPr algn="l">
              <a:defRPr sz="1200">
                <a:solidFill>
                  <a:schemeClr val="bg1"/>
                </a:solidFill>
              </a:defRPr>
            </a:lvl1pPr>
          </a:lstStyle>
          <a:p>
            <a:fld id="{4382A7F7-08BF-4252-8141-63FB96055BBB}" type="slidenum">
              <a:rPr lang="en-US" smtClean="0"/>
              <a:t>‹#›</a:t>
            </a:fld>
            <a:endParaRPr lang="en-US"/>
          </a:p>
        </p:txBody>
      </p:sp>
      <p:sp>
        <p:nvSpPr>
          <p:cNvPr id="31" name="Rectangle 30"/>
          <p:cNvSpPr/>
          <p:nvPr/>
        </p:nvSpPr>
        <p:spPr>
          <a:xfrm>
            <a:off x="0" y="0"/>
            <a:ext cx="9144000" cy="6858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ts val="56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7"/>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7"/>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7"/>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7"/>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7"/>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7"/>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rot="21042312">
            <a:off x="1277656" y="3717667"/>
            <a:ext cx="7324068" cy="1256063"/>
          </a:xfrm>
        </p:spPr>
        <p:txBody>
          <a:bodyPr/>
          <a:lstStyle/>
          <a:p>
            <a:pPr algn="ctr"/>
            <a:r>
              <a:rPr kumimoji="1" lang="zh-CN" altLang="en-US" dirty="0" smtClean="0">
                <a:latin typeface="微软雅黑"/>
                <a:ea typeface="微软雅黑"/>
                <a:cs typeface="微软雅黑"/>
              </a:rPr>
              <a:t>小</a:t>
            </a:r>
            <a:r>
              <a:rPr kumimoji="1" lang="en-US" altLang="zh-CN" dirty="0" smtClean="0"/>
              <a:t>Q-SNS</a:t>
            </a:r>
            <a:r>
              <a:rPr kumimoji="1" lang="zh-CN" altLang="en-US" dirty="0" smtClean="0">
                <a:latin typeface="微软雅黑"/>
                <a:ea typeface="微软雅黑"/>
                <a:cs typeface="微软雅黑"/>
              </a:rPr>
              <a:t>秘书</a:t>
            </a:r>
            <a:endParaRPr kumimoji="1" lang="zh-CN" altLang="en-US" dirty="0">
              <a:latin typeface="微软雅黑"/>
              <a:ea typeface="微软雅黑"/>
              <a:cs typeface="微软雅黑"/>
            </a:endParaRPr>
          </a:p>
        </p:txBody>
      </p:sp>
      <p:sp>
        <p:nvSpPr>
          <p:cNvPr id="4" name="副标题 3"/>
          <p:cNvSpPr>
            <a:spLocks noGrp="1"/>
          </p:cNvSpPr>
          <p:nvPr>
            <p:ph type="subTitle" idx="1"/>
          </p:nvPr>
        </p:nvSpPr>
        <p:spPr>
          <a:xfrm rot="21060000">
            <a:off x="2556786" y="5071224"/>
            <a:ext cx="5372893" cy="914400"/>
          </a:xfrm>
        </p:spPr>
        <p:txBody>
          <a:bodyPr/>
          <a:lstStyle/>
          <a:p>
            <a:pPr algn="r"/>
            <a:r>
              <a:rPr kumimoji="1" lang="zh-CN" altLang="en-US" dirty="0" smtClean="0">
                <a:latin typeface="微软雅黑"/>
                <a:ea typeface="微软雅黑"/>
                <a:cs typeface="微软雅黑"/>
              </a:rPr>
              <a:t>让网络社交更方便</a:t>
            </a:r>
            <a:r>
              <a:rPr kumimoji="1" lang="en-US" altLang="zh-CN" dirty="0" smtClean="0"/>
              <a:t>   </a:t>
            </a:r>
            <a:endParaRPr kumimoji="1" lang="zh-CN" altLang="en-US" dirty="0"/>
          </a:p>
        </p:txBody>
      </p:sp>
      <p:sp>
        <p:nvSpPr>
          <p:cNvPr id="6" name="文本框 5"/>
          <p:cNvSpPr txBox="1"/>
          <p:nvPr/>
        </p:nvSpPr>
        <p:spPr>
          <a:xfrm rot="21094232">
            <a:off x="6948117" y="5915625"/>
            <a:ext cx="1338828" cy="369332"/>
          </a:xfrm>
          <a:prstGeom prst="rect">
            <a:avLst/>
          </a:prstGeom>
          <a:noFill/>
        </p:spPr>
        <p:txBody>
          <a:bodyPr wrap="none" rtlCol="0">
            <a:spAutoFit/>
          </a:bodyPr>
          <a:lstStyle/>
          <a:p>
            <a:r>
              <a:rPr kumimoji="1" lang="zh-CN" altLang="en-US" dirty="0" smtClean="0">
                <a:solidFill>
                  <a:schemeClr val="bg1"/>
                </a:solidFill>
                <a:latin typeface="微软雅黑"/>
                <a:ea typeface="微软雅黑"/>
                <a:cs typeface="微软雅黑"/>
              </a:rPr>
              <a:t>作者：杜宇</a:t>
            </a:r>
            <a:endParaRPr kumimoji="1" lang="zh-CN" altLang="en-US" dirty="0">
              <a:solidFill>
                <a:schemeClr val="bg1"/>
              </a:solidFill>
              <a:latin typeface="微软雅黑"/>
              <a:ea typeface="微软雅黑"/>
              <a:cs typeface="微软雅黑"/>
            </a:endParaRPr>
          </a:p>
        </p:txBody>
      </p:sp>
      <p:pic>
        <p:nvPicPr>
          <p:cNvPr id="5" name="图片占位符 4"/>
          <p:cNvPicPr>
            <a:picLocks noGrp="1" noChangeAspect="1"/>
          </p:cNvPicPr>
          <p:nvPr>
            <p:ph type="pic" idx="13"/>
          </p:nvPr>
        </p:nvPicPr>
        <p:blipFill>
          <a:blip r:embed="rId2" cstate="email">
            <a:extLst>
              <a:ext uri="{28A0092B-C50C-407E-A947-70E740481C1C}">
                <a14:useLocalDpi xmlns:a14="http://schemas.microsoft.com/office/drawing/2010/main" val="0"/>
              </a:ext>
            </a:extLst>
          </a:blip>
          <a:srcRect l="3256" r="3256"/>
          <a:stretch>
            <a:fillRect/>
          </a:stretch>
        </p:blipFill>
        <p:spPr>
          <a:xfrm rot="21068552">
            <a:off x="1082675" y="315913"/>
            <a:ext cx="2871788" cy="3686175"/>
          </a:xfrm>
        </p:spPr>
      </p:pic>
    </p:spTree>
    <p:extLst>
      <p:ext uri="{BB962C8B-B14F-4D97-AF65-F5344CB8AC3E}">
        <p14:creationId xmlns:p14="http://schemas.microsoft.com/office/powerpoint/2010/main" val="3104992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微软雅黑"/>
                <a:ea typeface="微软雅黑"/>
                <a:cs typeface="微软雅黑"/>
              </a:rPr>
              <a:t>应用背景</a:t>
            </a:r>
            <a:endParaRPr kumimoji="1" lang="zh-CN" altLang="en-US" dirty="0">
              <a:latin typeface="微软雅黑"/>
              <a:ea typeface="微软雅黑"/>
              <a:cs typeface="微软雅黑"/>
            </a:endParaRPr>
          </a:p>
        </p:txBody>
      </p:sp>
      <p:sp>
        <p:nvSpPr>
          <p:cNvPr id="3" name="内容占位符 2"/>
          <p:cNvSpPr>
            <a:spLocks noGrp="1"/>
          </p:cNvSpPr>
          <p:nvPr>
            <p:ph idx="1"/>
          </p:nvPr>
        </p:nvSpPr>
        <p:spPr>
          <a:xfrm>
            <a:off x="712788" y="2824095"/>
            <a:ext cx="7716838" cy="3774768"/>
          </a:xfrm>
        </p:spPr>
        <p:txBody>
          <a:bodyPr/>
          <a:lstStyle/>
          <a:p>
            <a:r>
              <a:rPr kumimoji="1" lang="zh-CN" altLang="en-US" dirty="0" smtClean="0">
                <a:latin typeface="微软雅黑"/>
                <a:ea typeface="微软雅黑"/>
                <a:cs typeface="微软雅黑"/>
              </a:rPr>
              <a:t>随着网络的发展，越来越多的人开始离开不网络，网络社交也随着应运而生。在国内新浪微博、腾讯微博、</a:t>
            </a:r>
            <a:r>
              <a:rPr kumimoji="1" lang="en-US" altLang="zh-CN" dirty="0" smtClean="0">
                <a:latin typeface="微软雅黑"/>
                <a:ea typeface="微软雅黑"/>
                <a:cs typeface="微软雅黑"/>
              </a:rPr>
              <a:t>QQ</a:t>
            </a:r>
            <a:r>
              <a:rPr kumimoji="1" lang="zh-CN" altLang="en-US" dirty="0" smtClean="0">
                <a:latin typeface="微软雅黑"/>
                <a:ea typeface="微软雅黑"/>
                <a:cs typeface="微软雅黑"/>
              </a:rPr>
              <a:t>空间、人人网等主宰着国内</a:t>
            </a:r>
            <a:r>
              <a:rPr kumimoji="1" lang="en-US" altLang="zh-CN" dirty="0" smtClean="0">
                <a:latin typeface="微软雅黑"/>
                <a:ea typeface="微软雅黑"/>
                <a:cs typeface="微软雅黑"/>
              </a:rPr>
              <a:t>SNS</a:t>
            </a:r>
            <a:r>
              <a:rPr kumimoji="1" lang="zh-CN" altLang="en-US" dirty="0" smtClean="0">
                <a:latin typeface="微软雅黑"/>
                <a:ea typeface="微软雅黑"/>
                <a:cs typeface="微软雅黑"/>
              </a:rPr>
              <a:t>市场。</a:t>
            </a:r>
            <a:endParaRPr kumimoji="1" lang="en-US" altLang="zh-CN" dirty="0" smtClean="0">
              <a:latin typeface="微软雅黑"/>
              <a:ea typeface="微软雅黑"/>
              <a:cs typeface="微软雅黑"/>
            </a:endParaRPr>
          </a:p>
          <a:p>
            <a:r>
              <a:rPr kumimoji="1" lang="zh-CN" altLang="en-US" dirty="0" smtClean="0">
                <a:latin typeface="微软雅黑"/>
                <a:ea typeface="微软雅黑"/>
                <a:cs typeface="微软雅黑"/>
              </a:rPr>
              <a:t>智能手机的出现让人们无时无刻不在</a:t>
            </a:r>
            <a:r>
              <a:rPr kumimoji="1" lang="en-US" altLang="zh-CN" dirty="0" smtClean="0">
                <a:latin typeface="微软雅黑"/>
                <a:ea typeface="微软雅黑"/>
                <a:cs typeface="微软雅黑"/>
              </a:rPr>
              <a:t>SNS</a:t>
            </a:r>
            <a:r>
              <a:rPr kumimoji="1" lang="zh-CN" altLang="en-US" dirty="0" smtClean="0">
                <a:latin typeface="微软雅黑"/>
                <a:ea typeface="微软雅黑"/>
                <a:cs typeface="微软雅黑"/>
              </a:rPr>
              <a:t>的环境中。</a:t>
            </a:r>
            <a:endParaRPr kumimoji="1" lang="en-US" altLang="zh-CN" dirty="0" smtClean="0">
              <a:latin typeface="微软雅黑"/>
              <a:ea typeface="微软雅黑"/>
              <a:cs typeface="微软雅黑"/>
            </a:endParaRPr>
          </a:p>
          <a:p>
            <a:r>
              <a:rPr kumimoji="1" lang="zh-CN" altLang="en-US" dirty="0" smtClean="0">
                <a:latin typeface="微软雅黑"/>
                <a:ea typeface="微软雅黑"/>
                <a:cs typeface="微软雅黑"/>
              </a:rPr>
              <a:t>人们经常都要去查看有没有别人</a:t>
            </a:r>
            <a:r>
              <a:rPr kumimoji="1" lang="en-US" altLang="zh-CN" dirty="0" smtClean="0">
                <a:latin typeface="微软雅黑"/>
                <a:ea typeface="微软雅黑"/>
                <a:cs typeface="微软雅黑"/>
              </a:rPr>
              <a:t>@</a:t>
            </a:r>
            <a:r>
              <a:rPr kumimoji="1" lang="zh-CN" altLang="en-US" dirty="0" smtClean="0">
                <a:latin typeface="微软雅黑"/>
                <a:ea typeface="微软雅黑"/>
                <a:cs typeface="微软雅黑"/>
              </a:rPr>
              <a:t>自己，有没有别人给你发微博，然后一一回复。</a:t>
            </a:r>
            <a:endParaRPr kumimoji="1" lang="en-US" altLang="zh-CN" dirty="0" smtClean="0">
              <a:latin typeface="微软雅黑"/>
              <a:ea typeface="微软雅黑"/>
              <a:cs typeface="微软雅黑"/>
            </a:endParaRPr>
          </a:p>
          <a:p>
            <a:r>
              <a:rPr kumimoji="1" lang="zh-CN" altLang="en-US" dirty="0" smtClean="0">
                <a:solidFill>
                  <a:srgbClr val="FF0000"/>
                </a:solidFill>
                <a:latin typeface="微软雅黑"/>
                <a:ea typeface="微软雅黑"/>
                <a:cs typeface="微软雅黑"/>
              </a:rPr>
              <a:t>这时我们是不是需要一位私人秘书？</a:t>
            </a:r>
            <a:endParaRPr kumimoji="1" lang="en-US" altLang="zh-CN" dirty="0" smtClean="0">
              <a:solidFill>
                <a:srgbClr val="FF0000"/>
              </a:solidFill>
              <a:latin typeface="微软雅黑"/>
              <a:ea typeface="微软雅黑"/>
              <a:cs typeface="微软雅黑"/>
            </a:endParaRPr>
          </a:p>
        </p:txBody>
      </p:sp>
    </p:spTree>
    <p:extLst>
      <p:ext uri="{BB962C8B-B14F-4D97-AF65-F5344CB8AC3E}">
        <p14:creationId xmlns:p14="http://schemas.microsoft.com/office/powerpoint/2010/main" val="740210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latin typeface="微软雅黑"/>
                <a:ea typeface="微软雅黑"/>
                <a:cs typeface="微软雅黑"/>
              </a:rPr>
              <a:t>功能简介</a:t>
            </a:r>
            <a:endParaRPr kumimoji="1" lang="zh-CN" altLang="en-US" dirty="0">
              <a:latin typeface="微软雅黑"/>
              <a:ea typeface="微软雅黑"/>
              <a:cs typeface="微软雅黑"/>
            </a:endParaRPr>
          </a:p>
        </p:txBody>
      </p:sp>
      <p:sp>
        <p:nvSpPr>
          <p:cNvPr id="3" name="内容占位符 2"/>
          <p:cNvSpPr>
            <a:spLocks noGrp="1"/>
          </p:cNvSpPr>
          <p:nvPr>
            <p:ph idx="1"/>
          </p:nvPr>
        </p:nvSpPr>
        <p:spPr/>
        <p:txBody>
          <a:bodyPr>
            <a:normAutofit lnSpcReduction="10000"/>
          </a:bodyPr>
          <a:lstStyle/>
          <a:p>
            <a:r>
              <a:rPr kumimoji="1" lang="zh-CN" altLang="en-US" dirty="0" smtClean="0">
                <a:latin typeface="微软雅黑"/>
                <a:ea typeface="微软雅黑"/>
                <a:cs typeface="微软雅黑"/>
              </a:rPr>
              <a:t>帮你查收四大</a:t>
            </a:r>
            <a:r>
              <a:rPr kumimoji="1" lang="en-US" altLang="zh-CN" dirty="0" smtClean="0">
                <a:latin typeface="微软雅黑"/>
                <a:ea typeface="微软雅黑"/>
                <a:cs typeface="微软雅黑"/>
              </a:rPr>
              <a:t>SNS</a:t>
            </a:r>
            <a:r>
              <a:rPr kumimoji="1" lang="zh-CN" altLang="en-US" dirty="0" smtClean="0">
                <a:latin typeface="微软雅黑"/>
                <a:ea typeface="微软雅黑"/>
                <a:cs typeface="微软雅黑"/>
              </a:rPr>
              <a:t>平台“与我相关”的消息。</a:t>
            </a:r>
            <a:endParaRPr kumimoji="1" lang="en-US" altLang="zh-CN" dirty="0" smtClean="0">
              <a:latin typeface="微软雅黑"/>
              <a:ea typeface="微软雅黑"/>
              <a:cs typeface="微软雅黑"/>
            </a:endParaRPr>
          </a:p>
          <a:p>
            <a:r>
              <a:rPr kumimoji="1" lang="zh-CN" altLang="en-US" dirty="0" smtClean="0">
                <a:latin typeface="微软雅黑"/>
                <a:ea typeface="微软雅黑"/>
                <a:cs typeface="微软雅黑"/>
              </a:rPr>
              <a:t>通过预先设置好的过滤法则用语音告诉用户消息内容，并且用户可以通过说话告诉</a:t>
            </a:r>
            <a:r>
              <a:rPr kumimoji="1" lang="zh-CN" altLang="en-US" dirty="0">
                <a:latin typeface="微软雅黑"/>
                <a:ea typeface="微软雅黑"/>
                <a:cs typeface="微软雅黑"/>
              </a:rPr>
              <a:t>小</a:t>
            </a:r>
            <a:r>
              <a:rPr kumimoji="1" lang="en-US" altLang="zh-CN" dirty="0" smtClean="0">
                <a:latin typeface="微软雅黑"/>
                <a:ea typeface="微软雅黑"/>
                <a:cs typeface="微软雅黑"/>
              </a:rPr>
              <a:t>Q </a:t>
            </a:r>
            <a:r>
              <a:rPr kumimoji="1" lang="zh-CN" altLang="en-US" dirty="0" smtClean="0">
                <a:latin typeface="微软雅黑"/>
                <a:ea typeface="微软雅黑"/>
                <a:cs typeface="微软雅黑"/>
              </a:rPr>
              <a:t>需要回复的内容，接下的事情小</a:t>
            </a:r>
            <a:r>
              <a:rPr kumimoji="1" lang="en-US" altLang="zh-CN" dirty="0" smtClean="0">
                <a:latin typeface="微软雅黑"/>
                <a:ea typeface="微软雅黑"/>
                <a:cs typeface="微软雅黑"/>
              </a:rPr>
              <a:t>Q</a:t>
            </a:r>
            <a:r>
              <a:rPr kumimoji="1" lang="zh-CN" altLang="en-US" dirty="0" smtClean="0">
                <a:latin typeface="微软雅黑"/>
                <a:ea typeface="微软雅黑"/>
                <a:cs typeface="微软雅黑"/>
              </a:rPr>
              <a:t>就会帮你搞定。</a:t>
            </a:r>
            <a:endParaRPr kumimoji="1" lang="en-US" altLang="zh-CN" dirty="0" smtClean="0">
              <a:latin typeface="微软雅黑"/>
              <a:ea typeface="微软雅黑"/>
              <a:cs typeface="微软雅黑"/>
            </a:endParaRPr>
          </a:p>
          <a:p>
            <a:r>
              <a:rPr kumimoji="1" lang="zh-CN" altLang="en-US" dirty="0" smtClean="0">
                <a:latin typeface="微软雅黑"/>
                <a:ea typeface="微软雅黑"/>
                <a:cs typeface="微软雅黑"/>
              </a:rPr>
              <a:t>告诉小</a:t>
            </a:r>
            <a:r>
              <a:rPr kumimoji="1" lang="en-US" altLang="zh-CN" dirty="0" smtClean="0">
                <a:latin typeface="微软雅黑"/>
                <a:ea typeface="微软雅黑"/>
                <a:cs typeface="微软雅黑"/>
              </a:rPr>
              <a:t>Q</a:t>
            </a:r>
            <a:r>
              <a:rPr kumimoji="1" lang="zh-CN" altLang="en-US" dirty="0" smtClean="0">
                <a:latin typeface="微软雅黑"/>
                <a:ea typeface="微软雅黑"/>
                <a:cs typeface="微软雅黑"/>
              </a:rPr>
              <a:t>你需要发布的消息以及相关的平台，小</a:t>
            </a:r>
            <a:r>
              <a:rPr kumimoji="1" lang="en-US" altLang="zh-CN" dirty="0" smtClean="0">
                <a:latin typeface="微软雅黑"/>
                <a:ea typeface="微软雅黑"/>
                <a:cs typeface="微软雅黑"/>
              </a:rPr>
              <a:t>Q</a:t>
            </a:r>
            <a:r>
              <a:rPr kumimoji="1" lang="zh-CN" altLang="en-US" dirty="0" smtClean="0">
                <a:latin typeface="微软雅黑"/>
                <a:ea typeface="微软雅黑"/>
                <a:cs typeface="微软雅黑"/>
              </a:rPr>
              <a:t>会帮你发送出去（包括图片，声音）。</a:t>
            </a:r>
            <a:endParaRPr kumimoji="1" lang="zh-CN" altLang="en-US" dirty="0">
              <a:latin typeface="微软雅黑"/>
              <a:ea typeface="微软雅黑"/>
              <a:cs typeface="微软雅黑"/>
            </a:endParaRPr>
          </a:p>
          <a:p>
            <a:r>
              <a:rPr kumimoji="1" lang="en-US" altLang="zh-CN" dirty="0" err="1">
                <a:solidFill>
                  <a:srgbClr val="FF0000"/>
                </a:solidFill>
                <a:latin typeface="微软雅黑"/>
                <a:ea typeface="微软雅黑"/>
                <a:cs typeface="微软雅黑"/>
              </a:rPr>
              <a:t>i</a:t>
            </a:r>
            <a:r>
              <a:rPr kumimoji="1" lang="en-US" altLang="zh-CN" dirty="0" err="1" smtClean="0">
                <a:solidFill>
                  <a:srgbClr val="FF0000"/>
                </a:solidFill>
                <a:latin typeface="微软雅黑"/>
                <a:ea typeface="微软雅黑"/>
                <a:cs typeface="微软雅黑"/>
              </a:rPr>
              <a:t>fttt</a:t>
            </a:r>
            <a:r>
              <a:rPr kumimoji="1" lang="en-US" altLang="zh-CN" dirty="0" smtClean="0">
                <a:solidFill>
                  <a:srgbClr val="FF0000"/>
                </a:solidFill>
                <a:latin typeface="微软雅黑"/>
                <a:ea typeface="微软雅黑"/>
                <a:cs typeface="微软雅黑"/>
              </a:rPr>
              <a:t> </a:t>
            </a:r>
            <a:r>
              <a:rPr kumimoji="1" lang="zh-CN" altLang="en-US" dirty="0" smtClean="0">
                <a:solidFill>
                  <a:srgbClr val="FF0000"/>
                </a:solidFill>
                <a:latin typeface="微软雅黑"/>
                <a:ea typeface="微软雅黑"/>
                <a:cs typeface="微软雅黑"/>
              </a:rPr>
              <a:t>进阶功能</a:t>
            </a:r>
            <a:endParaRPr kumimoji="1" lang="en-US" altLang="zh-CN" dirty="0" smtClean="0">
              <a:solidFill>
                <a:srgbClr val="FF0000"/>
              </a:solidFill>
              <a:latin typeface="微软雅黑"/>
              <a:ea typeface="微软雅黑"/>
              <a:cs typeface="微软雅黑"/>
            </a:endParaRPr>
          </a:p>
        </p:txBody>
      </p:sp>
      <p:sp>
        <p:nvSpPr>
          <p:cNvPr id="5" name="文本框 4"/>
          <p:cNvSpPr txBox="1"/>
          <p:nvPr/>
        </p:nvSpPr>
        <p:spPr>
          <a:xfrm>
            <a:off x="3701706" y="2131491"/>
            <a:ext cx="4727920" cy="369332"/>
          </a:xfrm>
          <a:prstGeom prst="rect">
            <a:avLst/>
          </a:prstGeom>
          <a:noFill/>
        </p:spPr>
        <p:txBody>
          <a:bodyPr wrap="square" rtlCol="0">
            <a:spAutoFit/>
          </a:bodyPr>
          <a:lstStyle/>
          <a:p>
            <a:r>
              <a:rPr kumimoji="1" lang="zh-CN" altLang="en-US" b="1" dirty="0">
                <a:solidFill>
                  <a:schemeClr val="bg1"/>
                </a:solidFill>
                <a:latin typeface="微软雅黑"/>
                <a:ea typeface="微软雅黑"/>
                <a:cs typeface="微软雅黑"/>
              </a:rPr>
              <a:t>小</a:t>
            </a:r>
            <a:r>
              <a:rPr kumimoji="1" lang="en-US" altLang="zh-CN" b="1" dirty="0">
                <a:solidFill>
                  <a:schemeClr val="bg1"/>
                </a:solidFill>
                <a:latin typeface="微软雅黑"/>
                <a:ea typeface="微软雅黑"/>
                <a:cs typeface="微软雅黑"/>
              </a:rPr>
              <a:t>Q</a:t>
            </a:r>
            <a:r>
              <a:rPr kumimoji="1" lang="zh-CN" altLang="en-US" b="1" dirty="0">
                <a:solidFill>
                  <a:schemeClr val="bg1"/>
                </a:solidFill>
                <a:latin typeface="微软雅黑"/>
                <a:ea typeface="微软雅黑"/>
                <a:cs typeface="微软雅黑"/>
              </a:rPr>
              <a:t>正好</a:t>
            </a:r>
            <a:r>
              <a:rPr kumimoji="1" lang="zh-CN" altLang="en-US" b="1" dirty="0" smtClean="0">
                <a:solidFill>
                  <a:schemeClr val="bg1"/>
                </a:solidFill>
                <a:latin typeface="微软雅黑"/>
                <a:ea typeface="微软雅黑"/>
                <a:cs typeface="微软雅黑"/>
              </a:rPr>
              <a:t>可以</a:t>
            </a:r>
            <a:r>
              <a:rPr kumimoji="1" lang="zh-CN" altLang="en-US" b="1" dirty="0">
                <a:solidFill>
                  <a:schemeClr val="bg1"/>
                </a:solidFill>
                <a:latin typeface="微软雅黑"/>
                <a:ea typeface="微软雅黑"/>
                <a:cs typeface="微软雅黑"/>
              </a:rPr>
              <a:t>当</a:t>
            </a:r>
            <a:r>
              <a:rPr kumimoji="1" lang="zh-CN" altLang="en-US" b="1" dirty="0" smtClean="0">
                <a:solidFill>
                  <a:schemeClr val="bg1"/>
                </a:solidFill>
                <a:latin typeface="微软雅黑"/>
                <a:ea typeface="微软雅黑"/>
                <a:cs typeface="微软雅黑"/>
              </a:rPr>
              <a:t>私人</a:t>
            </a:r>
            <a:r>
              <a:rPr kumimoji="1" lang="zh-CN" altLang="en-US" b="1" dirty="0">
                <a:solidFill>
                  <a:schemeClr val="bg1"/>
                </a:solidFill>
                <a:latin typeface="微软雅黑"/>
                <a:ea typeface="微软雅黑"/>
                <a:cs typeface="微软雅黑"/>
              </a:rPr>
              <a:t>秘书这样一个角色</a:t>
            </a:r>
            <a:r>
              <a:rPr kumimoji="1" lang="zh-CN" altLang="en-US" b="1" dirty="0" smtClean="0">
                <a:solidFill>
                  <a:schemeClr val="bg1"/>
                </a:solidFill>
                <a:latin typeface="微软雅黑"/>
                <a:ea typeface="微软雅黑"/>
                <a:cs typeface="微软雅黑"/>
              </a:rPr>
              <a:t>。</a:t>
            </a:r>
            <a:endParaRPr kumimoji="1" lang="zh-CN" altLang="en-US" b="1" dirty="0">
              <a:solidFill>
                <a:schemeClr val="bg1"/>
              </a:solidFill>
              <a:latin typeface="微软雅黑"/>
              <a:ea typeface="微软雅黑"/>
              <a:cs typeface="微软雅黑"/>
            </a:endParaRPr>
          </a:p>
        </p:txBody>
      </p:sp>
    </p:spTree>
    <p:extLst>
      <p:ext uri="{BB962C8B-B14F-4D97-AF65-F5344CB8AC3E}">
        <p14:creationId xmlns:p14="http://schemas.microsoft.com/office/powerpoint/2010/main" val="2324360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95536" y="1189469"/>
            <a:ext cx="3418525" cy="1022678"/>
          </a:xfrm>
          <a:prstGeom prst="rect">
            <a:avLst/>
          </a:prstGeom>
        </p:spPr>
        <p:txBody>
          <a:bodyPr/>
          <a:lstStyle>
            <a:lvl1pPr algn="l" defTabSz="914400" rtl="0" eaLnBrk="1" latinLnBrk="0" hangingPunct="1">
              <a:lnSpc>
                <a:spcPts val="5600"/>
              </a:lnSpc>
              <a:spcBef>
                <a:spcPct val="0"/>
              </a:spcBef>
              <a:buNone/>
              <a:defRPr sz="4600" kern="1200">
                <a:solidFill>
                  <a:schemeClr val="bg1"/>
                </a:solidFill>
                <a:latin typeface="+mj-lt"/>
                <a:ea typeface="+mj-ea"/>
                <a:cs typeface="+mj-cs"/>
              </a:defRPr>
            </a:lvl1pPr>
          </a:lstStyle>
          <a:p>
            <a:r>
              <a:rPr kumimoji="1" lang="zh-CN" altLang="en-US" sz="3200" dirty="0" smtClean="0">
                <a:latin typeface="微软雅黑"/>
                <a:ea typeface="微软雅黑"/>
                <a:cs typeface="微软雅黑"/>
              </a:rPr>
              <a:t>查收消息流程图</a:t>
            </a:r>
            <a:endParaRPr kumimoji="1" lang="zh-CN" altLang="en-US" sz="3200" dirty="0">
              <a:latin typeface="微软雅黑"/>
              <a:ea typeface="微软雅黑"/>
              <a:cs typeface="微软雅黑"/>
            </a:endParaRPr>
          </a:p>
        </p:txBody>
      </p:sp>
      <p:graphicFrame>
        <p:nvGraphicFramePr>
          <p:cNvPr id="4" name="图表 3"/>
          <p:cNvGraphicFramePr/>
          <p:nvPr>
            <p:extLst>
              <p:ext uri="{D42A27DB-BD31-4B8C-83A1-F6EECF244321}">
                <p14:modId xmlns:p14="http://schemas.microsoft.com/office/powerpoint/2010/main" val="1717043879"/>
              </p:ext>
            </p:extLst>
          </p:nvPr>
        </p:nvGraphicFramePr>
        <p:xfrm>
          <a:off x="2104798" y="1189468"/>
          <a:ext cx="6505802" cy="510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箭头 4"/>
          <p:cNvSpPr/>
          <p:nvPr/>
        </p:nvSpPr>
        <p:spPr>
          <a:xfrm>
            <a:off x="6546850" y="2324100"/>
            <a:ext cx="596900" cy="405408"/>
          </a:xfrm>
          <a:prstGeom prst="rightArrow">
            <a:avLst/>
          </a:prstGeom>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08000" tIns="0" rIns="91440" bIns="0" numCol="1" spcCol="0" rtlCol="0" fromWordArt="0" anchor="ctr" anchorCtr="0" forceAA="0" compatLnSpc="1">
            <a:prstTxWarp prst="textNoShape">
              <a:avLst/>
            </a:prstTxWarp>
            <a:noAutofit/>
            <a:scene3d>
              <a:camera prst="orthographicFront"/>
              <a:lightRig rig="soft" dir="t">
                <a:rot lat="0" lon="0" rev="10800000"/>
              </a:lightRig>
            </a:scene3d>
            <a:sp3d>
              <a:bevelT w="27940" h="12700"/>
              <a:contourClr>
                <a:srgbClr val="DDDDDD"/>
              </a:contourClr>
            </a:sp3d>
          </a:bodyPr>
          <a:lstStyle/>
          <a:p>
            <a:pPr algn="ctr"/>
            <a:endParaRPr lang="zh-CN" altLang="en-US"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7378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Situation 1</a:t>
            </a:r>
            <a:endParaRPr kumimoji="1" lang="zh-CN" altLang="en-US" dirty="0"/>
          </a:p>
        </p:txBody>
      </p:sp>
      <p:sp>
        <p:nvSpPr>
          <p:cNvPr id="4" name="文本占位符 3"/>
          <p:cNvSpPr>
            <a:spLocks noGrp="1"/>
          </p:cNvSpPr>
          <p:nvPr>
            <p:ph type="body" sz="half" idx="2"/>
          </p:nvPr>
        </p:nvSpPr>
        <p:spPr/>
        <p:txBody>
          <a:bodyPr/>
          <a:lstStyle/>
          <a:p>
            <a:endParaRPr kumimoji="1" lang="zh-CN" altLang="en-US" dirty="0"/>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307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 name="图片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48151" y="738329"/>
            <a:ext cx="927100" cy="1144389"/>
          </a:xfrm>
          <a:prstGeom prst="rect">
            <a:avLst/>
          </a:prstGeom>
        </p:spPr>
      </p:pic>
      <p:sp>
        <p:nvSpPr>
          <p:cNvPr id="11" name="圆角矩形标注 10"/>
          <p:cNvSpPr/>
          <p:nvPr/>
        </p:nvSpPr>
        <p:spPr>
          <a:xfrm>
            <a:off x="5448300" y="486057"/>
            <a:ext cx="2425700" cy="613056"/>
          </a:xfrm>
          <a:prstGeom prst="wedgeRoundRectCallout">
            <a:avLst>
              <a:gd name="adj1" fmla="val -53111"/>
              <a:gd name="adj2" fmla="val 77272"/>
              <a:gd name="adj3" fmla="val 16667"/>
            </a:avLst>
          </a:prstGeom>
          <a:noFill/>
        </p:spPr>
        <p:style>
          <a:lnRef idx="2">
            <a:schemeClr val="accent2"/>
          </a:lnRef>
          <a:fillRef idx="1">
            <a:schemeClr val="lt1"/>
          </a:fillRef>
          <a:effectRef idx="0">
            <a:schemeClr val="accent2"/>
          </a:effectRef>
          <a:fontRef idx="minor">
            <a:schemeClr val="dk1"/>
          </a:fontRef>
        </p:style>
        <p:txBody>
          <a:bodyPr wrap="square" lIns="108000" tIns="180000" bIns="0" rtlCol="0" anchor="ctr">
            <a:scene3d>
              <a:camera prst="orthographicFront"/>
              <a:lightRig rig="soft" dir="t">
                <a:rot lat="0" lon="0" rev="10800000"/>
              </a:lightRig>
            </a:scene3d>
            <a:sp3d>
              <a:bevelT w="27940" h="12700"/>
              <a:contourClr>
                <a:srgbClr val="DDDDDD"/>
              </a:contourClr>
            </a:sp3d>
          </a:bodyPr>
          <a:lstStyle/>
          <a:p>
            <a:pPr algn="ctr"/>
            <a:r>
              <a:rPr lang="zh-CN" altLang="zh-CN"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主人，您的腾讯微博有新消息，是否呈上</a:t>
            </a:r>
            <a:r>
              <a:rPr lang="en-US" altLang="zh-CN"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a:t>
            </a:r>
            <a:endParaRPr lang="zh-CN" altLang="zh-CN"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endParaRPr>
          </a:p>
          <a:p>
            <a:pPr algn="ctr"/>
            <a:endParaRPr lang="zh-CN" altLang="en-US" sz="1400" b="1" spc="150" dirty="0">
              <a:ln w="11430"/>
              <a:solidFill>
                <a:srgbClr val="F8F8F8"/>
              </a:solidFill>
              <a:effectLst>
                <a:outerShdw blurRad="25400" algn="tl" rotWithShape="0">
                  <a:srgbClr val="000000">
                    <a:alpha val="43000"/>
                  </a:srgbClr>
                </a:outerShdw>
              </a:effectLst>
            </a:endParaRPr>
          </a:p>
        </p:txBody>
      </p:sp>
      <p:sp>
        <p:nvSpPr>
          <p:cNvPr id="12" name="圆角矩形标注 11"/>
          <p:cNvSpPr/>
          <p:nvPr/>
        </p:nvSpPr>
        <p:spPr>
          <a:xfrm>
            <a:off x="7747001" y="1311554"/>
            <a:ext cx="939800" cy="355599"/>
          </a:xfrm>
          <a:prstGeom prst="wedgeRoundRectCallout">
            <a:avLst>
              <a:gd name="adj1" fmla="val 34461"/>
              <a:gd name="adj2" fmla="val 98856"/>
              <a:gd name="adj3" fmla="val 16667"/>
            </a:avLst>
          </a:prstGeom>
          <a:no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0" rIns="91440" bIns="0" numCol="1" spcCol="0" rtlCol="0" fromWordArt="0" anchor="ctr" anchorCtr="0" forceAA="0" compatLnSpc="1">
            <a:prstTxWarp prst="textNoShape">
              <a:avLst/>
            </a:prstTxWarp>
            <a:noAutofit/>
            <a:scene3d>
              <a:camera prst="orthographicFront"/>
              <a:lightRig rig="soft" dir="t">
                <a:rot lat="0" lon="0" rev="10800000"/>
              </a:lightRig>
            </a:scene3d>
            <a:sp3d>
              <a:bevelT w="27940" h="12700"/>
              <a:contourClr>
                <a:srgbClr val="DDDDDD"/>
              </a:contourClr>
            </a:sp3d>
          </a:bodyPr>
          <a:lstStyle/>
          <a:p>
            <a:pPr algn="ctr"/>
            <a:r>
              <a:rPr lang="zh-CN" altLang="en-US"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好的</a:t>
            </a:r>
            <a:endParaRPr lang="zh-CN" altLang="en-US"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endParaRPr>
          </a:p>
        </p:txBody>
      </p:sp>
      <p:pic>
        <p:nvPicPr>
          <p:cNvPr id="18" name="图片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48151" y="2278580"/>
            <a:ext cx="927100" cy="1144389"/>
          </a:xfrm>
          <a:prstGeom prst="rect">
            <a:avLst/>
          </a:prstGeom>
        </p:spPr>
      </p:pic>
      <p:sp>
        <p:nvSpPr>
          <p:cNvPr id="19" name="圆角矩形标注 18"/>
          <p:cNvSpPr/>
          <p:nvPr/>
        </p:nvSpPr>
        <p:spPr>
          <a:xfrm>
            <a:off x="5448300" y="1882718"/>
            <a:ext cx="2501899" cy="1643394"/>
          </a:xfrm>
          <a:prstGeom prst="wedgeRoundRectCallout">
            <a:avLst>
              <a:gd name="adj1" fmla="val -57680"/>
              <a:gd name="adj2" fmla="val 12358"/>
              <a:gd name="adj3" fmla="val 16667"/>
            </a:avLst>
          </a:prstGeom>
          <a:noFill/>
        </p:spPr>
        <p:style>
          <a:lnRef idx="2">
            <a:schemeClr val="accent2"/>
          </a:lnRef>
          <a:fillRef idx="1">
            <a:schemeClr val="lt1"/>
          </a:fillRef>
          <a:effectRef idx="0">
            <a:schemeClr val="accent2"/>
          </a:effectRef>
          <a:fontRef idx="minor">
            <a:schemeClr val="dk1"/>
          </a:fontRef>
        </p:style>
        <p:txBody>
          <a:bodyPr wrap="square" lIns="108000" tIns="0" bIns="0" rtlCol="0" anchor="ctr">
            <a:scene3d>
              <a:camera prst="orthographicFront"/>
              <a:lightRig rig="soft" dir="t">
                <a:rot lat="0" lon="0" rev="10800000"/>
              </a:lightRig>
            </a:scene3d>
            <a:sp3d>
              <a:bevelT w="27940" h="12700"/>
              <a:contourClr>
                <a:srgbClr val="DDDDDD"/>
              </a:contourClr>
            </a:sp3d>
          </a:bodyPr>
          <a:lstStyle/>
          <a:p>
            <a:pPr algn="ctr"/>
            <a:r>
              <a:rPr lang="zh-CN" altLang="en-US"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啊啊啊，伟大的邪恶的和同寝室男生非一般关系地好的俱乐部部长大人杜子疼童鞋，生日快乐！！！求请全俱乐部少年们吃饭，看电影，喝茶！！</a:t>
            </a:r>
            <a:r>
              <a:rPr lang="zh-CN" altLang="en-US"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 </a:t>
            </a:r>
            <a:r>
              <a:rPr lang="en-US" altLang="zh-CN"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 </a:t>
            </a:r>
            <a:r>
              <a:rPr lang="zh-CN" altLang="en-US" sz="1400" b="1" spc="150" dirty="0" smtClean="0">
                <a:ln w="11430"/>
                <a:solidFill>
                  <a:srgbClr val="FF0000"/>
                </a:solidFill>
                <a:effectLst>
                  <a:outerShdw blurRad="25400" algn="tl" rotWithShape="0">
                    <a:srgbClr val="000000">
                      <a:alpha val="43000"/>
                    </a:srgbClr>
                  </a:outerShdw>
                </a:effectLst>
                <a:latin typeface="微软雅黑" pitchFamily="34" charset="-122"/>
                <a:ea typeface="微软雅黑" pitchFamily="34" charset="-122"/>
              </a:rPr>
              <a:t>是否回复</a:t>
            </a:r>
            <a:endParaRPr lang="zh-CN" altLang="en-US" sz="1400" b="1" spc="150" dirty="0">
              <a:ln w="11430"/>
              <a:solidFill>
                <a:srgbClr val="FF0000"/>
              </a:solidFill>
              <a:effectLst>
                <a:outerShdw blurRad="25400" algn="tl" rotWithShape="0">
                  <a:srgbClr val="000000">
                    <a:alpha val="43000"/>
                  </a:srgbClr>
                </a:outerShdw>
              </a:effectLst>
              <a:latin typeface="微软雅黑" pitchFamily="34" charset="-122"/>
              <a:ea typeface="微软雅黑" pitchFamily="34" charset="-122"/>
            </a:endParaRPr>
          </a:p>
        </p:txBody>
      </p:sp>
      <p:sp>
        <p:nvSpPr>
          <p:cNvPr id="20" name="圆角矩形标注 19"/>
          <p:cNvSpPr/>
          <p:nvPr/>
        </p:nvSpPr>
        <p:spPr>
          <a:xfrm>
            <a:off x="6534150" y="4449623"/>
            <a:ext cx="2152651" cy="339446"/>
          </a:xfrm>
          <a:prstGeom prst="wedgeRoundRectCallout">
            <a:avLst>
              <a:gd name="adj1" fmla="val 34461"/>
              <a:gd name="adj2" fmla="val 98856"/>
              <a:gd name="adj3" fmla="val 16667"/>
            </a:avLst>
          </a:prstGeom>
          <a:no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0" rIns="91440" bIns="0" numCol="1" spcCol="0" rtlCol="0" fromWordArt="0" anchor="ctr" anchorCtr="0" forceAA="0" compatLnSpc="1">
            <a:prstTxWarp prst="textNoShape">
              <a:avLst/>
            </a:prstTxWarp>
            <a:noAutofit/>
            <a:scene3d>
              <a:camera prst="orthographicFront"/>
              <a:lightRig rig="soft" dir="t">
                <a:rot lat="0" lon="0" rev="10800000"/>
              </a:lightRig>
            </a:scene3d>
            <a:sp3d>
              <a:bevelT w="27940" h="12700"/>
              <a:contourClr>
                <a:srgbClr val="DDDDDD"/>
              </a:contourClr>
            </a:sp3d>
          </a:bodyPr>
          <a:lstStyle/>
          <a:p>
            <a:pPr algn="ctr"/>
            <a:r>
              <a:rPr lang="zh-CN" altLang="en-US"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啊啊啊，坑爹啊</a:t>
            </a:r>
            <a:endParaRPr lang="zh-CN" altLang="en-US"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endParaRPr>
          </a:p>
        </p:txBody>
      </p:sp>
      <p:pic>
        <p:nvPicPr>
          <p:cNvPr id="22" name="图片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48151" y="5404413"/>
            <a:ext cx="927100" cy="1144389"/>
          </a:xfrm>
          <a:prstGeom prst="rect">
            <a:avLst/>
          </a:prstGeom>
        </p:spPr>
      </p:pic>
      <p:sp>
        <p:nvSpPr>
          <p:cNvPr id="23" name="圆角矩形标注 22"/>
          <p:cNvSpPr/>
          <p:nvPr/>
        </p:nvSpPr>
        <p:spPr>
          <a:xfrm>
            <a:off x="5448300" y="5097885"/>
            <a:ext cx="2425700" cy="613056"/>
          </a:xfrm>
          <a:prstGeom prst="wedgeRoundRectCallout">
            <a:avLst>
              <a:gd name="adj1" fmla="val -53111"/>
              <a:gd name="adj2" fmla="val 77272"/>
              <a:gd name="adj3" fmla="val 16667"/>
            </a:avLst>
          </a:prstGeom>
          <a:noFill/>
        </p:spPr>
        <p:style>
          <a:lnRef idx="2">
            <a:schemeClr val="accent2"/>
          </a:lnRef>
          <a:fillRef idx="1">
            <a:schemeClr val="lt1"/>
          </a:fillRef>
          <a:effectRef idx="0">
            <a:schemeClr val="accent2"/>
          </a:effectRef>
          <a:fontRef idx="minor">
            <a:schemeClr val="dk1"/>
          </a:fontRef>
        </p:style>
        <p:txBody>
          <a:bodyPr wrap="square" lIns="108000" tIns="0" bIns="0" rtlCol="0" anchor="ctr">
            <a:scene3d>
              <a:camera prst="orthographicFront"/>
              <a:lightRig rig="soft" dir="t">
                <a:rot lat="0" lon="0" rev="10800000"/>
              </a:lightRig>
            </a:scene3d>
            <a:sp3d>
              <a:bevelT w="27940" h="12700"/>
              <a:contourClr>
                <a:srgbClr val="DDDDDD"/>
              </a:contourClr>
            </a:sp3d>
          </a:bodyPr>
          <a:lstStyle/>
          <a:p>
            <a:pPr algn="ctr"/>
            <a:r>
              <a:rPr lang="zh-CN" altLang="zh-CN"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主人</a:t>
            </a:r>
            <a:r>
              <a:rPr lang="zh-CN" altLang="zh-CN"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a:t>
            </a:r>
            <a:r>
              <a:rPr lang="zh-CN" altLang="en-US"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小</a:t>
            </a:r>
            <a:r>
              <a:rPr lang="en-US" altLang="zh-CN"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Q</a:t>
            </a:r>
            <a:r>
              <a:rPr lang="zh-CN" altLang="en-US"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已经帮你回复了哦，嘻嘻</a:t>
            </a:r>
            <a:endParaRPr lang="zh-CN" altLang="en-US" sz="1400" b="1" spc="150" dirty="0">
              <a:ln w="11430"/>
              <a:solidFill>
                <a:srgbClr val="F8F8F8"/>
              </a:solidFill>
              <a:effectLst>
                <a:outerShdw blurRad="25400" algn="tl" rotWithShape="0">
                  <a:srgbClr val="000000">
                    <a:alpha val="43000"/>
                  </a:srgbClr>
                </a:outerShdw>
              </a:effectLst>
            </a:endParaRPr>
          </a:p>
        </p:txBody>
      </p:sp>
      <p:sp>
        <p:nvSpPr>
          <p:cNvPr id="25" name="圆角矩形标注 24"/>
          <p:cNvSpPr/>
          <p:nvPr/>
        </p:nvSpPr>
        <p:spPr>
          <a:xfrm>
            <a:off x="7747001" y="3804207"/>
            <a:ext cx="939800" cy="355599"/>
          </a:xfrm>
          <a:prstGeom prst="wedgeRoundRectCallout">
            <a:avLst>
              <a:gd name="adj1" fmla="val 37164"/>
              <a:gd name="adj2" fmla="val 77427"/>
              <a:gd name="adj3" fmla="val 16667"/>
            </a:avLst>
          </a:prstGeom>
          <a:noFill/>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08000" tIns="0" rIns="91440" bIns="0" numCol="1" spcCol="0" rtlCol="0" fromWordArt="0" anchor="ctr" anchorCtr="0" forceAA="0" compatLnSpc="1">
            <a:prstTxWarp prst="textNoShape">
              <a:avLst/>
            </a:prstTxWarp>
            <a:noAutofit/>
            <a:scene3d>
              <a:camera prst="orthographicFront"/>
              <a:lightRig rig="soft" dir="t">
                <a:rot lat="0" lon="0" rev="10800000"/>
              </a:lightRig>
            </a:scene3d>
            <a:sp3d>
              <a:bevelT w="27940" h="12700"/>
              <a:contourClr>
                <a:srgbClr val="DDDDDD"/>
              </a:contourClr>
            </a:sp3d>
          </a:bodyPr>
          <a:lstStyle/>
          <a:p>
            <a:pPr algn="ctr"/>
            <a:r>
              <a:rPr lang="zh-CN" altLang="en-US"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是</a:t>
            </a:r>
            <a:r>
              <a:rPr lang="zh-CN" altLang="en-US" sz="1400" b="1" spc="150" dirty="0" smtClean="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rPr>
              <a:t>的</a:t>
            </a:r>
            <a:endParaRPr lang="zh-CN" altLang="en-US"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696790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Situation 2</a:t>
            </a:r>
            <a:endParaRPr lang="zh-CN" altLang="en-US" dirty="0"/>
          </a:p>
        </p:txBody>
      </p:sp>
      <p:sp>
        <p:nvSpPr>
          <p:cNvPr id="4" name="文本占位符 3"/>
          <p:cNvSpPr>
            <a:spLocks noGrp="1"/>
          </p:cNvSpPr>
          <p:nvPr>
            <p:ph type="body" sz="half" idx="2"/>
          </p:nvPr>
        </p:nvSpPr>
        <p:spPr/>
        <p:txBody>
          <a:bodyPr/>
          <a:lstStyle/>
          <a:p>
            <a:endParaRPr lang="zh-CN" altLang="en-US" dirty="0"/>
          </a:p>
        </p:txBody>
      </p:sp>
    </p:spTree>
    <p:extLst>
      <p:ext uri="{BB962C8B-B14F-4D97-AF65-F5344CB8AC3E}">
        <p14:creationId xmlns:p14="http://schemas.microsoft.com/office/powerpoint/2010/main" val="1059668783"/>
      </p:ext>
    </p:extLst>
  </p:cSld>
  <p:clrMapOvr>
    <a:masterClrMapping/>
  </p:clrMapOvr>
</p:sld>
</file>

<file path=ppt/theme/theme1.xml><?xml version="1.0" encoding="utf-8"?>
<a:theme xmlns:a="http://schemas.openxmlformats.org/drawingml/2006/main" name="天空">
  <a:themeElements>
    <a:clrScheme name="Sky">
      <a:dk1>
        <a:sysClr val="windowText" lastClr="535353"/>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Sky">
      <a:majorFont>
        <a:latin typeface="Arial Rounded MT Bold"/>
        <a:ea typeface=""/>
        <a:cs typeface=""/>
        <a:font script="Jpan" typeface="ＭＳ Ｐゴシック"/>
        <a:font script="Hans" typeface="宋体"/>
        <a:font script="Hant" typeface="新細明體"/>
      </a:majorFont>
      <a:minorFont>
        <a:latin typeface="Arial Rounded MT Bold"/>
        <a:ea typeface=""/>
        <a:cs typeface=""/>
        <a:font script="Jpan" typeface="ＭＳ Ｐゴシック"/>
        <a:font script="Hans" typeface="宋体"/>
        <a:font script="Hant" typeface="新細明體"/>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spDef>
      <a:spPr>
        <a:noFill/>
      </a:spPr>
      <a:bodyPr wrap="square" lIns="108000" tIns="0" bIns="0" rtlCol="0" anchor="ctr">
        <a:scene3d>
          <a:camera prst="orthographicFront"/>
          <a:lightRig rig="soft" dir="t">
            <a:rot lat="0" lon="0" rev="10800000"/>
          </a:lightRig>
        </a:scene3d>
        <a:sp3d>
          <a:bevelT w="27940" h="12700"/>
          <a:contourClr>
            <a:srgbClr val="DDDDDD"/>
          </a:contourClr>
        </a:sp3d>
      </a:bodyPr>
      <a:lstStyle>
        <a:defPPr algn="ctr">
          <a:defRPr sz="1400" b="1" spc="150" dirty="0">
            <a:ln w="11430"/>
            <a:solidFill>
              <a:srgbClr val="F8F8F8"/>
            </a:solidFill>
            <a:effectLst>
              <a:outerShdw blurRad="25400" algn="tl" rotWithShape="0">
                <a:srgbClr val="000000">
                  <a:alpha val="43000"/>
                </a:srgbClr>
              </a:outerShdw>
            </a:effectLst>
            <a:latin typeface="微软雅黑" pitchFamily="34" charset="-122"/>
            <a:ea typeface="微软雅黑" pitchFamily="34" charset="-122"/>
          </a:defRPr>
        </a:defPPr>
      </a:lstStyle>
      <a:style>
        <a:lnRef idx="2">
          <a:schemeClr val="accent2"/>
        </a:lnRef>
        <a:fillRef idx="1">
          <a:schemeClr val="lt1"/>
        </a:fillRef>
        <a:effectRef idx="0">
          <a:schemeClr val="accent2"/>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天空.thmx</Template>
  <TotalTime>751</TotalTime>
  <Words>295</Words>
  <Application>Microsoft Office PowerPoint</Application>
  <PresentationFormat>全屏显示(4:3)</PresentationFormat>
  <Paragraphs>29</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天空</vt:lpstr>
      <vt:lpstr>小Q-SNS秘书</vt:lpstr>
      <vt:lpstr>应用背景</vt:lpstr>
      <vt:lpstr>功能简介</vt:lpstr>
      <vt:lpstr>PowerPoint 演示文稿</vt:lpstr>
      <vt:lpstr>Situation 1</vt:lpstr>
      <vt:lpstr>Situation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小Q-SNS秘书</dc:title>
  <dc:creator>bunny du</dc:creator>
  <cp:lastModifiedBy>Windows 用户</cp:lastModifiedBy>
  <cp:revision>19</cp:revision>
  <dcterms:created xsi:type="dcterms:W3CDTF">2012-10-20T15:54:23Z</dcterms:created>
  <dcterms:modified xsi:type="dcterms:W3CDTF">2012-10-21T05:31:48Z</dcterms:modified>
</cp:coreProperties>
</file>