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pen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italic.fntdata"/><Relationship Id="rId12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5a879cf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5a879cf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511296a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511296a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d88a1d7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d88a1d7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e211049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e211049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dbb05de9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dbb05de9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54" y="4145170"/>
            <a:ext cx="1062257" cy="44350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148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39650" y="1562450"/>
            <a:ext cx="4618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886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3886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5941850" y="0"/>
            <a:ext cx="3202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9551" l="0" r="0" t="0"/>
          <a:stretch/>
        </p:blipFill>
        <p:spPr>
          <a:xfrm>
            <a:off x="5941850" y="0"/>
            <a:ext cx="3202199" cy="15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39650" y="2447575"/>
            <a:ext cx="46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Autor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588" y="3987975"/>
            <a:ext cx="1490925" cy="7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5387" y="4092200"/>
            <a:ext cx="2044199" cy="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1271400" y="1436625"/>
            <a:ext cx="66012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b="1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061300" y="2099425"/>
            <a:ext cx="50214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>
                <a:latin typeface="Open Sans"/>
                <a:ea typeface="Open Sans"/>
                <a:cs typeface="Open Sans"/>
                <a:sym typeface="Open Sans"/>
              </a:rPr>
              <a:t>Autor</a:t>
            </a:r>
            <a:endParaRPr b="1" sz="24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441" y="4167170"/>
            <a:ext cx="1062257" cy="4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575" y="4009975"/>
            <a:ext cx="1490925" cy="7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375" y="4114200"/>
            <a:ext cx="2044199" cy="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/>
              <a:t>‹#›</a:t>
            </a:fld>
            <a:endParaRPr b="1" sz="1300"/>
          </a:p>
        </p:txBody>
      </p:sp>
      <p:sp>
        <p:nvSpPr>
          <p:cNvPr id="76" name="Google Shape;76;p15"/>
          <p:cNvSpPr/>
          <p:nvPr/>
        </p:nvSpPr>
        <p:spPr>
          <a:xfrm>
            <a:off x="420125" y="505900"/>
            <a:ext cx="2945400" cy="42840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foto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718957" y="1860280"/>
            <a:ext cx="3624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Open Sans"/>
                <a:ea typeface="Open Sans"/>
                <a:cs typeface="Open Sans"/>
                <a:sym typeface="Open Sans"/>
              </a:rPr>
              <a:t>Nome</a:t>
            </a:r>
            <a:endParaRPr sz="2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718957" y="2520728"/>
            <a:ext cx="47535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Biografia.</a:t>
            </a:r>
            <a:endParaRPr sz="17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0" y="0"/>
            <a:ext cx="9144000" cy="27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5003800"/>
            <a:ext cx="9144000" cy="13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941" y="4217008"/>
            <a:ext cx="1062257" cy="44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075" y="4059813"/>
            <a:ext cx="1490925" cy="7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3875" y="4164037"/>
            <a:ext cx="2044199" cy="5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90875" y="445025"/>
            <a:ext cx="818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latin typeface="Open Sans"/>
                <a:ea typeface="Open Sans"/>
                <a:cs typeface="Open Sans"/>
                <a:sym typeface="Open Sans"/>
              </a:rPr>
              <a:t>Título</a:t>
            </a:r>
            <a:endParaRPr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/>
              <a:t>‹#›</a:t>
            </a:fld>
            <a:endParaRPr b="1" sz="1300"/>
          </a:p>
        </p:txBody>
      </p:sp>
      <p:sp>
        <p:nvSpPr>
          <p:cNvPr id="90" name="Google Shape;90;p16"/>
          <p:cNvSpPr txBox="1"/>
          <p:nvPr/>
        </p:nvSpPr>
        <p:spPr>
          <a:xfrm>
            <a:off x="490875" y="1235775"/>
            <a:ext cx="81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Texto.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0"/>
            <a:ext cx="235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0" l="0" r="58790" t="0"/>
          <a:stretch/>
        </p:blipFill>
        <p:spPr>
          <a:xfrm>
            <a:off x="8472451" y="117575"/>
            <a:ext cx="548700" cy="55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659050" y="2059250"/>
            <a:ext cx="36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latin typeface="Open Sans"/>
                <a:ea typeface="Open Sans"/>
                <a:cs typeface="Open Sans"/>
                <a:sym typeface="Open Sans"/>
              </a:rPr>
              <a:t>Obrigado!</a:t>
            </a:r>
            <a:endParaRPr sz="4200">
              <a:highlight>
                <a:srgbClr val="FFCD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/>
              <a:t>‹#›</a:t>
            </a:fld>
            <a:endParaRPr b="1" sz="1300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659050" y="2997425"/>
            <a:ext cx="38259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dados de contato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98" y="262446"/>
            <a:ext cx="1565622" cy="6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177" y="151877"/>
            <a:ext cx="1721025" cy="8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3941" y="262448"/>
            <a:ext cx="2432058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