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A84"/>
    <a:srgbClr val="46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3426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C2F2-5C79-5426-B4A4-C7D9BB1D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80169-E37D-E440-453F-C3B621ECC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BE68-6C57-7D69-7176-8F72607F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0E043-E1B7-7479-9555-82D110C9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7114A-7D7C-F296-BB68-33CDD41C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0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C789-7906-4543-12AB-B9B0D2D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D55A3-E814-58CD-C3B3-C575E1E3B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6965-D68B-CB5E-727F-647EBCD6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071E6-ABAC-1ABE-8933-83E76CC1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A13B-98EA-5539-DFAD-C52AC648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9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8131B-CB4D-C3C8-ED2A-543ECC09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137DE-9812-277D-B0F6-53E4D9AF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02D9-365E-D4F0-E106-AE60DCBE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FEBA9-D4EF-052B-AACE-C3D5E5D1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C53-B917-07B2-BACD-23BCC41A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764-6991-DD46-E148-3FEA25C1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4AC74-3887-12C4-C6F1-DA922EC58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468F-9CCE-6775-517F-660299FA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19E7-616C-5406-C40E-D317FB07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BFD05-B8E1-8172-CBC1-3806F71E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4B3F-A20B-F7DC-09CC-38DFF111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2A61-DD06-9BE5-B478-28080FCF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BF7DC-33B9-A1A3-071F-403F593A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1CC3-A6F4-DACE-3B60-8FFDA5CB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B7C9A-4502-4CFC-F65D-EAFC79C4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8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9C14B-7AB9-6DD8-55B9-A1976233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03E1-E922-3C7D-2677-EA2BE601B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689DD-C812-0C5B-9E38-FD6CBEF99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F7102-6E5B-3E98-D585-2E6FFCD3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00C8D-DA9A-9FC1-CCC8-8070DE1F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4AE5C-32F4-7730-C2ED-99808B6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8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CC08-539B-3E06-64EA-C4CB7512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520D-65FD-B68F-130F-5DFAAA845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9A111-ADC1-3BD7-B0B5-C69B9428A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1604-F7ED-4D0E-0B5E-157472E16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3C4AE-5281-F2A2-D15B-4D0D799F8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F077F-20F5-89C4-40DA-A17810AD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99937-3822-0E77-5A06-6208A37C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06E38-E103-F90F-43CB-B0787A63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5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3DE8-F358-46B9-00D2-8E850B50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E9072-9269-C4AA-3DD1-2EF4B51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AA2C1-EA70-D537-15AE-49F66934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3A9AA-8144-FD40-6ADC-36302C51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0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5A1BD-8F32-4EC9-18D5-08848601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9A8E4-3A58-F37C-4429-478669B1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0C1F-813A-E072-8E84-ABC665B4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2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7862-3987-5E65-59CB-7232C638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CDD6-7543-D321-5709-BBBB09E42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6E41-0C24-B12D-24AD-5BD197AF4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7A046-21D2-DBEC-7B04-D3EE5596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17998-D488-B55C-33FF-5E93D2E7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75EA1-6C6D-57F9-3BB2-1895A6CB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0989-F801-AC37-1088-9D1387DD7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38F0BB-3809-CDE2-61DD-55DAB49DD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E6F7F-5935-7FB4-5760-41E2A694C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91F8-8189-51C5-DA46-342E805A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BE103-9969-329D-4B7A-448A6CDD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E0599-09A9-0308-C127-49D23F97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234488-90D9-8CE0-9B0E-6084AE07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04B29-5B79-AC7E-F914-F11B458E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B2F22-C346-EEDA-C74D-139469F98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EB5D1-749E-4048-8C3E-651BDFC52FA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A400C-B56C-3D04-B221-FF07E9A00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6A77-A89B-0C5B-5A4C-E8490BA25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F395D-6850-43C6-A1A8-B387E6516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0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766A75-0439-097C-776C-94A6D605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632" y="2188333"/>
            <a:ext cx="578281" cy="223992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771D49F-22F9-1F0B-44C5-88BE9DA577AF}"/>
              </a:ext>
            </a:extLst>
          </p:cNvPr>
          <p:cNvGrpSpPr/>
          <p:nvPr/>
        </p:nvGrpSpPr>
        <p:grpSpPr>
          <a:xfrm>
            <a:off x="6599400" y="2007080"/>
            <a:ext cx="3820291" cy="2422872"/>
            <a:chOff x="6599400" y="2007080"/>
            <a:chExt cx="3820291" cy="242287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6DDF5D-D1C3-28B1-9B64-E507EC339973}"/>
                    </a:ext>
                  </a:extLst>
                </p:cNvPr>
                <p:cNvSpPr txBox="1"/>
                <p:nvPr/>
              </p:nvSpPr>
              <p:spPr>
                <a:xfrm>
                  <a:off x="8428929" y="3171490"/>
                  <a:ext cx="4801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F6DDF5D-D1C3-28B1-9B64-E507EC339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929" y="3171490"/>
                  <a:ext cx="48013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1538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F9C243-EBF6-36BC-E397-0B1D5FC0B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9060" y="2259568"/>
              <a:ext cx="322080" cy="210084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493EF56-AD1D-95F6-FB3F-D5B91319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38928" y="2190028"/>
              <a:ext cx="578281" cy="223992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334354-6C61-6CA4-4619-2A6BE3FB3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58797" y="2557442"/>
              <a:ext cx="352474" cy="151468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ABB762-81DA-CEA8-F1A5-C2DEB5E014F7}"/>
                </a:ext>
              </a:extLst>
            </p:cNvPr>
            <p:cNvSpPr txBox="1"/>
            <p:nvPr/>
          </p:nvSpPr>
          <p:spPr>
            <a:xfrm>
              <a:off x="6599400" y="3148697"/>
              <a:ext cx="178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Outputs (labels)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499E89-DA05-BD6D-1499-76F3FF92E149}"/>
                </a:ext>
              </a:extLst>
            </p:cNvPr>
            <p:cNvSpPr txBox="1"/>
            <p:nvPr/>
          </p:nvSpPr>
          <p:spPr>
            <a:xfrm>
              <a:off x="8724996" y="2007080"/>
              <a:ext cx="1694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label </a:t>
              </a:r>
              <a:r>
                <a:rPr lang="en-US" dirty="0">
                  <a:latin typeface="Consolas" panose="020B0609020204030204" pitchFamily="49" charset="0"/>
                </a:rPr>
                <a:t>y[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3CBAFB-4580-83C4-83DF-6EF602811FDA}"/>
                </a:ext>
              </a:extLst>
            </p:cNvPr>
            <p:cNvSpPr/>
            <p:nvPr/>
          </p:nvSpPr>
          <p:spPr>
            <a:xfrm>
              <a:off x="9346592" y="2557442"/>
              <a:ext cx="364680" cy="2260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D3979D-64B9-369F-17C4-F88D3B0E042B}"/>
              </a:ext>
            </a:extLst>
          </p:cNvPr>
          <p:cNvGrpSpPr/>
          <p:nvPr/>
        </p:nvGrpSpPr>
        <p:grpSpPr>
          <a:xfrm>
            <a:off x="600297" y="1991186"/>
            <a:ext cx="5297335" cy="2621737"/>
            <a:chOff x="600297" y="1991186"/>
            <a:chExt cx="5297335" cy="26217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D60744-EE10-3B8F-4998-5ABF27A88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6470" y="2574799"/>
              <a:ext cx="2591162" cy="14765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35BAB0-C93B-2174-EA9F-EFB6ED0D55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4484" y="2257873"/>
              <a:ext cx="322080" cy="210084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E855A45-851A-45EC-7F53-F0F769197788}"/>
                    </a:ext>
                  </a:extLst>
                </p:cNvPr>
                <p:cNvSpPr txBox="1"/>
                <p:nvPr/>
              </p:nvSpPr>
              <p:spPr>
                <a:xfrm>
                  <a:off x="2568345" y="3169795"/>
                  <a:ext cx="4897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E855A45-851A-45EC-7F53-F0F769197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345" y="3169795"/>
                  <a:ext cx="48974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11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C67253-888D-D53B-4B19-9786491D7336}"/>
                </a:ext>
              </a:extLst>
            </p:cNvPr>
            <p:cNvSpPr/>
            <p:nvPr/>
          </p:nvSpPr>
          <p:spPr>
            <a:xfrm>
              <a:off x="3306469" y="2555747"/>
              <a:ext cx="2540539" cy="226089"/>
            </a:xfrm>
            <a:prstGeom prst="rect">
              <a:avLst/>
            </a:prstGeom>
            <a:noFill/>
            <a:ln>
              <a:solidFill>
                <a:srgbClr val="46B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F1C187-0FDE-D704-7A72-45570C37D25B}"/>
                </a:ext>
              </a:extLst>
            </p:cNvPr>
            <p:cNvSpPr/>
            <p:nvPr/>
          </p:nvSpPr>
          <p:spPr>
            <a:xfrm>
              <a:off x="3306470" y="2555747"/>
              <a:ext cx="359412" cy="1514685"/>
            </a:xfrm>
            <a:prstGeom prst="rect">
              <a:avLst/>
            </a:prstGeom>
            <a:noFill/>
            <a:ln>
              <a:solidFill>
                <a:srgbClr val="F2AA8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8DF28D-ADE7-63AA-E83B-124555E41910}"/>
                </a:ext>
              </a:extLst>
            </p:cNvPr>
            <p:cNvSpPr txBox="1"/>
            <p:nvPr/>
          </p:nvSpPr>
          <p:spPr>
            <a:xfrm>
              <a:off x="3480925" y="1991186"/>
              <a:ext cx="232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One sample </a:t>
              </a:r>
              <a:r>
                <a:rPr 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X[i, :]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CA64F6-B030-9BE4-B049-B8A09692E747}"/>
                </a:ext>
              </a:extLst>
            </p:cNvPr>
            <p:cNvSpPr txBox="1"/>
            <p:nvPr/>
          </p:nvSpPr>
          <p:spPr>
            <a:xfrm>
              <a:off x="3306470" y="4243591"/>
              <a:ext cx="2289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One feature </a:t>
              </a:r>
              <a:r>
                <a:rPr lang="en-US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X[:, j]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08397A-55AE-E969-7F55-EECF78D3C65F}"/>
                </a:ext>
              </a:extLst>
            </p:cNvPr>
            <p:cNvSpPr txBox="1"/>
            <p:nvPr/>
          </p:nvSpPr>
          <p:spPr>
            <a:xfrm>
              <a:off x="600297" y="3107584"/>
              <a:ext cx="1817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Inputs (features)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092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Vladymyrov, Mykhailo (DSL)</dc:creator>
  <cp:lastModifiedBy>Vladymyrov, Mykhailo (DSL)</cp:lastModifiedBy>
  <cp:revision>2</cp:revision>
  <dcterms:created xsi:type="dcterms:W3CDTF">2025-02-12T10:08:16Z</dcterms:created>
  <dcterms:modified xsi:type="dcterms:W3CDTF">2025-02-12T10:26:40Z</dcterms:modified>
</cp:coreProperties>
</file>