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77650"/>
  <p:notesSz cx="6858000" cy="9144000"/>
  <p:embeddedFontLst>
    <p:embeddedFont>
      <p:font typeface="Corbel"/>
      <p:regular r:id="rId13"/>
      <p:bold r:id="rId14"/>
      <p:italic r:id="rId15"/>
      <p:boldItalic r:id="rId16"/>
    </p:embeddedFon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36">
          <p15:clr>
            <a:srgbClr val="A4A3A4"/>
          </p15:clr>
        </p15:guide>
        <p15:guide id="2" pos="14777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504">
          <p15:clr>
            <a:srgbClr val="A4A3A4"/>
          </p15:clr>
        </p15:guide>
        <p15:guide id="5" pos="6998">
          <p15:clr>
            <a:srgbClr val="A4A3A4"/>
          </p15:clr>
        </p15:guide>
        <p15:guide id="6" orient="horz" pos="4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h4liali8E2/NvJSXtiE1F9NlqN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36" orient="horz"/>
        <p:guide pos="14777"/>
        <p:guide pos="557"/>
        <p:guide pos="504" orient="horz"/>
        <p:guide pos="6998"/>
        <p:guide pos="43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21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schemas.openxmlformats.org/officeDocument/2006/relationships/font" Target="fonts/MontserratMedium-regular.fntdata"/><Relationship Id="rId16" Type="http://schemas.openxmlformats.org/officeDocument/2006/relationships/font" Target="fonts/Corbel-boldItalic.fntdata"/><Relationship Id="rId19" Type="http://schemas.openxmlformats.org/officeDocument/2006/relationships/font" Target="fonts/MontserratMedium-italic.fntdata"/><Relationship Id="rId18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cfdfb57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ccfdfb57d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cfdfb57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ccfdfb57d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cfdfb57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ccfdfb57d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c7ffad8b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1c7ffad8b10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b6a848e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1db6a848e5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ze image">
  <p:cSld name="Slide size im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/>
          <p:nvPr>
            <p:ph idx="2" type="pic"/>
          </p:nvPr>
        </p:nvSpPr>
        <p:spPr>
          <a:xfrm>
            <a:off x="0" y="0"/>
            <a:ext cx="24377649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286625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0"/>
          <p:cNvSpPr txBox="1"/>
          <p:nvPr>
            <p:ph type="ctrTitle"/>
          </p:nvPr>
        </p:nvSpPr>
        <p:spPr>
          <a:xfrm>
            <a:off x="5855277" y="2760137"/>
            <a:ext cx="17144777" cy="5232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orbel"/>
              <a:buNone/>
              <a:defRPr sz="1199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" type="subTitle"/>
          </p:nvPr>
        </p:nvSpPr>
        <p:spPr>
          <a:xfrm>
            <a:off x="9028403" y="7992534"/>
            <a:ext cx="13971651" cy="27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6089"/>
              <a:buNone/>
              <a:defRPr sz="4199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799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0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1" type="ftr"/>
          </p:nvPr>
        </p:nvSpPr>
        <p:spPr>
          <a:xfrm>
            <a:off x="10662047" y="11766551"/>
            <a:ext cx="864583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0"/>
          <p:cNvSpPr/>
          <p:nvPr>
            <p:ph idx="2" type="pic"/>
          </p:nvPr>
        </p:nvSpPr>
        <p:spPr>
          <a:xfrm>
            <a:off x="1192979" y="3939355"/>
            <a:ext cx="8370122" cy="837012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51">
  <p:cSld name="Slide_15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1"/>
          <p:cNvSpPr/>
          <p:nvPr>
            <p:ph idx="2" type="pic"/>
          </p:nvPr>
        </p:nvSpPr>
        <p:spPr>
          <a:xfrm>
            <a:off x="1027345" y="4086276"/>
            <a:ext cx="4939448" cy="601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type="title"/>
          </p:nvPr>
        </p:nvSpPr>
        <p:spPr>
          <a:xfrm>
            <a:off x="5143219" y="5333998"/>
            <a:ext cx="17856843" cy="42207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8"/>
              <a:buFont typeface="Corbel"/>
              <a:buNone/>
              <a:defRPr b="0" sz="7998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" type="body"/>
          </p:nvPr>
        </p:nvSpPr>
        <p:spPr>
          <a:xfrm>
            <a:off x="5143216" y="9554762"/>
            <a:ext cx="17856844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799"/>
              <a:buNone/>
              <a:defRPr sz="39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41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" type="body"/>
          </p:nvPr>
        </p:nvSpPr>
        <p:spPr>
          <a:xfrm>
            <a:off x="2967852" y="5333999"/>
            <a:ext cx="9787560" cy="62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560006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Char char="•"/>
              <a:defRPr sz="3599"/>
            </a:lvl1pPr>
            <a:lvl2pPr indent="-523176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Char char="•"/>
              <a:defRPr sz="3199"/>
            </a:lvl2pPr>
            <a:lvl3pPr indent="-486346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3pPr>
            <a:lvl4pPr indent="-449516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4pPr>
            <a:lvl5pPr indent="-449516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5pPr>
            <a:lvl6pPr indent="-449516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6pPr>
            <a:lvl7pPr indent="-449516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7pPr>
            <a:lvl8pPr indent="-449516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8pPr>
            <a:lvl9pPr indent="-449516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479"/>
              <a:buChar char="•"/>
              <a:defRPr sz="2399"/>
            </a:lvl9pPr>
          </a:lstStyle>
          <a:p/>
        </p:txBody>
      </p:sp>
      <p:sp>
        <p:nvSpPr>
          <p:cNvPr id="57" name="Google Shape;57;p42"/>
          <p:cNvSpPr txBox="1"/>
          <p:nvPr>
            <p:ph idx="2" type="body"/>
          </p:nvPr>
        </p:nvSpPr>
        <p:spPr>
          <a:xfrm>
            <a:off x="13212494" y="5334000"/>
            <a:ext cx="978756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560006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Char char="•"/>
              <a:defRPr sz="3599"/>
            </a:lvl1pPr>
            <a:lvl2pPr indent="-523176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Char char="•"/>
              <a:defRPr sz="3199"/>
            </a:lvl2pPr>
            <a:lvl3pPr indent="-486346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3pPr>
            <a:lvl4pPr indent="-449516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4pPr>
            <a:lvl5pPr indent="-449516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5pPr>
            <a:lvl6pPr indent="-449516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6pPr>
            <a:lvl7pPr indent="-449516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7pPr>
            <a:lvl8pPr indent="-449516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8pPr>
            <a:lvl9pPr indent="-449516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479"/>
              <a:buChar char="•"/>
              <a:defRPr sz="2399"/>
            </a:lvl9pPr>
          </a:lstStyle>
          <a:p/>
        </p:txBody>
      </p:sp>
      <p:sp>
        <p:nvSpPr>
          <p:cNvPr id="58" name="Google Shape;58;p42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8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" type="body"/>
          </p:nvPr>
        </p:nvSpPr>
        <p:spPr>
          <a:xfrm>
            <a:off x="3543435" y="5317066"/>
            <a:ext cx="9211976" cy="1152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8119"/>
              <a:buNone/>
              <a:defRPr b="0" sz="5599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799"/>
              <a:buNone/>
              <a:defRPr b="1" sz="3999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b="1" sz="3599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639"/>
              <a:buNone/>
              <a:defRPr b="1" sz="3199"/>
            </a:lvl9pPr>
          </a:lstStyle>
          <a:p/>
        </p:txBody>
      </p:sp>
      <p:sp>
        <p:nvSpPr>
          <p:cNvPr id="64" name="Google Shape;64;p43"/>
          <p:cNvSpPr txBox="1"/>
          <p:nvPr>
            <p:ph idx="2" type="body"/>
          </p:nvPr>
        </p:nvSpPr>
        <p:spPr>
          <a:xfrm>
            <a:off x="2967849" y="6670674"/>
            <a:ext cx="9787562" cy="491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60006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Char char="•"/>
              <a:defRPr sz="3599"/>
            </a:lvl1pPr>
            <a:lvl2pPr indent="-523176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Char char="•"/>
              <a:defRPr sz="3199"/>
            </a:lvl2pPr>
            <a:lvl3pPr indent="-486346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3pPr>
            <a:lvl4pPr indent="-449516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4pPr>
            <a:lvl5pPr indent="-449516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5pPr>
            <a:lvl6pPr indent="-449516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6pPr>
            <a:lvl7pPr indent="-449516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7pPr>
            <a:lvl8pPr indent="-449516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8pPr>
            <a:lvl9pPr indent="-449516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479"/>
              <a:buChar char="•"/>
              <a:defRPr sz="2399"/>
            </a:lvl9pPr>
          </a:lstStyle>
          <a:p/>
        </p:txBody>
      </p:sp>
      <p:sp>
        <p:nvSpPr>
          <p:cNvPr id="65" name="Google Shape;65;p43"/>
          <p:cNvSpPr txBox="1"/>
          <p:nvPr>
            <p:ph idx="3" type="body"/>
          </p:nvPr>
        </p:nvSpPr>
        <p:spPr>
          <a:xfrm>
            <a:off x="13757392" y="5334000"/>
            <a:ext cx="9242666" cy="1152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8119"/>
              <a:buNone/>
              <a:defRPr b="0" sz="5599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799"/>
              <a:buNone/>
              <a:defRPr b="1" sz="3999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b="1" sz="3599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b="1" sz="3199"/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639"/>
              <a:buNone/>
              <a:defRPr b="1" sz="3199"/>
            </a:lvl9pPr>
          </a:lstStyle>
          <a:p/>
        </p:txBody>
      </p:sp>
      <p:sp>
        <p:nvSpPr>
          <p:cNvPr id="66" name="Google Shape;66;p43"/>
          <p:cNvSpPr txBox="1"/>
          <p:nvPr>
            <p:ph idx="4" type="body"/>
          </p:nvPr>
        </p:nvSpPr>
        <p:spPr>
          <a:xfrm>
            <a:off x="13212494" y="6670674"/>
            <a:ext cx="9787562" cy="491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60006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Char char="•"/>
              <a:defRPr sz="3599"/>
            </a:lvl1pPr>
            <a:lvl2pPr indent="-523176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Char char="•"/>
              <a:defRPr sz="3199"/>
            </a:lvl2pPr>
            <a:lvl3pPr indent="-486346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3pPr>
            <a:lvl4pPr indent="-449516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4pPr>
            <a:lvl5pPr indent="-449516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5pPr>
            <a:lvl6pPr indent="-449516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6pPr>
            <a:lvl7pPr indent="-449516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7pPr>
            <a:lvl8pPr indent="-449516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Char char="•"/>
              <a:defRPr sz="2399"/>
            </a:lvl8pPr>
            <a:lvl9pPr indent="-449516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479"/>
              <a:buChar char="•"/>
              <a:defRPr sz="2399"/>
            </a:lvl9pPr>
          </a:lstStyle>
          <a:p/>
        </p:txBody>
      </p:sp>
      <p:sp>
        <p:nvSpPr>
          <p:cNvPr id="67" name="Google Shape;67;p43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2967852" y="3200400"/>
            <a:ext cx="709639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Corbel"/>
              <a:buNone/>
              <a:defRPr b="0" sz="4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10521326" y="1371599"/>
            <a:ext cx="12478729" cy="10210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596836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799"/>
              <a:buChar char="•"/>
              <a:defRPr sz="3999"/>
            </a:lvl1pPr>
            <a:lvl2pPr indent="-560006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Char char="•"/>
              <a:defRPr sz="3599"/>
            </a:lvl2pPr>
            <a:lvl3pPr indent="-523176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Char char="•"/>
              <a:defRPr sz="3199"/>
            </a:lvl3pPr>
            <a:lvl4pPr indent="-486346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4pPr>
            <a:lvl5pPr indent="-486346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5pPr>
            <a:lvl6pPr indent="-486346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6pPr>
            <a:lvl7pPr indent="-486346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7pPr>
            <a:lvl8pPr indent="-486346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Char char="•"/>
              <a:defRPr sz="2799"/>
            </a:lvl8pPr>
            <a:lvl9pPr indent="-486346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Char char="•"/>
              <a:defRPr sz="2799"/>
            </a:lvl9pPr>
          </a:lstStyle>
          <a:p/>
        </p:txBody>
      </p:sp>
      <p:sp>
        <p:nvSpPr>
          <p:cNvPr id="78" name="Google Shape;78;p45"/>
          <p:cNvSpPr txBox="1"/>
          <p:nvPr>
            <p:ph idx="2" type="body"/>
          </p:nvPr>
        </p:nvSpPr>
        <p:spPr>
          <a:xfrm>
            <a:off x="2967852" y="5943600"/>
            <a:ext cx="7096393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4639"/>
              <a:buNone/>
              <a:defRPr sz="3199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None/>
              <a:defRPr sz="2399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9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None/>
              <a:defRPr sz="1800"/>
            </a:lvl9pPr>
          </a:lstStyle>
          <a:p/>
        </p:txBody>
      </p:sp>
      <p:sp>
        <p:nvSpPr>
          <p:cNvPr id="79" name="Google Shape;79;p45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2964676" y="3505198"/>
            <a:ext cx="1084949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Corbel"/>
              <a:buNone/>
              <a:defRPr b="0" sz="55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/>
          <p:nvPr>
            <p:ph idx="2" type="pic"/>
          </p:nvPr>
        </p:nvSpPr>
        <p:spPr>
          <a:xfrm>
            <a:off x="15185409" y="1828800"/>
            <a:ext cx="6560239" cy="9144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6"/>
          <p:cNvSpPr txBox="1"/>
          <p:nvPr>
            <p:ph idx="1" type="body"/>
          </p:nvPr>
        </p:nvSpPr>
        <p:spPr>
          <a:xfrm>
            <a:off x="2964676" y="6248398"/>
            <a:ext cx="1084949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None/>
              <a:defRPr sz="3599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None/>
              <a:defRPr sz="2399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9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None/>
              <a:defRPr sz="1800"/>
            </a:lvl9pPr>
          </a:lstStyle>
          <a:p/>
        </p:txBody>
      </p:sp>
      <p:sp>
        <p:nvSpPr>
          <p:cNvPr id="86" name="Google Shape;86;p46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>
            <a:off x="2967850" y="9465730"/>
            <a:ext cx="20032205" cy="11334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Corbel"/>
              <a:buNone/>
              <a:defRPr b="0" sz="47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/>
          <p:nvPr>
            <p:ph idx="2" type="pic"/>
          </p:nvPr>
        </p:nvSpPr>
        <p:spPr>
          <a:xfrm>
            <a:off x="4770781" y="1864224"/>
            <a:ext cx="16447605" cy="632995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2967850" y="10599206"/>
            <a:ext cx="20032205" cy="987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59"/>
              <a:buNone/>
              <a:defRPr sz="2799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479"/>
              <a:buNone/>
              <a:defRPr sz="2399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9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None/>
              <a:defRPr sz="1800"/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2967852" y="1371600"/>
            <a:ext cx="20032205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orbel"/>
              <a:buNone/>
              <a:defRPr b="0" sz="6398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2967852" y="8686800"/>
            <a:ext cx="2003220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799"/>
              <a:buNone/>
              <a:defRPr sz="39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8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/>
          <p:nvPr/>
        </p:nvSpPr>
        <p:spPr>
          <a:xfrm>
            <a:off x="3196391" y="1726046"/>
            <a:ext cx="1218883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6"/>
              <a:buFont typeface="Corbel"/>
              <a:buNone/>
            </a:pPr>
            <a:r>
              <a:rPr b="0" i="0" lang="en-US" sz="15996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9"/>
          <p:cNvSpPr txBox="1"/>
          <p:nvPr/>
        </p:nvSpPr>
        <p:spPr>
          <a:xfrm>
            <a:off x="21781177" y="5638798"/>
            <a:ext cx="1218883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6"/>
              <a:buFont typeface="Corbel"/>
              <a:buNone/>
            </a:pPr>
            <a:r>
              <a:rPr b="0" i="0" lang="en-US" sz="15996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9"/>
          <p:cNvSpPr txBox="1"/>
          <p:nvPr>
            <p:ph type="title"/>
          </p:nvPr>
        </p:nvSpPr>
        <p:spPr>
          <a:xfrm>
            <a:off x="4415274" y="1371601"/>
            <a:ext cx="17975342" cy="5486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orbel"/>
              <a:buNone/>
              <a:defRPr b="0" sz="6398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1" type="body"/>
          </p:nvPr>
        </p:nvSpPr>
        <p:spPr>
          <a:xfrm>
            <a:off x="4872354" y="6857998"/>
            <a:ext cx="1706118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Font typeface="Corbel"/>
              <a:buNone/>
              <a:defRPr sz="3599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799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2" type="body"/>
          </p:nvPr>
        </p:nvSpPr>
        <p:spPr>
          <a:xfrm>
            <a:off x="2967850" y="8686800"/>
            <a:ext cx="2003220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799"/>
              <a:buNone/>
              <a:defRPr sz="39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posal_slide_12">
  <p:cSld name="Proposal_slide_1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>
            <p:ph idx="2" type="pic"/>
          </p:nvPr>
        </p:nvSpPr>
        <p:spPr>
          <a:xfrm>
            <a:off x="0" y="0"/>
            <a:ext cx="24377649" cy="929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2967854" y="6617162"/>
            <a:ext cx="20032200" cy="29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orbel"/>
              <a:buNone/>
              <a:defRPr b="0" sz="6398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2967851" y="9554762"/>
            <a:ext cx="20032202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799"/>
              <a:buNone/>
              <a:defRPr sz="39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50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 txBox="1"/>
          <p:nvPr/>
        </p:nvSpPr>
        <p:spPr>
          <a:xfrm>
            <a:off x="3196391" y="1726046"/>
            <a:ext cx="1218883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6"/>
              <a:buFont typeface="Corbel"/>
              <a:buNone/>
            </a:pPr>
            <a:r>
              <a:rPr b="0" i="0" lang="en-US" sz="15996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 txBox="1"/>
          <p:nvPr/>
        </p:nvSpPr>
        <p:spPr>
          <a:xfrm>
            <a:off x="21781177" y="5638798"/>
            <a:ext cx="1218883" cy="1169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6"/>
              <a:buFont typeface="Corbel"/>
              <a:buNone/>
            </a:pPr>
            <a:r>
              <a:rPr b="0" i="0" lang="en-US" sz="15996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 txBox="1"/>
          <p:nvPr>
            <p:ph type="title"/>
          </p:nvPr>
        </p:nvSpPr>
        <p:spPr>
          <a:xfrm>
            <a:off x="4415274" y="1371601"/>
            <a:ext cx="17975342" cy="5486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orbel"/>
              <a:buNone/>
              <a:defRPr b="0" sz="6398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1"/>
          <p:cNvSpPr txBox="1"/>
          <p:nvPr>
            <p:ph idx="1" type="body"/>
          </p:nvPr>
        </p:nvSpPr>
        <p:spPr>
          <a:xfrm>
            <a:off x="2967853" y="7772400"/>
            <a:ext cx="20032202" cy="17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6959"/>
              <a:buNone/>
              <a:defRPr b="0" sz="4799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2" type="body"/>
          </p:nvPr>
        </p:nvSpPr>
        <p:spPr>
          <a:xfrm>
            <a:off x="2967851" y="9550400"/>
            <a:ext cx="2003220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None/>
              <a:defRPr sz="35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51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2"/>
          <p:cNvSpPr txBox="1"/>
          <p:nvPr>
            <p:ph type="title"/>
          </p:nvPr>
        </p:nvSpPr>
        <p:spPr>
          <a:xfrm>
            <a:off x="2967853" y="1371601"/>
            <a:ext cx="20032206" cy="545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8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2"/>
          <p:cNvSpPr txBox="1"/>
          <p:nvPr>
            <p:ph idx="1" type="body"/>
          </p:nvPr>
        </p:nvSpPr>
        <p:spPr>
          <a:xfrm>
            <a:off x="2967852" y="7010400"/>
            <a:ext cx="2003220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ts val="8119"/>
              <a:buNone/>
              <a:defRPr b="0" sz="5599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52"/>
          <p:cNvSpPr txBox="1"/>
          <p:nvPr>
            <p:ph idx="2" type="body"/>
          </p:nvPr>
        </p:nvSpPr>
        <p:spPr>
          <a:xfrm>
            <a:off x="2967850" y="8686800"/>
            <a:ext cx="2003220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5219"/>
              <a:buNone/>
              <a:defRPr sz="359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219"/>
              <a:buNone/>
              <a:defRPr sz="35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639"/>
              <a:buNone/>
              <a:defRPr sz="319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059"/>
              <a:buNone/>
              <a:defRPr sz="279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52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2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3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8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3"/>
          <p:cNvSpPr txBox="1"/>
          <p:nvPr>
            <p:ph idx="1" type="body"/>
          </p:nvPr>
        </p:nvSpPr>
        <p:spPr>
          <a:xfrm rot="5400000">
            <a:off x="9859752" y="-1557904"/>
            <a:ext cx="6248402" cy="2003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6" name="Google Shape;136;p53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4"/>
          <p:cNvSpPr txBox="1"/>
          <p:nvPr>
            <p:ph type="title"/>
          </p:nvPr>
        </p:nvSpPr>
        <p:spPr>
          <a:xfrm rot="5400000">
            <a:off x="16124750" y="4707092"/>
            <a:ext cx="10210800" cy="3539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 txBox="1"/>
          <p:nvPr>
            <p:ph idx="1" type="body"/>
          </p:nvPr>
        </p:nvSpPr>
        <p:spPr>
          <a:xfrm rot="5400000">
            <a:off x="5880104" y="-1540653"/>
            <a:ext cx="10210800" cy="1603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2" name="Google Shape;142;p54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4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posal_slide_09">
  <p:cSld name="Proposal_slide_09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 vs Twitter Desktop">
  <p:cSld name="Facebook vs Twitter Desktop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/>
          <p:nvPr>
            <p:ph idx="2" type="pic"/>
          </p:nvPr>
        </p:nvSpPr>
        <p:spPr>
          <a:xfrm>
            <a:off x="860681" y="4132519"/>
            <a:ext cx="8554781" cy="8554781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model">
  <p:cSld name="Business model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/>
          <p:nvPr>
            <p:ph idx="2" type="pic"/>
          </p:nvPr>
        </p:nvSpPr>
        <p:spPr>
          <a:xfrm>
            <a:off x="0" y="-1"/>
            <a:ext cx="24377649" cy="68580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#1">
  <p:cSld name="Team_#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/>
          <p:nvPr>
            <p:ph idx="2" type="pic"/>
          </p:nvPr>
        </p:nvSpPr>
        <p:spPr>
          <a:xfrm>
            <a:off x="1145149" y="4011230"/>
            <a:ext cx="5036403" cy="5036403"/>
          </a:xfrm>
          <a:prstGeom prst="diamond">
            <a:avLst/>
          </a:prstGeom>
          <a:noFill/>
          <a:ln>
            <a:noFill/>
          </a:ln>
        </p:spPr>
      </p:sp>
      <p:sp>
        <p:nvSpPr>
          <p:cNvPr id="152" name="Google Shape;152;p58"/>
          <p:cNvSpPr/>
          <p:nvPr>
            <p:ph idx="3" type="pic"/>
          </p:nvPr>
        </p:nvSpPr>
        <p:spPr>
          <a:xfrm>
            <a:off x="7984099" y="7344980"/>
            <a:ext cx="5036403" cy="5036403"/>
          </a:xfrm>
          <a:prstGeom prst="diamond">
            <a:avLst/>
          </a:prstGeom>
          <a:noFill/>
          <a:ln>
            <a:noFill/>
          </a:ln>
        </p:spPr>
      </p:sp>
      <p:sp>
        <p:nvSpPr>
          <p:cNvPr id="153" name="Google Shape;153;p58"/>
          <p:cNvSpPr/>
          <p:nvPr>
            <p:ph idx="4" type="pic"/>
          </p:nvPr>
        </p:nvSpPr>
        <p:spPr>
          <a:xfrm>
            <a:off x="14842098" y="4011230"/>
            <a:ext cx="5036403" cy="5036403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2">
  <p:cSld name="Tea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9"/>
          <p:cNvSpPr/>
          <p:nvPr>
            <p:ph idx="2" type="pic"/>
          </p:nvPr>
        </p:nvSpPr>
        <p:spPr>
          <a:xfrm>
            <a:off x="1141844" y="6115050"/>
            <a:ext cx="3924300" cy="39243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56" name="Google Shape;156;p59"/>
          <p:cNvSpPr/>
          <p:nvPr>
            <p:ph idx="3" type="pic"/>
          </p:nvPr>
        </p:nvSpPr>
        <p:spPr>
          <a:xfrm>
            <a:off x="6380594" y="8667750"/>
            <a:ext cx="3924300" cy="39243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57" name="Google Shape;157;p59"/>
          <p:cNvSpPr/>
          <p:nvPr>
            <p:ph idx="4" type="pic"/>
          </p:nvPr>
        </p:nvSpPr>
        <p:spPr>
          <a:xfrm>
            <a:off x="11676494" y="6115050"/>
            <a:ext cx="3924300" cy="39243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58" name="Google Shape;158;p59"/>
          <p:cNvSpPr/>
          <p:nvPr>
            <p:ph idx="5" type="pic"/>
          </p:nvPr>
        </p:nvSpPr>
        <p:spPr>
          <a:xfrm>
            <a:off x="16800944" y="3448050"/>
            <a:ext cx="3924300" cy="39243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59" name="Google Shape;159;p59"/>
          <p:cNvSpPr/>
          <p:nvPr>
            <p:ph idx="6" type="pic"/>
          </p:nvPr>
        </p:nvSpPr>
        <p:spPr>
          <a:xfrm>
            <a:off x="16800944" y="8648700"/>
            <a:ext cx="3924300" cy="39243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863377" y="2064075"/>
            <a:ext cx="22666529" cy="62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sz="3200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type="title"/>
          </p:nvPr>
        </p:nvSpPr>
        <p:spPr>
          <a:xfrm>
            <a:off x="1354313" y="1219200"/>
            <a:ext cx="17188863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3">
  <p:cSld name="Tea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0"/>
          <p:cNvSpPr/>
          <p:nvPr>
            <p:ph idx="2" type="pic"/>
          </p:nvPr>
        </p:nvSpPr>
        <p:spPr>
          <a:xfrm>
            <a:off x="1042459" y="3733800"/>
            <a:ext cx="4932362" cy="4932362"/>
          </a:xfrm>
          <a:prstGeom prst="diamond">
            <a:avLst/>
          </a:prstGeom>
          <a:noFill/>
          <a:ln>
            <a:noFill/>
          </a:ln>
        </p:spPr>
      </p:sp>
      <p:sp>
        <p:nvSpPr>
          <p:cNvPr id="162" name="Google Shape;162;p60"/>
          <p:cNvSpPr/>
          <p:nvPr>
            <p:ph idx="3" type="pic"/>
          </p:nvPr>
        </p:nvSpPr>
        <p:spPr>
          <a:xfrm>
            <a:off x="6871759" y="3733800"/>
            <a:ext cx="4932362" cy="4932362"/>
          </a:xfrm>
          <a:prstGeom prst="diamond">
            <a:avLst/>
          </a:prstGeom>
          <a:noFill/>
          <a:ln>
            <a:noFill/>
          </a:ln>
        </p:spPr>
      </p:sp>
      <p:sp>
        <p:nvSpPr>
          <p:cNvPr id="163" name="Google Shape;163;p60"/>
          <p:cNvSpPr/>
          <p:nvPr>
            <p:ph idx="4" type="pic"/>
          </p:nvPr>
        </p:nvSpPr>
        <p:spPr>
          <a:xfrm>
            <a:off x="12758209" y="3733800"/>
            <a:ext cx="4932362" cy="4932362"/>
          </a:xfrm>
          <a:prstGeom prst="diamond">
            <a:avLst/>
          </a:prstGeom>
          <a:noFill/>
          <a:ln>
            <a:noFill/>
          </a:ln>
        </p:spPr>
      </p:sp>
      <p:sp>
        <p:nvSpPr>
          <p:cNvPr id="164" name="Google Shape;164;p60"/>
          <p:cNvSpPr/>
          <p:nvPr>
            <p:ph idx="5" type="pic"/>
          </p:nvPr>
        </p:nvSpPr>
        <p:spPr>
          <a:xfrm>
            <a:off x="18606559" y="3733800"/>
            <a:ext cx="4932362" cy="4932362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4">
  <p:cSld name="Tea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1"/>
          <p:cNvSpPr/>
          <p:nvPr>
            <p:ph idx="2" type="pic"/>
          </p:nvPr>
        </p:nvSpPr>
        <p:spPr>
          <a:xfrm>
            <a:off x="796924" y="3649594"/>
            <a:ext cx="8999606" cy="8999606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_5">
  <p:cSld name="Team_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2"/>
          <p:cNvSpPr/>
          <p:nvPr>
            <p:ph idx="2" type="pic"/>
          </p:nvPr>
        </p:nvSpPr>
        <p:spPr>
          <a:xfrm>
            <a:off x="1468438" y="1428025"/>
            <a:ext cx="6608762" cy="6608762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wcase_02">
  <p:cSld name="showcase_0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3"/>
          <p:cNvSpPr/>
          <p:nvPr>
            <p:ph idx="2" type="pic"/>
          </p:nvPr>
        </p:nvSpPr>
        <p:spPr>
          <a:xfrm>
            <a:off x="6082483" y="2667001"/>
            <a:ext cx="6088880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63"/>
          <p:cNvSpPr/>
          <p:nvPr>
            <p:ph idx="3" type="pic"/>
          </p:nvPr>
        </p:nvSpPr>
        <p:spPr>
          <a:xfrm>
            <a:off x="18253077" y="2667001"/>
            <a:ext cx="6124574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63"/>
          <p:cNvSpPr/>
          <p:nvPr>
            <p:ph idx="4" type="pic"/>
          </p:nvPr>
        </p:nvSpPr>
        <p:spPr>
          <a:xfrm>
            <a:off x="7937" y="7848601"/>
            <a:ext cx="6088880" cy="518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3"/>
          <p:cNvSpPr/>
          <p:nvPr>
            <p:ph idx="5" type="pic"/>
          </p:nvPr>
        </p:nvSpPr>
        <p:spPr>
          <a:xfrm>
            <a:off x="12185650" y="7848601"/>
            <a:ext cx="6076950" cy="518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1">
  <p:cSld name="Portfolio_0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4"/>
          <p:cNvSpPr/>
          <p:nvPr>
            <p:ph idx="2" type="pic"/>
          </p:nvPr>
        </p:nvSpPr>
        <p:spPr>
          <a:xfrm>
            <a:off x="965200" y="3685484"/>
            <a:ext cx="5801279" cy="5801279"/>
          </a:xfrm>
          <a:prstGeom prst="diamond">
            <a:avLst/>
          </a:prstGeom>
          <a:noFill/>
          <a:ln>
            <a:noFill/>
          </a:ln>
        </p:spPr>
      </p:sp>
      <p:sp>
        <p:nvSpPr>
          <p:cNvPr id="176" name="Google Shape;176;p64"/>
          <p:cNvSpPr/>
          <p:nvPr>
            <p:ph idx="3" type="pic"/>
          </p:nvPr>
        </p:nvSpPr>
        <p:spPr>
          <a:xfrm>
            <a:off x="7224608" y="3698184"/>
            <a:ext cx="5801279" cy="5801279"/>
          </a:xfrm>
          <a:prstGeom prst="diamond">
            <a:avLst/>
          </a:prstGeom>
          <a:noFill/>
          <a:ln>
            <a:noFill/>
          </a:ln>
        </p:spPr>
      </p:sp>
      <p:sp>
        <p:nvSpPr>
          <p:cNvPr id="177" name="Google Shape;177;p64"/>
          <p:cNvSpPr/>
          <p:nvPr>
            <p:ph idx="4" type="pic"/>
          </p:nvPr>
        </p:nvSpPr>
        <p:spPr>
          <a:xfrm>
            <a:off x="4062308" y="6841434"/>
            <a:ext cx="5801279" cy="5801279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2">
  <p:cSld name="Portfolio_0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5"/>
          <p:cNvSpPr/>
          <p:nvPr>
            <p:ph idx="2" type="pic"/>
          </p:nvPr>
        </p:nvSpPr>
        <p:spPr>
          <a:xfrm>
            <a:off x="14571545" y="806077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0" name="Google Shape;180;p65"/>
          <p:cNvSpPr/>
          <p:nvPr>
            <p:ph idx="3" type="pic"/>
          </p:nvPr>
        </p:nvSpPr>
        <p:spPr>
          <a:xfrm>
            <a:off x="11415142" y="3931184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1" name="Google Shape;181;p65"/>
          <p:cNvSpPr/>
          <p:nvPr>
            <p:ph idx="4" type="pic"/>
          </p:nvPr>
        </p:nvSpPr>
        <p:spPr>
          <a:xfrm>
            <a:off x="17714342" y="3931184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2" name="Google Shape;182;p65"/>
          <p:cNvSpPr/>
          <p:nvPr>
            <p:ph idx="5" type="pic"/>
          </p:nvPr>
        </p:nvSpPr>
        <p:spPr>
          <a:xfrm>
            <a:off x="14542970" y="7080784"/>
            <a:ext cx="5766173" cy="5766173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3">
  <p:cSld name="Portfolio_0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6"/>
          <p:cNvSpPr/>
          <p:nvPr>
            <p:ph idx="2" type="pic"/>
          </p:nvPr>
        </p:nvSpPr>
        <p:spPr>
          <a:xfrm>
            <a:off x="1567350" y="1042992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5" name="Google Shape;185;p66"/>
          <p:cNvSpPr/>
          <p:nvPr>
            <p:ph idx="3" type="pic"/>
          </p:nvPr>
        </p:nvSpPr>
        <p:spPr>
          <a:xfrm>
            <a:off x="4675675" y="4185184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6" name="Google Shape;186;p66"/>
          <p:cNvSpPr/>
          <p:nvPr>
            <p:ph idx="4" type="pic"/>
          </p:nvPr>
        </p:nvSpPr>
        <p:spPr>
          <a:xfrm>
            <a:off x="7859141" y="1052517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7" name="Google Shape;187;p66"/>
          <p:cNvSpPr/>
          <p:nvPr>
            <p:ph idx="5" type="pic"/>
          </p:nvPr>
        </p:nvSpPr>
        <p:spPr>
          <a:xfrm>
            <a:off x="11022499" y="4151317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8" name="Google Shape;188;p66"/>
          <p:cNvSpPr/>
          <p:nvPr>
            <p:ph idx="6" type="pic"/>
          </p:nvPr>
        </p:nvSpPr>
        <p:spPr>
          <a:xfrm>
            <a:off x="14138231" y="7312559"/>
            <a:ext cx="5766173" cy="5766173"/>
          </a:xfrm>
          <a:prstGeom prst="diamond">
            <a:avLst/>
          </a:prstGeom>
          <a:noFill/>
          <a:ln>
            <a:noFill/>
          </a:ln>
        </p:spPr>
      </p:sp>
      <p:sp>
        <p:nvSpPr>
          <p:cNvPr id="189" name="Google Shape;189;p66"/>
          <p:cNvSpPr/>
          <p:nvPr>
            <p:ph idx="7" type="pic"/>
          </p:nvPr>
        </p:nvSpPr>
        <p:spPr>
          <a:xfrm>
            <a:off x="17292066" y="4192592"/>
            <a:ext cx="5766173" cy="5766173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5">
  <p:cSld name="Portfolio_05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7"/>
          <p:cNvSpPr/>
          <p:nvPr>
            <p:ph idx="2" type="pic"/>
          </p:nvPr>
        </p:nvSpPr>
        <p:spPr>
          <a:xfrm>
            <a:off x="15579725" y="1400972"/>
            <a:ext cx="5152228" cy="5152228"/>
          </a:xfrm>
          <a:prstGeom prst="diamond">
            <a:avLst/>
          </a:prstGeom>
          <a:noFill/>
          <a:ln>
            <a:noFill/>
          </a:ln>
        </p:spPr>
      </p:sp>
      <p:sp>
        <p:nvSpPr>
          <p:cNvPr id="192" name="Google Shape;192;p67"/>
          <p:cNvSpPr/>
          <p:nvPr>
            <p:ph idx="3" type="pic"/>
          </p:nvPr>
        </p:nvSpPr>
        <p:spPr>
          <a:xfrm>
            <a:off x="12779375" y="4220372"/>
            <a:ext cx="5152228" cy="5152228"/>
          </a:xfrm>
          <a:prstGeom prst="diamond">
            <a:avLst/>
          </a:prstGeom>
          <a:noFill/>
          <a:ln>
            <a:noFill/>
          </a:ln>
        </p:spPr>
      </p:sp>
      <p:sp>
        <p:nvSpPr>
          <p:cNvPr id="193" name="Google Shape;193;p67"/>
          <p:cNvSpPr/>
          <p:nvPr>
            <p:ph idx="4" type="pic"/>
          </p:nvPr>
        </p:nvSpPr>
        <p:spPr>
          <a:xfrm>
            <a:off x="15598775" y="7039772"/>
            <a:ext cx="5152228" cy="5152228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6">
  <p:cSld name="Portfolio_0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8"/>
          <p:cNvSpPr/>
          <p:nvPr>
            <p:ph idx="2" type="pic"/>
          </p:nvPr>
        </p:nvSpPr>
        <p:spPr>
          <a:xfrm>
            <a:off x="758825" y="787400"/>
            <a:ext cx="12344401" cy="12141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68"/>
          <p:cNvSpPr/>
          <p:nvPr>
            <p:ph idx="3" type="pic"/>
          </p:nvPr>
        </p:nvSpPr>
        <p:spPr>
          <a:xfrm>
            <a:off x="13813373" y="7196509"/>
            <a:ext cx="4603727" cy="5732091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68"/>
          <p:cNvSpPr/>
          <p:nvPr>
            <p:ph idx="4" type="pic"/>
          </p:nvPr>
        </p:nvSpPr>
        <p:spPr>
          <a:xfrm>
            <a:off x="19091300" y="787400"/>
            <a:ext cx="4603726" cy="57320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_07">
  <p:cSld name="Portfolio_0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/>
          <p:nvPr>
            <p:ph idx="2" type="pic"/>
          </p:nvPr>
        </p:nvSpPr>
        <p:spPr>
          <a:xfrm>
            <a:off x="9902824" y="6248400"/>
            <a:ext cx="14474825" cy="746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 01">
  <p:cSld name="Service 0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57">
  <p:cSld name="Slide_5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1"/>
          <p:cNvSpPr/>
          <p:nvPr>
            <p:ph idx="2" type="pic"/>
          </p:nvPr>
        </p:nvSpPr>
        <p:spPr>
          <a:xfrm>
            <a:off x="6626226" y="0"/>
            <a:ext cx="17751424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0">
  <p:cSld name="Slide_60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2"/>
          <p:cNvSpPr/>
          <p:nvPr>
            <p:ph idx="2" type="pic"/>
          </p:nvPr>
        </p:nvSpPr>
        <p:spPr>
          <a:xfrm>
            <a:off x="6626226" y="-1"/>
            <a:ext cx="17751424" cy="137160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1">
  <p:cSld name="Slide_6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3"/>
          <p:cNvSpPr/>
          <p:nvPr>
            <p:ph idx="2" type="pic"/>
          </p:nvPr>
        </p:nvSpPr>
        <p:spPr>
          <a:xfrm>
            <a:off x="0" y="-1"/>
            <a:ext cx="8226425" cy="137160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5">
  <p:cSld name="Slide_6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4"/>
          <p:cNvSpPr/>
          <p:nvPr>
            <p:ph idx="2" type="pic"/>
          </p:nvPr>
        </p:nvSpPr>
        <p:spPr>
          <a:xfrm>
            <a:off x="0" y="0"/>
            <a:ext cx="24377649" cy="701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6">
  <p:cSld name="Slide_6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5"/>
          <p:cNvSpPr/>
          <p:nvPr>
            <p:ph idx="2" type="pic"/>
          </p:nvPr>
        </p:nvSpPr>
        <p:spPr>
          <a:xfrm>
            <a:off x="0" y="5105400"/>
            <a:ext cx="24377649" cy="8610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7">
  <p:cSld name="Slide_6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6"/>
          <p:cNvSpPr/>
          <p:nvPr>
            <p:ph idx="2" type="pic"/>
          </p:nvPr>
        </p:nvSpPr>
        <p:spPr>
          <a:xfrm>
            <a:off x="6951797" y="76200"/>
            <a:ext cx="13639800" cy="13639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13" name="Google Shape;213;p76"/>
          <p:cNvSpPr/>
          <p:nvPr>
            <p:ph idx="3" type="pic"/>
          </p:nvPr>
        </p:nvSpPr>
        <p:spPr>
          <a:xfrm>
            <a:off x="3789497" y="76200"/>
            <a:ext cx="13639800" cy="136398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8">
  <p:cSld name="Slide_6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7"/>
          <p:cNvSpPr/>
          <p:nvPr>
            <p:ph idx="2" type="pic"/>
          </p:nvPr>
        </p:nvSpPr>
        <p:spPr>
          <a:xfrm>
            <a:off x="0" y="5332917"/>
            <a:ext cx="24377649" cy="4876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69">
  <p:cSld name="Slide_6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8"/>
          <p:cNvSpPr/>
          <p:nvPr>
            <p:ph idx="2" type="pic"/>
          </p:nvPr>
        </p:nvSpPr>
        <p:spPr>
          <a:xfrm>
            <a:off x="884239" y="3638372"/>
            <a:ext cx="7106682" cy="6819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78"/>
          <p:cNvSpPr/>
          <p:nvPr>
            <p:ph idx="3" type="pic"/>
          </p:nvPr>
        </p:nvSpPr>
        <p:spPr>
          <a:xfrm>
            <a:off x="8599489" y="3638372"/>
            <a:ext cx="7106682" cy="68199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78"/>
          <p:cNvSpPr/>
          <p:nvPr>
            <p:ph idx="4" type="pic"/>
          </p:nvPr>
        </p:nvSpPr>
        <p:spPr>
          <a:xfrm>
            <a:off x="16314739" y="3638372"/>
            <a:ext cx="7106682" cy="681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70">
  <p:cSld name="Slide_70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9"/>
          <p:cNvSpPr/>
          <p:nvPr>
            <p:ph idx="2" type="pic"/>
          </p:nvPr>
        </p:nvSpPr>
        <p:spPr>
          <a:xfrm>
            <a:off x="1574214" y="1355483"/>
            <a:ext cx="10834604" cy="10834604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2967848" y="5333999"/>
            <a:ext cx="20032207" cy="62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21898009" y="11734263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71">
  <p:cSld name="Slide_7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0"/>
          <p:cNvSpPr/>
          <p:nvPr>
            <p:ph idx="2" type="pic"/>
          </p:nvPr>
        </p:nvSpPr>
        <p:spPr>
          <a:xfrm>
            <a:off x="0" y="0"/>
            <a:ext cx="9140825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1"/>
          <p:cNvSpPr/>
          <p:nvPr>
            <p:ph idx="2" type="pic"/>
          </p:nvPr>
        </p:nvSpPr>
        <p:spPr>
          <a:xfrm>
            <a:off x="15268577" y="0"/>
            <a:ext cx="9109074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ad App Compares">
  <p:cSld name="iPad App Compare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3"/>
          <p:cNvSpPr/>
          <p:nvPr>
            <p:ph idx="2" type="pic"/>
          </p:nvPr>
        </p:nvSpPr>
        <p:spPr>
          <a:xfrm>
            <a:off x="6550025" y="4191000"/>
            <a:ext cx="5867400" cy="5867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 Message">
  <p:cSld name="Welcome Messag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about u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 do">
  <p:cSld name="What we do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 do 2">
  <p:cSld name="What we do 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 1">
  <p:cSld name="Portfolio 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">
  <p:cSld name="Vis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posalSlides_02">
  <p:cSld name="ProposalSlides_0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>
            <p:ph idx="2" type="pic"/>
          </p:nvPr>
        </p:nvSpPr>
        <p:spPr>
          <a:xfrm>
            <a:off x="0" y="0"/>
            <a:ext cx="7921625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onry Right 2">
  <p:cSld name="Masonry Right 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onry Left 2">
  <p:cSld name="Masonry Left 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3">
  <p:cSld name="Laptop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ponsive devices mockup">
  <p:cSld name="Responsive devices mockup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 Review">
  <p:cSld name="App Review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of 3">
  <p:cSld name="Iphone of 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s 2">
  <p:cSld name="Projects 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roject">
  <p:cSld name="Right Projec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Miss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4">
  <p:cSld name="Project 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posal_slide_10">
  <p:cSld name="Proposal_slide_10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>
            <p:ph idx="2" type="pic"/>
          </p:nvPr>
        </p:nvSpPr>
        <p:spPr>
          <a:xfrm>
            <a:off x="13789027" y="0"/>
            <a:ext cx="10588624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s of 4">
  <p:cSld name="Projects of 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Picture">
  <p:cSld name="Left Pictur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2"/>
          <p:cNvSpPr/>
          <p:nvPr/>
        </p:nvSpPr>
        <p:spPr>
          <a:xfrm>
            <a:off x="11285538" y="579438"/>
            <a:ext cx="1895475" cy="692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s of 3">
  <p:cSld name="Projects of 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Picture">
  <p:cSld name="Right Pictur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4"/>
          <p:cNvSpPr/>
          <p:nvPr/>
        </p:nvSpPr>
        <p:spPr>
          <a:xfrm>
            <a:off x="11285538" y="579438"/>
            <a:ext cx="1895475" cy="692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rtners Left">
  <p:cSld name="Partners Lef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with photo">
  <p:cSld name="two column with photo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 slide">
  <p:cSld name="some slid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th slide">
  <p:cSld name="49th slid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posal_slides_13">
  <p:cSld name="Proposal_slides_1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>
            <p:ph idx="2" type="pic"/>
          </p:nvPr>
        </p:nvSpPr>
        <p:spPr>
          <a:xfrm>
            <a:off x="682625" y="747253"/>
            <a:ext cx="8839200" cy="1213054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0"/>
          <p:cNvSpPr/>
          <p:nvPr>
            <p:ph idx="2" type="pic"/>
          </p:nvPr>
        </p:nvSpPr>
        <p:spPr>
          <a:xfrm>
            <a:off x="6778625" y="4038600"/>
            <a:ext cx="4648200" cy="4648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07">
  <p:cSld name="Slide_10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1"/>
          <p:cNvSpPr/>
          <p:nvPr>
            <p:ph idx="2" type="pic"/>
          </p:nvPr>
        </p:nvSpPr>
        <p:spPr>
          <a:xfrm>
            <a:off x="606425" y="0"/>
            <a:ext cx="11209176" cy="13716778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111"/>
          <p:cNvSpPr/>
          <p:nvPr>
            <p:ph idx="3" type="pic"/>
          </p:nvPr>
        </p:nvSpPr>
        <p:spPr>
          <a:xfrm>
            <a:off x="6207125" y="0"/>
            <a:ext cx="11209176" cy="137167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0">
  <p:cSld name="slide_120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2"/>
          <p:cNvSpPr/>
          <p:nvPr>
            <p:ph idx="2" type="pic"/>
          </p:nvPr>
        </p:nvSpPr>
        <p:spPr>
          <a:xfrm rot="-2700000">
            <a:off x="2326089" y="3114101"/>
            <a:ext cx="7487798" cy="7487798"/>
          </a:xfrm>
          <a:prstGeom prst="roundRect">
            <a:avLst>
              <a:gd fmla="val 37269" name="adj"/>
            </a:avLst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32">
  <p:cSld name="Slide_13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3"/>
          <p:cNvSpPr/>
          <p:nvPr>
            <p:ph idx="2" type="pic"/>
          </p:nvPr>
        </p:nvSpPr>
        <p:spPr>
          <a:xfrm flipH="1">
            <a:off x="12524317" y="1860248"/>
            <a:ext cx="11868150" cy="11868150"/>
          </a:xfrm>
          <a:prstGeom prst="rtTriangl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077">
  <p:cSld name="Slide_107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4"/>
          <p:cNvSpPr/>
          <p:nvPr>
            <p:ph idx="2" type="pic"/>
          </p:nvPr>
        </p:nvSpPr>
        <p:spPr>
          <a:xfrm>
            <a:off x="2692887" y="1181099"/>
            <a:ext cx="6746828" cy="6746828"/>
          </a:xfrm>
          <a:prstGeom prst="diamond">
            <a:avLst/>
          </a:prstGeom>
          <a:noFill/>
          <a:ln>
            <a:noFill/>
          </a:ln>
        </p:spPr>
      </p:sp>
      <p:sp>
        <p:nvSpPr>
          <p:cNvPr id="268" name="Google Shape;268;p114"/>
          <p:cNvSpPr/>
          <p:nvPr>
            <p:ph idx="3" type="pic"/>
          </p:nvPr>
        </p:nvSpPr>
        <p:spPr>
          <a:xfrm>
            <a:off x="9855687" y="8293099"/>
            <a:ext cx="6746828" cy="6746828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10">
  <p:cSld name="Slide_110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16">
  <p:cSld name="Slide_116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6"/>
          <p:cNvSpPr/>
          <p:nvPr>
            <p:ph idx="2" type="pic"/>
          </p:nvPr>
        </p:nvSpPr>
        <p:spPr>
          <a:xfrm>
            <a:off x="6788825" y="1458000"/>
            <a:ext cx="10800000" cy="108000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18">
  <p:cSld name="Slide_118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7"/>
          <p:cNvSpPr/>
          <p:nvPr>
            <p:ph idx="2" type="pic"/>
          </p:nvPr>
        </p:nvSpPr>
        <p:spPr>
          <a:xfrm>
            <a:off x="16684625" y="812800"/>
            <a:ext cx="6789738" cy="1290320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19">
  <p:cSld name="Slide_11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8"/>
          <p:cNvSpPr/>
          <p:nvPr>
            <p:ph idx="2" type="pic"/>
          </p:nvPr>
        </p:nvSpPr>
        <p:spPr>
          <a:xfrm>
            <a:off x="1" y="0"/>
            <a:ext cx="11045824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1">
  <p:cSld name="Slide_12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9"/>
          <p:cNvSpPr/>
          <p:nvPr>
            <p:ph idx="2" type="pic"/>
          </p:nvPr>
        </p:nvSpPr>
        <p:spPr>
          <a:xfrm>
            <a:off x="10350830" y="1295400"/>
            <a:ext cx="3675986" cy="3675986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company">
  <p:cSld name="About compan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3">
  <p:cSld name="Slide_12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0"/>
          <p:cNvSpPr/>
          <p:nvPr>
            <p:ph idx="2" type="pic"/>
          </p:nvPr>
        </p:nvSpPr>
        <p:spPr>
          <a:xfrm>
            <a:off x="0" y="0"/>
            <a:ext cx="15081249" cy="1371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33">
  <p:cSld name="Slide_1233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1"/>
          <p:cNvSpPr/>
          <p:nvPr>
            <p:ph idx="2" type="pic"/>
          </p:nvPr>
        </p:nvSpPr>
        <p:spPr>
          <a:xfrm rot="-2700000">
            <a:off x="2303052" y="4340175"/>
            <a:ext cx="4912545" cy="4912545"/>
          </a:xfrm>
          <a:prstGeom prst="roundRect">
            <a:avLst>
              <a:gd fmla="val 37269" name="adj"/>
            </a:avLst>
          </a:prstGeom>
          <a:noFill/>
          <a:ln>
            <a:noFill/>
          </a:ln>
        </p:spPr>
      </p:sp>
      <p:sp>
        <p:nvSpPr>
          <p:cNvPr id="282" name="Google Shape;282;p121"/>
          <p:cNvSpPr/>
          <p:nvPr>
            <p:ph idx="3" type="pic"/>
          </p:nvPr>
        </p:nvSpPr>
        <p:spPr>
          <a:xfrm rot="-2700000">
            <a:off x="9736240" y="4340176"/>
            <a:ext cx="4912545" cy="4912545"/>
          </a:xfrm>
          <a:prstGeom prst="roundRect">
            <a:avLst>
              <a:gd fmla="val 37269" name="adj"/>
            </a:avLst>
          </a:prstGeom>
          <a:noFill/>
          <a:ln>
            <a:noFill/>
          </a:ln>
        </p:spPr>
      </p:sp>
      <p:sp>
        <p:nvSpPr>
          <p:cNvPr id="283" name="Google Shape;283;p121"/>
          <p:cNvSpPr/>
          <p:nvPr>
            <p:ph idx="4" type="pic"/>
          </p:nvPr>
        </p:nvSpPr>
        <p:spPr>
          <a:xfrm rot="-2700000">
            <a:off x="17169428" y="4340177"/>
            <a:ext cx="4912545" cy="4912545"/>
          </a:xfrm>
          <a:prstGeom prst="roundRect">
            <a:avLst>
              <a:gd fmla="val 37269" name="adj"/>
            </a:avLst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7">
  <p:cSld name="Slide_12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2"/>
          <p:cNvSpPr/>
          <p:nvPr>
            <p:ph idx="2" type="pic"/>
          </p:nvPr>
        </p:nvSpPr>
        <p:spPr>
          <a:xfrm>
            <a:off x="0" y="0"/>
            <a:ext cx="24377649" cy="689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28">
  <p:cSld name="Slide_128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3"/>
          <p:cNvSpPr/>
          <p:nvPr>
            <p:ph idx="2" type="pic"/>
          </p:nvPr>
        </p:nvSpPr>
        <p:spPr>
          <a:xfrm>
            <a:off x="15541625" y="1905000"/>
            <a:ext cx="8836025" cy="10585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322">
  <p:cSld name="Slide_132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4"/>
          <p:cNvSpPr/>
          <p:nvPr>
            <p:ph idx="2" type="pic"/>
          </p:nvPr>
        </p:nvSpPr>
        <p:spPr>
          <a:xfrm>
            <a:off x="9304800" y="3855987"/>
            <a:ext cx="5768052" cy="5768052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36">
  <p:cSld name="Slide_13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5"/>
          <p:cNvSpPr/>
          <p:nvPr>
            <p:ph idx="2" type="pic"/>
          </p:nvPr>
        </p:nvSpPr>
        <p:spPr>
          <a:xfrm>
            <a:off x="12573000" y="-1"/>
            <a:ext cx="11804649" cy="137160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38">
  <p:cSld name="Slide_138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6"/>
          <p:cNvSpPr/>
          <p:nvPr>
            <p:ph idx="2" type="pic"/>
          </p:nvPr>
        </p:nvSpPr>
        <p:spPr>
          <a:xfrm>
            <a:off x="1194134" y="10119186"/>
            <a:ext cx="1996614" cy="1996614"/>
          </a:xfrm>
          <a:prstGeom prst="ellipse">
            <a:avLst/>
          </a:prstGeom>
          <a:noFill/>
          <a:ln>
            <a:noFill/>
          </a:ln>
        </p:spPr>
      </p:sp>
      <p:sp>
        <p:nvSpPr>
          <p:cNvPr id="294" name="Google Shape;294;p126"/>
          <p:cNvSpPr/>
          <p:nvPr>
            <p:ph idx="3" type="pic"/>
          </p:nvPr>
        </p:nvSpPr>
        <p:spPr>
          <a:xfrm>
            <a:off x="9309434" y="10119186"/>
            <a:ext cx="1996614" cy="1996614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126"/>
          <p:cNvSpPr/>
          <p:nvPr>
            <p:ph idx="4" type="pic"/>
          </p:nvPr>
        </p:nvSpPr>
        <p:spPr>
          <a:xfrm>
            <a:off x="17519984" y="10119186"/>
            <a:ext cx="1996614" cy="199661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39">
  <p:cSld name="Slide_139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>
            <p:ph idx="2" type="pic"/>
          </p:nvPr>
        </p:nvSpPr>
        <p:spPr>
          <a:xfrm>
            <a:off x="884238" y="5029200"/>
            <a:ext cx="8485187" cy="771705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45">
  <p:cSld name="Slide_14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8"/>
          <p:cNvSpPr/>
          <p:nvPr>
            <p:ph idx="2" type="pic"/>
          </p:nvPr>
        </p:nvSpPr>
        <p:spPr>
          <a:xfrm>
            <a:off x="838993" y="5048071"/>
            <a:ext cx="22699664" cy="714392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148">
  <p:cSld name="Slide_148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9"/>
          <p:cNvSpPr/>
          <p:nvPr>
            <p:ph idx="2" type="pic"/>
          </p:nvPr>
        </p:nvSpPr>
        <p:spPr>
          <a:xfrm>
            <a:off x="0" y="0"/>
            <a:ext cx="24377649" cy="58698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103" Type="http://schemas.openxmlformats.org/officeDocument/2006/relationships/theme" Target="../theme/theme1.xml"/><Relationship Id="rId102" Type="http://schemas.openxmlformats.org/officeDocument/2006/relationships/slideLayout" Target="../slideLayouts/slideLayout101.xml"/><Relationship Id="rId101" Type="http://schemas.openxmlformats.org/officeDocument/2006/relationships/slideLayout" Target="../slideLayouts/slideLayout100.xml"/><Relationship Id="rId100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95" Type="http://schemas.openxmlformats.org/officeDocument/2006/relationships/slideLayout" Target="../slideLayouts/slideLayout94.xml"/><Relationship Id="rId94" Type="http://schemas.openxmlformats.org/officeDocument/2006/relationships/slideLayout" Target="../slideLayouts/slideLayout93.xml"/><Relationship Id="rId97" Type="http://schemas.openxmlformats.org/officeDocument/2006/relationships/slideLayout" Target="../slideLayouts/slideLayout96.xml"/><Relationship Id="rId9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.xml"/><Relationship Id="rId9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.xml"/><Relationship Id="rId9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91" Type="http://schemas.openxmlformats.org/officeDocument/2006/relationships/slideLayout" Target="../slideLayouts/slideLayout90.xml"/><Relationship Id="rId90" Type="http://schemas.openxmlformats.org/officeDocument/2006/relationships/slideLayout" Target="../slideLayouts/slideLayout89.xml"/><Relationship Id="rId93" Type="http://schemas.openxmlformats.org/officeDocument/2006/relationships/slideLayout" Target="../slideLayouts/slideLayout92.xml"/><Relationship Id="rId92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Relationship Id="rId84" Type="http://schemas.openxmlformats.org/officeDocument/2006/relationships/slideLayout" Target="../slideLayouts/slideLayout83.xml"/><Relationship Id="rId83" Type="http://schemas.openxmlformats.org/officeDocument/2006/relationships/slideLayout" Target="../slideLayouts/slideLayout82.xml"/><Relationship Id="rId86" Type="http://schemas.openxmlformats.org/officeDocument/2006/relationships/slideLayout" Target="../slideLayouts/slideLayout85.xml"/><Relationship Id="rId85" Type="http://schemas.openxmlformats.org/officeDocument/2006/relationships/slideLayout" Target="../slideLayouts/slideLayout84.xml"/><Relationship Id="rId88" Type="http://schemas.openxmlformats.org/officeDocument/2006/relationships/slideLayout" Target="../slideLayouts/slideLayout87.xml"/><Relationship Id="rId87" Type="http://schemas.openxmlformats.org/officeDocument/2006/relationships/slideLayout" Target="../slideLayouts/slideLayout86.xml"/><Relationship Id="rId89" Type="http://schemas.openxmlformats.org/officeDocument/2006/relationships/slideLayout" Target="../slideLayouts/slideLayout88.xml"/><Relationship Id="rId80" Type="http://schemas.openxmlformats.org/officeDocument/2006/relationships/slideLayout" Target="../slideLayouts/slideLayout79.xml"/><Relationship Id="rId82" Type="http://schemas.openxmlformats.org/officeDocument/2006/relationships/slideLayout" Target="../slideLayouts/slideLayout81.xml"/><Relationship Id="rId81" Type="http://schemas.openxmlformats.org/officeDocument/2006/relationships/slideLayout" Target="../slideLayouts/slideLayout8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75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73.xml"/><Relationship Id="rId77" Type="http://schemas.openxmlformats.org/officeDocument/2006/relationships/slideLayout" Target="../slideLayouts/slideLayout76.xml"/><Relationship Id="rId76" Type="http://schemas.openxmlformats.org/officeDocument/2006/relationships/slideLayout" Target="../slideLayouts/slideLayout75.xml"/><Relationship Id="rId79" Type="http://schemas.openxmlformats.org/officeDocument/2006/relationships/slideLayout" Target="../slideLayouts/slideLayout78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66" Type="http://schemas.openxmlformats.org/officeDocument/2006/relationships/slideLayout" Target="../slideLayouts/slideLayout65.xml"/><Relationship Id="rId65" Type="http://schemas.openxmlformats.org/officeDocument/2006/relationships/slideLayout" Target="../slideLayouts/slideLayout64.xml"/><Relationship Id="rId68" Type="http://schemas.openxmlformats.org/officeDocument/2006/relationships/slideLayout" Target="../slideLayouts/slideLayout67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69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55" Type="http://schemas.openxmlformats.org/officeDocument/2006/relationships/slideLayout" Target="../slideLayouts/slideLayout54.xml"/><Relationship Id="rId54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56.xml"/><Relationship Id="rId56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58.xml"/><Relationship Id="rId5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5" y="0"/>
            <a:ext cx="7286625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/>
          <p:nvPr>
            <p:ph type="title"/>
          </p:nvPr>
        </p:nvSpPr>
        <p:spPr>
          <a:xfrm>
            <a:off x="2967850" y="1371601"/>
            <a:ext cx="20032207" cy="350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98"/>
              <a:buFont typeface="Corbel"/>
              <a:buNone/>
              <a:defRPr b="0" i="0" sz="7998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2967848" y="5333999"/>
            <a:ext cx="20032207" cy="6248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670496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6959"/>
              <a:buFont typeface="Arial"/>
              <a:buChar char="•"/>
              <a:defRPr b="0" i="0" sz="4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596836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5799"/>
              <a:buFont typeface="Arial"/>
              <a:buChar char="•"/>
              <a:defRPr b="0" i="0" sz="39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560006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521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523176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4639"/>
              <a:buFont typeface="Arial"/>
              <a:buChar char="•"/>
              <a:defRPr b="0" i="0" sz="31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86346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405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486346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405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486346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405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486346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186C3"/>
              </a:buClr>
              <a:buSzPts val="405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486346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1186C3"/>
              </a:buClr>
              <a:buSzPts val="405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19460244" y="11766551"/>
            <a:ext cx="228540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5143219" y="11766551"/>
            <a:ext cx="141646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21898009" y="11766551"/>
            <a:ext cx="110204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lobysykkel.no/en/open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"/>
          <p:cNvSpPr/>
          <p:nvPr/>
        </p:nvSpPr>
        <p:spPr>
          <a:xfrm>
            <a:off x="0" y="9601200"/>
            <a:ext cx="24377649" cy="2949480"/>
          </a:xfrm>
          <a:prstGeom prst="rect">
            <a:avLst/>
          </a:prstGeom>
          <a:solidFill>
            <a:srgbClr val="102A6B">
              <a:alpha val="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59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Sistemi za obradu i analizu velike količine podataka</a:t>
            </a:r>
            <a:endParaRPr b="0" i="0" sz="59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1"/>
          <p:cNvSpPr txBox="1"/>
          <p:nvPr/>
        </p:nvSpPr>
        <p:spPr>
          <a:xfrm>
            <a:off x="20612175" y="12669300"/>
            <a:ext cx="598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Nemanja Petrović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1499</a:t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2" name="Google Shape;312;p1"/>
          <p:cNvSpPr/>
          <p:nvPr/>
        </p:nvSpPr>
        <p:spPr>
          <a:xfrm>
            <a:off x="-25" y="5934800"/>
            <a:ext cx="24377700" cy="2949600"/>
          </a:xfrm>
          <a:prstGeom prst="rect">
            <a:avLst/>
          </a:prstGeom>
          <a:solidFill>
            <a:srgbClr val="102A6B">
              <a:alpha val="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Projekat 1</a:t>
            </a:r>
            <a:endParaRPr b="0" i="0" sz="96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13" name="Google Shape;3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425" y="1006825"/>
            <a:ext cx="71628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"/>
          <p:cNvSpPr/>
          <p:nvPr/>
        </p:nvSpPr>
        <p:spPr>
          <a:xfrm>
            <a:off x="0" y="0"/>
            <a:ext cx="24377649" cy="13715999"/>
          </a:xfrm>
          <a:prstGeom prst="rect">
            <a:avLst/>
          </a:prstGeom>
          <a:solidFill>
            <a:schemeClr val="lt1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-25" y="563875"/>
            <a:ext cx="2437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Izabrani skup podataka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-25" y="3910775"/>
            <a:ext cx="23458500" cy="8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Font typeface="Arial"/>
              <a:buChar char="●"/>
            </a:pPr>
            <a:r>
              <a:rPr lang="en-US" sz="6500">
                <a:solidFill>
                  <a:srgbClr val="1C4587"/>
                </a:solidFill>
              </a:rPr>
              <a:t>Oslo City Bikes </a:t>
            </a:r>
            <a:r>
              <a:rPr lang="en-US" sz="6500" u="sng">
                <a:solidFill>
                  <a:schemeClr val="hlink"/>
                </a:solidFill>
                <a:hlinkClick r:id="rId3"/>
              </a:rPr>
              <a:t>https://oslobysykkel.no/en/open-data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Sistem koji dozvoljava da se na određenim stanicama u Oslu iznajmi bicikla i da se ostavi na nekoj drugoj stanici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Naplaćuje se po trajanju vožnje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Ima preko 200 stanica u Oslu na kojima može da se iznajmi bicikla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Sistem koristi preko 100.000 ljudi u Oslu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2018. godine je zabeleženo skoro 3 miliona vožnji</a:t>
            </a:r>
            <a:endParaRPr sz="65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cfdfb57d8_0_9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lt1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gccfdfb57d8_0_9"/>
          <p:cNvSpPr txBox="1"/>
          <p:nvPr/>
        </p:nvSpPr>
        <p:spPr>
          <a:xfrm>
            <a:off x="-25" y="152400"/>
            <a:ext cx="2437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Predmet analize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gccfdfb57d8_0_9"/>
          <p:cNvSpPr txBox="1"/>
          <p:nvPr/>
        </p:nvSpPr>
        <p:spPr>
          <a:xfrm>
            <a:off x="-25" y="3910775"/>
            <a:ext cx="23458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Font typeface="Arial"/>
              <a:buChar char="●"/>
            </a:pPr>
            <a:r>
              <a:rPr lang="en-US" sz="6500">
                <a:solidFill>
                  <a:srgbClr val="1C4587"/>
                </a:solidFill>
              </a:rPr>
              <a:t>Analizirani su podaci za celu 2022. godinu</a:t>
            </a:r>
            <a:endParaRPr sz="6500">
              <a:solidFill>
                <a:srgbClr val="1C4587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1C4587"/>
              </a:solidFill>
            </a:endParaRPr>
          </a:p>
        </p:txBody>
      </p:sp>
      <p:sp>
        <p:nvSpPr>
          <p:cNvPr id="328" name="Google Shape;328;gccfdfb57d8_0_9"/>
          <p:cNvSpPr txBox="1"/>
          <p:nvPr/>
        </p:nvSpPr>
        <p:spPr>
          <a:xfrm>
            <a:off x="222125" y="6992675"/>
            <a:ext cx="23458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Font typeface="Arial"/>
              <a:buChar char="●"/>
            </a:pPr>
            <a:r>
              <a:rPr lang="en-US" sz="6500">
                <a:solidFill>
                  <a:srgbClr val="1C4587"/>
                </a:solidFill>
              </a:rPr>
              <a:t>Broj vožnji za izabranu polaznu stanicu i za izabrani vremenski period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Najpopularnije destinacije u zavisnosti za izabranu polaznu stanicu i izabrani vremenski period</a:t>
            </a:r>
            <a:endParaRPr sz="6500">
              <a:solidFill>
                <a:srgbClr val="1C4587"/>
              </a:solidFill>
            </a:endParaRPr>
          </a:p>
          <a:p>
            <a:pPr indent="-2044700" lvl="0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6500"/>
              <a:buChar char="●"/>
            </a:pPr>
            <a:r>
              <a:rPr lang="en-US" sz="6500">
                <a:solidFill>
                  <a:srgbClr val="1C4587"/>
                </a:solidFill>
              </a:rPr>
              <a:t>Statistički parametri za vremensko trajanje vožnji grupisani po polaznoj stanici i po danu u nedelji</a:t>
            </a:r>
            <a:endParaRPr sz="6500">
              <a:solidFill>
                <a:srgbClr val="1C4587"/>
              </a:solidFill>
            </a:endParaRPr>
          </a:p>
        </p:txBody>
      </p:sp>
      <p:sp>
        <p:nvSpPr>
          <p:cNvPr id="329" name="Google Shape;329;gccfdfb57d8_0_9"/>
          <p:cNvSpPr txBox="1"/>
          <p:nvPr/>
        </p:nvSpPr>
        <p:spPr>
          <a:xfrm>
            <a:off x="304775" y="5314150"/>
            <a:ext cx="23458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1C4587"/>
                </a:solidFill>
              </a:rPr>
              <a:t>Fokus analize bio je:</a:t>
            </a:r>
            <a:endParaRPr sz="65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cfdfb57d8_0_24"/>
          <p:cNvSpPr txBox="1"/>
          <p:nvPr/>
        </p:nvSpPr>
        <p:spPr>
          <a:xfrm>
            <a:off x="-25" y="563875"/>
            <a:ext cx="2437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Prosleđivanje parametara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5" name="Google Shape;335;gccfdfb57d8_0_24"/>
          <p:cNvSpPr txBox="1"/>
          <p:nvPr/>
        </p:nvSpPr>
        <p:spPr>
          <a:xfrm>
            <a:off x="-25" y="2718025"/>
            <a:ext cx="23458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1C4587"/>
                </a:solidFill>
              </a:rPr>
              <a:t>Aplikaciji je prilikom startovanja potrebno proslediti sledece parametre:</a:t>
            </a:r>
            <a:endParaRPr b="0" i="0" sz="65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t/>
            </a:r>
            <a:endParaRPr b="0" i="0" sz="65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ccfdfb57d8_0_24"/>
          <p:cNvSpPr txBox="1"/>
          <p:nvPr/>
        </p:nvSpPr>
        <p:spPr>
          <a:xfrm>
            <a:off x="239550" y="5510475"/>
            <a:ext cx="2378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4587"/>
                </a:solidFill>
              </a:rPr>
              <a:t>         </a:t>
            </a:r>
            <a:r>
              <a:rPr lang="en-US" sz="5000">
                <a:solidFill>
                  <a:srgbClr val="1C4587"/>
                </a:solidFill>
              </a:rPr>
              <a:t>-- station {stationId}    -&gt; Id stanice za koju radimo analizu</a:t>
            </a:r>
            <a:endParaRPr sz="5000">
              <a:solidFill>
                <a:srgbClr val="1C458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C4587"/>
                </a:solidFill>
              </a:rPr>
              <a:t>         --	from_date  2022-01-01T00:00:00   -&gt; početni datum za      analizu</a:t>
            </a:r>
            <a:br>
              <a:rPr lang="en-US" sz="5000">
                <a:solidFill>
                  <a:srgbClr val="1C4587"/>
                </a:solidFill>
              </a:rPr>
            </a:br>
            <a:r>
              <a:rPr lang="en-US" sz="5000">
                <a:solidFill>
                  <a:srgbClr val="1C4587"/>
                </a:solidFill>
              </a:rPr>
              <a:t>         --	to_date      2022-01-02T00:00:00 -&gt;   krajnji datum za analizu</a:t>
            </a:r>
            <a:endParaRPr sz="50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cfdfb57d8_0_32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lt1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2" name="Google Shape;342;gccfdfb57d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9223" y="12347574"/>
            <a:ext cx="1368425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ccfdfb57d8_0_32"/>
          <p:cNvSpPr txBox="1"/>
          <p:nvPr/>
        </p:nvSpPr>
        <p:spPr>
          <a:xfrm>
            <a:off x="-25" y="673625"/>
            <a:ext cx="24377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Broj vožnji za polaznu stanicu u nekom vremenskom periodu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gccfdfb57d8_0_32"/>
          <p:cNvSpPr txBox="1"/>
          <p:nvPr/>
        </p:nvSpPr>
        <p:spPr>
          <a:xfrm>
            <a:off x="366175" y="3910775"/>
            <a:ext cx="234585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data.filter(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data.start_station_id == station_id)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.filter(data.started_at &gt;= from_date &amp; 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data.started_at &lt;= to_date)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endParaRPr sz="4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100">
              <a:solidFill>
                <a:srgbClr val="1C4587"/>
              </a:solidFill>
            </a:endParaRPr>
          </a:p>
        </p:txBody>
      </p:sp>
      <p:sp>
        <p:nvSpPr>
          <p:cNvPr id="345" name="Google Shape;345;gccfdfb57d8_0_32"/>
          <p:cNvSpPr txBox="1"/>
          <p:nvPr/>
        </p:nvSpPr>
        <p:spPr>
          <a:xfrm>
            <a:off x="-25" y="8531700"/>
            <a:ext cx="23458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1C4587"/>
                </a:solidFill>
              </a:rPr>
              <a:t>Prvo filtriramo pdoatke tako da dobijemo samo one podatke gde je polazna stanica ista kao i zadata.</a:t>
            </a:r>
            <a:br>
              <a:rPr lang="en-US" sz="4700">
                <a:solidFill>
                  <a:srgbClr val="1C4587"/>
                </a:solidFill>
              </a:rPr>
            </a:br>
            <a:r>
              <a:rPr lang="en-US" sz="4700">
                <a:solidFill>
                  <a:srgbClr val="1C4587"/>
                </a:solidFill>
              </a:rPr>
              <a:t>Zatim imamo filter sa AND uslovom gde nam je bitno da je vreme polaska u određenom vremenskom intervalu</a:t>
            </a:r>
            <a:endParaRPr b="0" i="0" sz="47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7ffad8b10_0_69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lt1">
              <a:alpha val="4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1" name="Google Shape;351;g1c7ffad8b10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9223" y="12347574"/>
            <a:ext cx="1368425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c7ffad8b10_0_69"/>
          <p:cNvSpPr txBox="1"/>
          <p:nvPr/>
        </p:nvSpPr>
        <p:spPr>
          <a:xfrm>
            <a:off x="-25" y="673625"/>
            <a:ext cx="2437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Statistički podaci za dužinu vožnjr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g1c7ffad8b10_0_69"/>
          <p:cNvSpPr txBox="1"/>
          <p:nvPr/>
        </p:nvSpPr>
        <p:spPr>
          <a:xfrm>
            <a:off x="366175" y="3910775"/>
            <a:ext cx="23458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data.groupBy(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"start_station_name"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dayofweek(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"started_at"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)).agg(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max(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stddev(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mean(</a:t>
            </a:r>
            <a:r>
              <a:rPr b="1" lang="en-US" sz="4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300">
              <a:solidFill>
                <a:srgbClr val="1C4587"/>
              </a:solidFill>
            </a:endParaRPr>
          </a:p>
        </p:txBody>
      </p:sp>
      <p:sp>
        <p:nvSpPr>
          <p:cNvPr id="354" name="Google Shape;354;g1c7ffad8b10_0_69"/>
          <p:cNvSpPr txBox="1"/>
          <p:nvPr/>
        </p:nvSpPr>
        <p:spPr>
          <a:xfrm>
            <a:off x="-25" y="8531700"/>
            <a:ext cx="23458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1C4587"/>
                </a:solidFill>
              </a:rPr>
              <a:t>Tražimo minimum, maksimum, standardnu devijaciju kao i prosek za trajanje vožnje a zatim grupišemo po polaznoj stanici i po danu u nedelju (od 1 do )</a:t>
            </a:r>
            <a:endParaRPr b="0" i="0" sz="47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b6a848e5b_0_32"/>
          <p:cNvSpPr/>
          <p:nvPr/>
        </p:nvSpPr>
        <p:spPr>
          <a:xfrm>
            <a:off x="0" y="0"/>
            <a:ext cx="24377700" cy="13716000"/>
          </a:xfrm>
          <a:prstGeom prst="rect">
            <a:avLst/>
          </a:prstGeom>
          <a:solidFill>
            <a:schemeClr val="lt1">
              <a:alpha val="4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60" name="Google Shape;360;g1db6a848e5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9223" y="12347574"/>
            <a:ext cx="1368425" cy="13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db6a848e5b_0_32"/>
          <p:cNvSpPr txBox="1"/>
          <p:nvPr/>
        </p:nvSpPr>
        <p:spPr>
          <a:xfrm>
            <a:off x="-25" y="673625"/>
            <a:ext cx="2437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>
                <a:solidFill>
                  <a:srgbClr val="1C458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Performanse aplikacije</a:t>
            </a:r>
            <a:endParaRPr b="0" i="0" sz="7800" u="none" cap="none" strike="noStrike">
              <a:solidFill>
                <a:srgbClr val="1C458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2" name="Google Shape;362;g1db6a848e5b_0_32"/>
          <p:cNvSpPr txBox="1"/>
          <p:nvPr/>
        </p:nvSpPr>
        <p:spPr>
          <a:xfrm>
            <a:off x="366175" y="3910775"/>
            <a:ext cx="23458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00">
              <a:solidFill>
                <a:srgbClr val="1C4587"/>
              </a:solidFill>
            </a:endParaRPr>
          </a:p>
        </p:txBody>
      </p:sp>
      <p:sp>
        <p:nvSpPr>
          <p:cNvPr id="363" name="Google Shape;363;g1db6a848e5b_0_32"/>
          <p:cNvSpPr txBox="1"/>
          <p:nvPr/>
        </p:nvSpPr>
        <p:spPr>
          <a:xfrm>
            <a:off x="366175" y="3510325"/>
            <a:ext cx="23458500" cy="7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1C4587"/>
                </a:solidFill>
              </a:rPr>
              <a:t>Zbog pokretanja klustera na racunaru sa M1 procesorom, posto ne postoji Native image za taj procesor, performanse su jako slabe</a:t>
            </a:r>
            <a:endParaRPr sz="4700">
              <a:solidFill>
                <a:srgbClr val="1C458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1C4587"/>
              </a:solidFill>
            </a:endParaRPr>
          </a:p>
          <a:p>
            <a:pPr indent="-527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700"/>
              <a:buChar char="-"/>
            </a:pPr>
            <a:r>
              <a:rPr lang="en-US" sz="4700">
                <a:solidFill>
                  <a:srgbClr val="1C4587"/>
                </a:solidFill>
              </a:rPr>
              <a:t>Za fajl veličine 30MB vreme izvršavanja je oko 10 minuta</a:t>
            </a:r>
            <a:endParaRPr sz="4700">
              <a:solidFill>
                <a:srgbClr val="1C4587"/>
              </a:solidFill>
            </a:endParaRPr>
          </a:p>
          <a:p>
            <a:pPr indent="-527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700"/>
              <a:buChar char="-"/>
            </a:pPr>
            <a:r>
              <a:rPr lang="en-US" sz="4700">
                <a:solidFill>
                  <a:srgbClr val="1C4587"/>
                </a:solidFill>
              </a:rPr>
              <a:t>Za fajl veličine 500MB vreme izvršavanja je preko 25 minuta dok se nekad i ne izvrši</a:t>
            </a:r>
            <a:endParaRPr sz="47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rgbClr val="1C458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1C4587"/>
                </a:solidFill>
              </a:rPr>
              <a:t>Ako se aplikacija pokrene van docker clustera vreme izvršenja se meri u sekundama za manji fajl, dok je za veći fajl maksimum </a:t>
            </a:r>
            <a:r>
              <a:rPr lang="en-US" sz="4700">
                <a:solidFill>
                  <a:srgbClr val="1C4587"/>
                </a:solidFill>
              </a:rPr>
              <a:t>1-2 minuta</a:t>
            </a:r>
            <a:endParaRPr sz="4700">
              <a:solidFill>
                <a:srgbClr val="1C458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Milos Milosevic</dc:creator>
</cp:coreProperties>
</file>