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797675" cy="9928225"/>
  <p:embeddedFontLst>
    <p:embeddedFont>
      <p:font typeface="Helvetica Neue" panose="02000503000000020004" pitchFamily="2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gkIVNz+NvW8VR4vYjn9+hvi/wQ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42"/>
    <p:restoredTop sz="94695"/>
  </p:normalViewPr>
  <p:slideViewPr>
    <p:cSldViewPr snapToGrid="0">
      <p:cViewPr varScale="1">
        <p:scale>
          <a:sx n="124" d="100"/>
          <a:sy n="124" d="100"/>
        </p:scale>
        <p:origin x="152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sldNum" idx="12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1</a:t>
            </a:fld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a3eff4933_0_0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g22a3eff49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a3eff4933_0_6:notes"/>
          <p:cNvSpPr txBox="1">
            <a:spLocks noGrp="1"/>
          </p:cNvSpPr>
          <p:nvPr>
            <p:ph type="body" idx="1"/>
          </p:nvPr>
        </p:nvSpPr>
        <p:spPr>
          <a:xfrm>
            <a:off x="679450" y="4716463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g22a3eff493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7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olo e testo verticale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4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0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2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42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4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4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4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dreabrunello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celab.dimi.uniud.it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lab-uniud/teaching/tree/main/courses/Filosofia%20del%20Digita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 descr="copertina ESTERNO.jpg"/>
          <p:cNvPicPr preferRelativeResize="0"/>
          <p:nvPr/>
        </p:nvPicPr>
        <p:blipFill rotWithShape="1">
          <a:blip r:embed="rId3">
            <a:alphaModFix/>
          </a:blip>
          <a:srcRect l="11608" t="294"/>
          <a:stretch/>
        </p:blipFill>
        <p:spPr>
          <a:xfrm>
            <a:off x="-23813" y="566738"/>
            <a:ext cx="9180513" cy="629126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50825" y="836620"/>
            <a:ext cx="8713800" cy="555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lang="it-IT" sz="39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Management for Big Data</a:t>
            </a:r>
            <a:endParaRPr sz="39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it-IT" sz="3200" b="1" i="1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Introduzione al corso</a:t>
            </a:r>
            <a:endParaRPr sz="3200" b="1" i="1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 Brunello</a:t>
            </a: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andrea.brunello@uniud.it</a:t>
            </a:r>
            <a:endParaRPr sz="18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633413" y="1773238"/>
            <a:ext cx="7488237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 di me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55500" y="995400"/>
            <a:ext cx="84222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Andrea Brunello, Assistant Professor all'Università di Udine e membro del 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Science and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Automatic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Verification</a:t>
            </a: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-IT" sz="2000" b="0" i="1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</a:t>
            </a: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https://www.andreabrunello.com/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https://datasciencelab.dimi.uniud.it/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Svolgo ricerca riguardo l’</a:t>
            </a:r>
            <a:r>
              <a:rPr lang="it-IT" sz="2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intelligenza artificiale </a:t>
            </a: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e la</a:t>
            </a:r>
            <a:r>
              <a:rPr lang="it-IT" sz="20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modellazione dell’informazione</a:t>
            </a:r>
            <a:r>
              <a:rPr lang="it-IT" sz="2000" b="0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applicate a:</a:t>
            </a:r>
            <a:endParaRPr sz="2000" b="0" i="0" u="none" strike="noStrike" cap="none" dirty="0">
              <a:solidFill>
                <a:schemeClr val="dk1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ambito medico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sistemi per il posizionamento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domini industriali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settore umanistico 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a3eff4933_0_0"/>
          <p:cNvSpPr/>
          <p:nvPr/>
        </p:nvSpPr>
        <p:spPr>
          <a:xfrm>
            <a:off x="633413" y="1773238"/>
            <a:ext cx="74883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22a3eff4933_0_0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Orario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4" name="Google Shape;104;g22a3eff4933_0_0"/>
          <p:cNvSpPr txBox="1"/>
          <p:nvPr/>
        </p:nvSpPr>
        <p:spPr>
          <a:xfrm>
            <a:off x="355500" y="995400"/>
            <a:ext cx="8422200" cy="3391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Trascorreremo 12 ore assieme, così articolate: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Venerdì 24 maggio: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◆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dalle 15 alle 19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Sabato 25 maggio: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◆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dalle 9 alle 13, e dalle 15 alle 19</a:t>
            </a:r>
            <a:b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sz="25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 le pause, ci regoliamo </a:t>
            </a: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Wingdings" pitchFamily="2" charset="2"/>
              </a:rPr>
              <a:t>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05" name="Google Shape;105;g22a3eff493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96675" y="3692075"/>
            <a:ext cx="2891784" cy="25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a3eff4933_0_6"/>
          <p:cNvSpPr/>
          <p:nvPr/>
        </p:nvSpPr>
        <p:spPr>
          <a:xfrm>
            <a:off x="633413" y="1773238"/>
            <a:ext cx="7488300" cy="6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2a3eff4933_0_6"/>
          <p:cNvSpPr txBox="1"/>
          <p:nvPr/>
        </p:nvSpPr>
        <p:spPr>
          <a:xfrm>
            <a:off x="3059113" y="107950"/>
            <a:ext cx="5940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-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Scaletta</a:t>
            </a: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2" name="Google Shape;112;g22a3eff4933_0_6"/>
          <p:cNvSpPr txBox="1"/>
          <p:nvPr/>
        </p:nvSpPr>
        <p:spPr>
          <a:xfrm>
            <a:off x="355500" y="1071600"/>
            <a:ext cx="8422200" cy="5134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Affronteremo i seguenti argomenti: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Introduzione alle basi di dati e alle tipologie di dato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 di dati relazionali e SQL 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Big Data e basi di dati </a:t>
            </a:r>
            <a:r>
              <a:rPr lang="it-IT" sz="2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NoSQL</a:t>
            </a:r>
            <a:r>
              <a:rPr lang="it-IT" sz="2000" dirty="0"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warehousing e data </a:t>
            </a:r>
            <a:r>
              <a:rPr lang="it-IT" sz="2000" b="0" i="0" u="none" strike="noStrike" cap="none" dirty="0" err="1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monetization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Storytelling with Data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b="0" i="1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Creazione di cruscotti interattivi con Power BI</a:t>
            </a:r>
          </a:p>
          <a:p>
            <a:pPr marL="914400" marR="0" lvl="0" indent="-355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 Neue"/>
              <a:buChar char="➔"/>
            </a:pPr>
            <a:r>
              <a:rPr lang="it-IT" sz="2000" i="1" dirty="0">
                <a:latin typeface="Helvetica Neue"/>
                <a:ea typeface="Helvetica Neue"/>
                <a:cs typeface="Helvetica Neue"/>
                <a:sym typeface="Helvetica Neue"/>
              </a:rPr>
              <a:t>Prompt engineering e analisi dei dati con </a:t>
            </a:r>
            <a:r>
              <a:rPr lang="it-IT" sz="2000" i="1" dirty="0" err="1">
                <a:latin typeface="Helvetica Neue"/>
                <a:ea typeface="Helvetica Neue"/>
                <a:cs typeface="Helvetica Neue"/>
                <a:sym typeface="Helvetica Neue"/>
              </a:rPr>
              <a:t>ChatGPT</a:t>
            </a:r>
            <a:endParaRPr sz="2000" b="0" i="1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-IT" sz="20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Materiale del corso disponibile su </a:t>
            </a:r>
            <a:r>
              <a:rPr lang="it-IT" sz="2000" b="0" i="0" u="sng" strike="noStrike" cap="none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GitHub</a:t>
            </a:r>
            <a:endParaRPr sz="20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Tema di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176</Words>
  <Application>Microsoft Macintosh PowerPoint</Application>
  <PresentationFormat>Presentazione su schermo (4:3)</PresentationFormat>
  <Paragraphs>47</Paragraphs>
  <Slides>4</Slides>
  <Notes>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Calibri</vt:lpstr>
      <vt:lpstr>Courier New</vt:lpstr>
      <vt:lpstr>Arial</vt:lpstr>
      <vt:lpstr>Helvetica Neue</vt:lpstr>
      <vt:lpstr>Tema1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Mauro.VOLPONI</dc:creator>
  <cp:lastModifiedBy>Andrea Brunello</cp:lastModifiedBy>
  <cp:revision>6</cp:revision>
  <dcterms:created xsi:type="dcterms:W3CDTF">2011-05-03T09:42:11Z</dcterms:created>
  <dcterms:modified xsi:type="dcterms:W3CDTF">2024-05-18T13:45:19Z</dcterms:modified>
</cp:coreProperties>
</file>