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797675" cy="9928225"/>
  <p:embeddedFontLst>
    <p:embeddedFont>
      <p:font typeface="Helvetica Neue" panose="02000503000000020004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kIVNz+NvW8VR4vYjn9+hvi/wQ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2"/>
    <p:restoredTop sz="94718"/>
  </p:normalViewPr>
  <p:slideViewPr>
    <p:cSldViewPr snapToGrid="0">
      <p:cViewPr varScale="1">
        <p:scale>
          <a:sx n="117" d="100"/>
          <a:sy n="117" d="100"/>
        </p:scale>
        <p:origin x="16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3" y="746125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a3eff4933_0_0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22a3eff49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a3eff4933_0_6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22a3eff493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abrunell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sciencelab.dimi.uniud.i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lab-uniud/teaching/blob/main/courses/Filosofia%20del%20Digitale%20e%20Intelligenza%20Artificiale/readme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copertina ESTERNO.jpg"/>
          <p:cNvPicPr preferRelativeResize="0"/>
          <p:nvPr/>
        </p:nvPicPr>
        <p:blipFill rotWithShape="1">
          <a:blip r:embed="rId3">
            <a:alphaModFix/>
          </a:blip>
          <a:srcRect l="11608" t="294"/>
          <a:stretch/>
        </p:blipFill>
        <p:spPr>
          <a:xfrm>
            <a:off x="-23813" y="566738"/>
            <a:ext cx="9180513" cy="629126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50825" y="836620"/>
            <a:ext cx="8713800" cy="5555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it-IT" sz="3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Management for Big Data</a:t>
            </a:r>
            <a:endParaRPr sz="39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Introduzione al corso</a:t>
            </a:r>
            <a:endParaRPr sz="32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Andrea Brunello</a:t>
            </a:r>
            <a:endParaRPr sz="1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andrea.brunello@uniud.it</a:t>
            </a:r>
            <a:endParaRPr sz="18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633413" y="1773238"/>
            <a:ext cx="7488237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3059113" y="107950"/>
            <a:ext cx="594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 di me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55500" y="995400"/>
            <a:ext cx="8422200" cy="52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Andrea Brunello, Assistant Professor all'Università di Udine e membro del </a:t>
            </a:r>
            <a:r>
              <a:rPr lang="it-IT" sz="2000" b="0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and </a:t>
            </a:r>
            <a:r>
              <a:rPr lang="it-IT" sz="2000" b="0" i="1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Automatic</a:t>
            </a:r>
            <a:r>
              <a:rPr lang="it-IT" sz="2000" b="0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2000" b="0" i="1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Verification</a:t>
            </a:r>
            <a:r>
              <a:rPr lang="it-IT" sz="2000" b="0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2000" b="0" i="1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Laboratory</a:t>
            </a: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https://www.andreabrunello.com/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https://datasciencelab.dimi.uniud.it/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Svolgo ricerca riguardo l’</a:t>
            </a:r>
            <a:r>
              <a:rPr lang="it-IT" sz="20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intelligenza artificiale </a:t>
            </a:r>
            <a:r>
              <a:rPr lang="it-IT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 la</a:t>
            </a:r>
            <a:r>
              <a:rPr lang="it-IT" sz="20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modellazione dell’informazione</a:t>
            </a:r>
            <a:r>
              <a:rPr lang="it-IT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applicate a:</a:t>
            </a: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ambito medico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sistemi per il posizionamento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domini industriali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settore umanistico 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a3eff4933_0_0"/>
          <p:cNvSpPr/>
          <p:nvPr/>
        </p:nvSpPr>
        <p:spPr>
          <a:xfrm>
            <a:off x="633413" y="1773238"/>
            <a:ext cx="74883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2a3eff4933_0_0"/>
          <p:cNvSpPr txBox="1"/>
          <p:nvPr/>
        </p:nvSpPr>
        <p:spPr>
          <a:xfrm>
            <a:off x="3059113" y="107950"/>
            <a:ext cx="594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Orario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g22a3eff4933_0_0"/>
          <p:cNvSpPr txBox="1"/>
          <p:nvPr/>
        </p:nvSpPr>
        <p:spPr>
          <a:xfrm>
            <a:off x="355500" y="995400"/>
            <a:ext cx="8422200" cy="339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Trascorreremo 12 ore assieme, così articolate: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Venerdì 24 maggio: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◆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dalle 15 alle 19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Sabato 25 maggio: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◆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dalle 9 alle 13, e dalle 15 alle 19</a:t>
            </a:r>
            <a:b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5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le pause, ci regoliamo </a:t>
            </a: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Wingdings" pitchFamily="2" charset="2"/>
              </a:rPr>
              <a:t>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5" name="Google Shape;105;g22a3eff493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6675" y="3692075"/>
            <a:ext cx="2891784" cy="25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a3eff4933_0_6"/>
          <p:cNvSpPr/>
          <p:nvPr/>
        </p:nvSpPr>
        <p:spPr>
          <a:xfrm>
            <a:off x="633413" y="1773238"/>
            <a:ext cx="74883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2a3eff4933_0_6"/>
          <p:cNvSpPr txBox="1"/>
          <p:nvPr/>
        </p:nvSpPr>
        <p:spPr>
          <a:xfrm>
            <a:off x="3059113" y="107950"/>
            <a:ext cx="594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Scaletta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g22a3eff4933_0_6"/>
          <p:cNvSpPr txBox="1"/>
          <p:nvPr/>
        </p:nvSpPr>
        <p:spPr>
          <a:xfrm>
            <a:off x="355500" y="1071600"/>
            <a:ext cx="8422200" cy="513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Affronteremo i seguenti argomenti: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Introduzione alle basi di dati e alle tipologie di dato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 di dati relazionali e SQL </a:t>
            </a: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 Data e basi di dati </a:t>
            </a:r>
            <a:r>
              <a:rPr lang="it-IT" sz="20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NoSQL</a:t>
            </a:r>
            <a:r>
              <a:rPr lang="it-IT" sz="20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warehousing e data </a:t>
            </a:r>
            <a:r>
              <a:rPr lang="it-IT" sz="20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monetization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Storytelling with Data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Creazione di cruscotti interattivi con Power BI</a:t>
            </a: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i="1" dirty="0">
                <a:latin typeface="Helvetica Neue"/>
                <a:ea typeface="Helvetica Neue"/>
                <a:cs typeface="Helvetica Neue"/>
                <a:sym typeface="Helvetica Neue"/>
              </a:rPr>
              <a:t>Prompt engineering e analisi dei dati con </a:t>
            </a:r>
            <a:r>
              <a:rPr lang="it-IT" sz="2000" i="1" dirty="0" err="1">
                <a:latin typeface="Helvetica Neue"/>
                <a:ea typeface="Helvetica Neue"/>
                <a:cs typeface="Helvetica Neue"/>
                <a:sym typeface="Helvetica Neue"/>
              </a:rPr>
              <a:t>ChatGPT</a:t>
            </a:r>
            <a:endParaRPr sz="2000" b="0" i="1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Materiale del corso disponibile su </a:t>
            </a:r>
            <a:r>
              <a:rPr lang="it-IT" sz="20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GitHub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176</Words>
  <Application>Microsoft Macintosh PowerPoint</Application>
  <PresentationFormat>Presentazione su schermo (4:3)</PresentationFormat>
  <Paragraphs>47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Helvetica Neue</vt:lpstr>
      <vt:lpstr>Calibri</vt:lpstr>
      <vt:lpstr>Courier New</vt:lpstr>
      <vt:lpstr>Arial</vt:lpstr>
      <vt:lpstr>Tema1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Mauro.VOLPONI</dc:creator>
  <cp:lastModifiedBy>Andrea Brunello</cp:lastModifiedBy>
  <cp:revision>7</cp:revision>
  <dcterms:created xsi:type="dcterms:W3CDTF">2011-05-03T09:42:11Z</dcterms:created>
  <dcterms:modified xsi:type="dcterms:W3CDTF">2024-05-18T13:57:38Z</dcterms:modified>
</cp:coreProperties>
</file>