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257" r:id="rId3"/>
    <p:sldId id="261" r:id="rId4"/>
    <p:sldId id="258" r:id="rId5"/>
    <p:sldId id="259" r:id="rId6"/>
    <p:sldId id="262"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varScale="1">
        <p:scale>
          <a:sx n="114" d="100"/>
          <a:sy n="114" d="100"/>
        </p:scale>
        <p:origin x="1278" y="102"/>
      </p:cViewPr>
      <p:guideLst/>
    </p:cSldViewPr>
  </p:slideViewPr>
  <p:notesTextViewPr>
    <p:cViewPr>
      <p:scale>
        <a:sx n="1" d="1"/>
        <a:sy n="1" d="1"/>
      </p:scale>
      <p:origin x="0" y="0"/>
    </p:cViewPr>
  </p:notesTextViewPr>
  <p:notesViewPr>
    <p:cSldViewPr snapToGrid="0">
      <p:cViewPr varScale="1">
        <p:scale>
          <a:sx n="78" d="100"/>
          <a:sy n="78" d="100"/>
        </p:scale>
        <p:origin x="97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hr-HR"/>
              <a:t>(c) INsig2, 2014</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81A4A5-C734-4977-930B-A41436D77225}" type="datetime1">
              <a:rPr lang="hr-HR" smtClean="0"/>
              <a:t>11.1.2018.</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hr-HR"/>
              <a:t>Naziv prezentacije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469F5-DA24-45FF-A631-B1467F3105DC}" type="slidenum">
              <a:rPr lang="hr-HR" smtClean="0"/>
              <a:t>‹#›</a:t>
            </a:fld>
            <a:endParaRPr lang="hr-HR"/>
          </a:p>
        </p:txBody>
      </p:sp>
    </p:spTree>
    <p:extLst>
      <p:ext uri="{BB962C8B-B14F-4D97-AF65-F5344CB8AC3E}">
        <p14:creationId xmlns:p14="http://schemas.microsoft.com/office/powerpoint/2010/main" val="344363577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hr-HR"/>
              <a:t>(c) INsig2, 2014</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CB699-1649-45E6-9701-CDE4207F2FA4}" type="datetime1">
              <a:rPr lang="hr-HR" smtClean="0"/>
              <a:t>11.1.2018.</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hr-HR"/>
              <a:t>Naziv prezentacije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D9C7-0BA7-4843-A541-A9992D9B7124}" type="slidenum">
              <a:rPr lang="hr-HR" smtClean="0"/>
              <a:t>‹#›</a:t>
            </a:fld>
            <a:endParaRPr lang="hr-HR"/>
          </a:p>
        </p:txBody>
      </p:sp>
    </p:spTree>
    <p:extLst>
      <p:ext uri="{BB962C8B-B14F-4D97-AF65-F5344CB8AC3E}">
        <p14:creationId xmlns:p14="http://schemas.microsoft.com/office/powerpoint/2010/main" val="316045080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Zaglavlje sekcij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457200" y="6356349"/>
            <a:ext cx="2895600" cy="365125"/>
          </a:xfrm>
        </p:spPr>
        <p:txBody>
          <a:bodyPr/>
          <a:lstStyle/>
          <a:p>
            <a:endParaRPr lang="en-US" dirty="0"/>
          </a:p>
        </p:txBody>
      </p:sp>
      <p:sp>
        <p:nvSpPr>
          <p:cNvPr id="6" name="Slide Number Placeholder 5"/>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420852055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57200" y="6346423"/>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146863624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117428441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aslov">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3657600"/>
            <a:ext cx="4766400" cy="1144800"/>
          </a:xfrm>
        </p:spPr>
        <p:txBody>
          <a:bodyPr anchor="ctr" anchorCtr="0">
            <a:noAutofit/>
          </a:bodyPr>
          <a:lstStyle>
            <a:lvl1pPr algn="ctr">
              <a:defRPr sz="3600" b="1">
                <a:solidFill>
                  <a:srgbClr val="C00000"/>
                </a:solidFill>
                <a:latin typeface="+mn-lt"/>
              </a:defRPr>
            </a:lvl1pPr>
          </a:lstStyle>
          <a:p>
            <a:r>
              <a:rPr lang="hr-HR" dirty="0"/>
              <a:t>NASLOV</a:t>
            </a:r>
            <a:br>
              <a:rPr lang="hr-HR" dirty="0"/>
            </a:br>
            <a:r>
              <a:rPr lang="hr-HR" dirty="0"/>
              <a:t>PREZENTACIJE</a:t>
            </a:r>
          </a:p>
        </p:txBody>
      </p:sp>
      <p:sp>
        <p:nvSpPr>
          <p:cNvPr id="3" name="Predavač"/>
          <p:cNvSpPr>
            <a:spLocks noGrp="1"/>
          </p:cNvSpPr>
          <p:nvPr>
            <p:ph type="subTitle" idx="1" hasCustomPrompt="1"/>
          </p:nvPr>
        </p:nvSpPr>
        <p:spPr>
          <a:xfrm>
            <a:off x="2286000" y="5104800"/>
            <a:ext cx="4766400" cy="360000"/>
          </a:xfrm>
        </p:spPr>
        <p:txBody>
          <a:bodyPr anchor="ctr" anchorCtr="0">
            <a:no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Predavač</a:t>
            </a:r>
          </a:p>
        </p:txBody>
      </p:sp>
      <p:sp>
        <p:nvSpPr>
          <p:cNvPr id="9" name="Text Placeholder 8"/>
          <p:cNvSpPr>
            <a:spLocks noGrp="1"/>
          </p:cNvSpPr>
          <p:nvPr>
            <p:ph type="body" sz="quarter" idx="10" hasCustomPrompt="1"/>
          </p:nvPr>
        </p:nvSpPr>
        <p:spPr>
          <a:xfrm>
            <a:off x="2286000" y="5479203"/>
            <a:ext cx="4765675" cy="360000"/>
          </a:xfrm>
        </p:spPr>
        <p:txBody>
          <a:bodyPr vert="horz" lIns="91440" tIns="45720" rIns="91440" bIns="45720" rtlCol="0" anchor="ctr" anchorCtr="0">
            <a:noAutofit/>
          </a:bodyPr>
          <a:lstStyle>
            <a:lvl1pPr marL="228600" indent="-228600" algn="ctr">
              <a:buFont typeface="Arial" panose="020B0604020202020204" pitchFamily="34" charset="0"/>
              <a:buNone/>
              <a:defRPr lang="hr-HR" sz="1600" baseline="0" dirty="0"/>
            </a:lvl1pPr>
          </a:lstStyle>
          <a:p>
            <a:pPr marL="0" lvl="0" indent="0" algn="ctr"/>
            <a:r>
              <a:rPr lang="hr-HR" dirty="0"/>
              <a:t>Lokacija, datum</a:t>
            </a:r>
          </a:p>
        </p:txBody>
      </p:sp>
      <p:sp>
        <p:nvSpPr>
          <p:cNvPr id="12" name="Text Placeholder 11"/>
          <p:cNvSpPr>
            <a:spLocks noGrp="1"/>
          </p:cNvSpPr>
          <p:nvPr>
            <p:ph type="body" sz="quarter" idx="11" hasCustomPrompt="1"/>
          </p:nvPr>
        </p:nvSpPr>
        <p:spPr>
          <a:xfrm>
            <a:off x="2286000" y="5850678"/>
            <a:ext cx="4765675" cy="360000"/>
          </a:xfrm>
        </p:spPr>
        <p:txBody>
          <a:bodyPr vert="horz" lIns="91440" tIns="45720" rIns="91440" bIns="45720" rtlCol="0" anchor="ctr" anchorCtr="0">
            <a:noAutofit/>
          </a:bodyPr>
          <a:lstStyle>
            <a:lvl1pPr marL="228600" indent="-228600" algn="ctr">
              <a:buFont typeface="Arial" panose="020B0604020202020204" pitchFamily="34" charset="0"/>
              <a:buNone/>
              <a:defRPr lang="hr-HR" sz="1600" baseline="0" dirty="0"/>
            </a:lvl1pPr>
          </a:lstStyle>
          <a:p>
            <a:pPr marL="0" lvl="0" indent="0" algn="ctr"/>
            <a:r>
              <a:rPr lang="hr-HR" dirty="0"/>
              <a:t>Dodatne informacije</a:t>
            </a:r>
          </a:p>
        </p:txBody>
      </p:sp>
    </p:spTree>
    <p:extLst>
      <p:ext uri="{BB962C8B-B14F-4D97-AF65-F5344CB8AC3E}">
        <p14:creationId xmlns:p14="http://schemas.microsoft.com/office/powerpoint/2010/main" val="851076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Jedna kolo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0251" y="1008000"/>
            <a:ext cx="6895097" cy="1152000"/>
          </a:xfrm>
        </p:spPr>
        <p:txBody>
          <a:bodyPr>
            <a:noAutofit/>
          </a:bodyPr>
          <a:lstStyle>
            <a:lvl1pPr algn="ctr">
              <a:defRPr sz="3000" b="1">
                <a:solidFill>
                  <a:srgbClr val="C00000"/>
                </a:solidFill>
              </a:defRPr>
            </a:lvl1pPr>
          </a:lstStyle>
          <a:p>
            <a:r>
              <a:rPr lang="en-US"/>
              <a:t>Click to edit Master title style</a:t>
            </a:r>
            <a:endParaRPr lang="hr-HR" dirty="0"/>
          </a:p>
        </p:txBody>
      </p:sp>
      <p:sp>
        <p:nvSpPr>
          <p:cNvPr id="3" name="Content Placeholder 2"/>
          <p:cNvSpPr>
            <a:spLocks noGrp="1"/>
          </p:cNvSpPr>
          <p:nvPr>
            <p:ph idx="1"/>
          </p:nvPr>
        </p:nvSpPr>
        <p:spPr>
          <a:xfrm>
            <a:off x="1620253" y="2340000"/>
            <a:ext cx="6895096" cy="3834815"/>
          </a:xfrm>
        </p:spPr>
        <p:txBody>
          <a:bodyPr>
            <a:noAutofit/>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defRPr>
            </a:lvl1pPr>
          </a:lstStyle>
          <a:p>
            <a:fld id="{C8105EED-28F6-44B4-8A7C-5E9C238F2EC5}" type="slidenum">
              <a:rPr lang="hr-HR" smtClean="0"/>
              <a:pPr/>
              <a:t>‹#›</a:t>
            </a:fld>
            <a:endParaRPr lang="hr-HR" dirty="0"/>
          </a:p>
        </p:txBody>
      </p:sp>
      <p:sp>
        <p:nvSpPr>
          <p:cNvPr id="6" name="Text Placeholder 7"/>
          <p:cNvSpPr>
            <a:spLocks noGrp="1"/>
          </p:cNvSpPr>
          <p:nvPr>
            <p:ph type="body" sz="quarter" idx="10" hasCustomPrompt="1"/>
          </p:nvPr>
        </p:nvSpPr>
        <p:spPr>
          <a:xfrm>
            <a:off x="230400" y="6480000"/>
            <a:ext cx="4806000" cy="304800"/>
          </a:xfrm>
        </p:spPr>
        <p:txBody>
          <a:bodyPr>
            <a:normAutofit/>
          </a:bodyPr>
          <a:lstStyle>
            <a:lvl1pPr marL="0" indent="0">
              <a:buFontTx/>
              <a:buNone/>
              <a:defRPr sz="1200" b="1" baseline="0"/>
            </a:lvl1pPr>
          </a:lstStyle>
          <a:p>
            <a:pPr lvl="0"/>
            <a:r>
              <a:rPr lang="hr-HR" sz="1200" dirty="0"/>
              <a:t>NAZIV PREZENTACIJE</a:t>
            </a:r>
            <a:endParaRPr lang="hr-HR" dirty="0"/>
          </a:p>
        </p:txBody>
      </p:sp>
    </p:spTree>
    <p:extLst>
      <p:ext uri="{BB962C8B-B14F-4D97-AF65-F5344CB8AC3E}">
        <p14:creationId xmlns:p14="http://schemas.microsoft.com/office/powerpoint/2010/main" val="2342056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slov poglavlj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02000" y="2520000"/>
            <a:ext cx="6408000" cy="1152000"/>
          </a:xfrm>
        </p:spPr>
        <p:txBody>
          <a:bodyPr anchor="ctr" anchorCtr="0">
            <a:noAutofit/>
          </a:bodyPr>
          <a:lstStyle>
            <a:lvl1pPr algn="ctr">
              <a:defRPr sz="3200" b="1">
                <a:solidFill>
                  <a:srgbClr val="C00000"/>
                </a:solidFill>
              </a:defRPr>
            </a:lvl1pPr>
          </a:lstStyle>
          <a:p>
            <a:r>
              <a:rPr lang="hr-HR" dirty="0"/>
              <a:t>POGLAVLJE</a:t>
            </a:r>
          </a:p>
        </p:txBody>
      </p:sp>
      <p:sp>
        <p:nvSpPr>
          <p:cNvPr id="7" name="Text Placeholder 7"/>
          <p:cNvSpPr>
            <a:spLocks noGrp="1"/>
          </p:cNvSpPr>
          <p:nvPr>
            <p:ph type="body" sz="quarter" idx="10" hasCustomPrompt="1"/>
          </p:nvPr>
        </p:nvSpPr>
        <p:spPr>
          <a:xfrm>
            <a:off x="230400" y="6480000"/>
            <a:ext cx="4806000" cy="304800"/>
          </a:xfrm>
        </p:spPr>
        <p:txBody>
          <a:bodyPr>
            <a:normAutofit/>
          </a:bodyPr>
          <a:lstStyle>
            <a:lvl1pPr marL="0" indent="0">
              <a:buFontTx/>
              <a:buNone/>
              <a:defRPr sz="1200" b="1" baseline="0"/>
            </a:lvl1pPr>
          </a:lstStyle>
          <a:p>
            <a:pPr lvl="0"/>
            <a:r>
              <a:rPr lang="hr-HR" sz="1200" dirty="0"/>
              <a:t>NAZIV PREZENTACIJE</a:t>
            </a:r>
            <a:endParaRPr lang="hr-HR" dirty="0"/>
          </a:p>
        </p:txBody>
      </p:sp>
      <p:sp>
        <p:nvSpPr>
          <p:cNvPr id="4"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defRPr>
            </a:lvl1p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1205576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vije kol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0000" y="1008000"/>
            <a:ext cx="6894000" cy="1152000"/>
          </a:xfrm>
        </p:spPr>
        <p:txBody>
          <a:bodyPr>
            <a:noAutofit/>
          </a:bodyPr>
          <a:lstStyle>
            <a:lvl1pPr algn="ctr">
              <a:defRPr sz="3000" b="1">
                <a:solidFill>
                  <a:srgbClr val="C00000"/>
                </a:solidFill>
              </a:defRPr>
            </a:lvl1pPr>
          </a:lstStyle>
          <a:p>
            <a:r>
              <a:rPr lang="en-US"/>
              <a:t>Click to edit Master title style</a:t>
            </a:r>
            <a:endParaRPr lang="hr-HR"/>
          </a:p>
        </p:txBody>
      </p:sp>
      <p:sp>
        <p:nvSpPr>
          <p:cNvPr id="3" name="Content Placeholder 2"/>
          <p:cNvSpPr>
            <a:spLocks noGrp="1"/>
          </p:cNvSpPr>
          <p:nvPr>
            <p:ph sz="half" idx="1"/>
          </p:nvPr>
        </p:nvSpPr>
        <p:spPr>
          <a:xfrm>
            <a:off x="1588168" y="2358190"/>
            <a:ext cx="3384000" cy="3818772"/>
          </a:xfrm>
        </p:spPr>
        <p:txBody>
          <a:bodyPr>
            <a:noAutofit/>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Content Placeholder 3"/>
          <p:cNvSpPr>
            <a:spLocks noGrp="1"/>
          </p:cNvSpPr>
          <p:nvPr>
            <p:ph sz="half" idx="2"/>
          </p:nvPr>
        </p:nvSpPr>
        <p:spPr>
          <a:xfrm>
            <a:off x="5165558" y="2358189"/>
            <a:ext cx="3384000" cy="3818773"/>
          </a:xfrm>
        </p:spPr>
        <p:txBody>
          <a:bodyPr>
            <a:noAutofit/>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8" name="Text Placeholder 7"/>
          <p:cNvSpPr>
            <a:spLocks noGrp="1"/>
          </p:cNvSpPr>
          <p:nvPr>
            <p:ph type="body" sz="quarter" idx="10" hasCustomPrompt="1"/>
          </p:nvPr>
        </p:nvSpPr>
        <p:spPr>
          <a:xfrm>
            <a:off x="230400" y="6480000"/>
            <a:ext cx="4806000" cy="304800"/>
          </a:xfrm>
        </p:spPr>
        <p:txBody>
          <a:bodyPr>
            <a:normAutofit/>
          </a:bodyPr>
          <a:lstStyle>
            <a:lvl1pPr marL="0" indent="0">
              <a:buFontTx/>
              <a:buNone/>
              <a:defRPr sz="1200" b="1" baseline="0"/>
            </a:lvl1pPr>
          </a:lstStyle>
          <a:p>
            <a:pPr lvl="0"/>
            <a:r>
              <a:rPr lang="hr-HR" sz="1200" dirty="0"/>
              <a:t>NAZIV PREZENTACIJE</a:t>
            </a:r>
            <a:endParaRPr lang="hr-H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defRPr>
            </a:lvl1p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244411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hr-H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defRPr>
            </a:lvl1pPr>
          </a:lstStyle>
          <a:p>
            <a:fld id="{C8105EED-28F6-44B4-8A7C-5E9C238F2EC5}" type="slidenum">
              <a:rPr lang="hr-HR" smtClean="0"/>
              <a:pPr/>
              <a:t>‹#›</a:t>
            </a:fld>
            <a:endParaRPr lang="hr-HR" dirty="0"/>
          </a:p>
        </p:txBody>
      </p:sp>
      <p:sp>
        <p:nvSpPr>
          <p:cNvPr id="4" name="Text Placeholder 7"/>
          <p:cNvSpPr>
            <a:spLocks noGrp="1"/>
          </p:cNvSpPr>
          <p:nvPr>
            <p:ph type="body" sz="quarter" idx="10" hasCustomPrompt="1"/>
          </p:nvPr>
        </p:nvSpPr>
        <p:spPr>
          <a:xfrm>
            <a:off x="230400" y="6480000"/>
            <a:ext cx="4806000" cy="304800"/>
          </a:xfrm>
        </p:spPr>
        <p:txBody>
          <a:bodyPr>
            <a:normAutofit/>
          </a:bodyPr>
          <a:lstStyle>
            <a:lvl1pPr marL="0" indent="0">
              <a:buFontTx/>
              <a:buNone/>
              <a:defRPr sz="1200" b="1" baseline="0"/>
            </a:lvl1pPr>
          </a:lstStyle>
          <a:p>
            <a:pPr lvl="0"/>
            <a:r>
              <a:rPr lang="hr-HR" sz="1200" dirty="0"/>
              <a:t>NAZIV PREZENTACIJE</a:t>
            </a:r>
            <a:endParaRPr lang="hr-HR" dirty="0"/>
          </a:p>
        </p:txBody>
      </p:sp>
    </p:spTree>
    <p:extLst>
      <p:ext uri="{BB962C8B-B14F-4D97-AF65-F5344CB8AC3E}">
        <p14:creationId xmlns:p14="http://schemas.microsoft.com/office/powerpoint/2010/main" val="25217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230400" y="6480000"/>
            <a:ext cx="4806000" cy="304800"/>
          </a:xfrm>
        </p:spPr>
        <p:txBody>
          <a:bodyPr>
            <a:normAutofit/>
          </a:bodyPr>
          <a:lstStyle>
            <a:lvl1pPr marL="0" indent="0">
              <a:buFontTx/>
              <a:buNone/>
              <a:defRPr sz="1200" b="1" baseline="0"/>
            </a:lvl1pPr>
          </a:lstStyle>
          <a:p>
            <a:pPr lvl="0"/>
            <a:r>
              <a:rPr lang="hr-HR" sz="1200" dirty="0"/>
              <a:t>NAZIV PREZENTACIJE</a:t>
            </a:r>
            <a:endParaRPr lang="hr-HR" dirty="0"/>
          </a:p>
        </p:txBody>
      </p:sp>
      <p:sp>
        <p:nvSpPr>
          <p:cNvPr id="4"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defRPr>
            </a:lvl1p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239750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39552" y="6346423"/>
            <a:ext cx="2895600" cy="365125"/>
          </a:xfrm>
        </p:spPr>
        <p:txBody>
          <a:bodyPr/>
          <a:lstStyle/>
          <a:p>
            <a:endParaRPr lang="en-US" dirty="0"/>
          </a:p>
        </p:txBody>
      </p:sp>
      <p:sp>
        <p:nvSpPr>
          <p:cNvPr id="6" name="Slide Number Placeholder 5"/>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99172164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3600" kern="1200" dirty="0">
                <a:solidFill>
                  <a:srgbClr val="DA2128"/>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p:spPr>
        <p:txBody>
          <a:bodyPr/>
          <a:lstStyle>
            <a:lvl1pPr marL="342900" indent="-342900" algn="l" defTabSz="457200" rtl="0" eaLnBrk="1" latinLnBrk="0" hangingPunct="1">
              <a:spcBef>
                <a:spcPct val="20000"/>
              </a:spcBef>
              <a:buSzPct val="75000"/>
              <a:buFont typeface="Arial"/>
              <a:buBlip>
                <a:blip r:embed="rId2"/>
              </a:buBlip>
              <a:defRPr lang="hr-HR" sz="2800" kern="1200" dirty="0">
                <a:solidFill>
                  <a:schemeClr val="tx1"/>
                </a:solidFill>
                <a:latin typeface="+mn-lt"/>
                <a:ea typeface="+mn-ea"/>
                <a:cs typeface="+mn-cs"/>
              </a:defRPr>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57200" y="6346423"/>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260548748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3600" kern="1200" dirty="0">
                <a:solidFill>
                  <a:srgbClr val="DA2128"/>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342900" indent="-342900" algn="l" defTabSz="457200" rtl="0" eaLnBrk="1" latinLnBrk="0" hangingPunct="1">
              <a:spcBef>
                <a:spcPct val="20000"/>
              </a:spcBef>
              <a:buSzPct val="75000"/>
              <a:buFont typeface="Arial"/>
              <a:buBlip>
                <a:blip r:embed="rId2"/>
              </a:buBlip>
              <a:defRPr lang="hr-HR" sz="2800" kern="1200" dirty="0">
                <a:solidFill>
                  <a:schemeClr val="tx1"/>
                </a:solidFill>
                <a:latin typeface="+mn-lt"/>
                <a:ea typeface="+mn-ea"/>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342900" indent="-342900" algn="l" defTabSz="457200" rtl="0" eaLnBrk="1" latinLnBrk="0" hangingPunct="1">
              <a:spcBef>
                <a:spcPct val="20000"/>
              </a:spcBef>
              <a:buSzPct val="75000"/>
              <a:buFont typeface="Arial"/>
              <a:buBlip>
                <a:blip r:embed="rId2"/>
              </a:buBlip>
              <a:defRPr lang="hr-HR" sz="2800" kern="1200" dirty="0">
                <a:solidFill>
                  <a:schemeClr val="tx1"/>
                </a:solidFill>
                <a:latin typeface="+mn-lt"/>
                <a:ea typeface="+mn-ea"/>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57200" y="6346423"/>
            <a:ext cx="2895600" cy="365125"/>
          </a:xfrm>
        </p:spPr>
        <p:txBody>
          <a:bodyPr/>
          <a:lstStyle/>
          <a:p>
            <a:endParaRPr lang="en-US"/>
          </a:p>
        </p:txBody>
      </p:sp>
      <p:sp>
        <p:nvSpPr>
          <p:cNvPr id="7" name="Slide Number Placeholder 6"/>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61633175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3600" kern="1200" dirty="0">
                <a:solidFill>
                  <a:srgbClr val="DA2128"/>
                </a:solidFill>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457200" y="6346423"/>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60039735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3600" kern="1200" dirty="0">
                <a:solidFill>
                  <a:srgbClr val="DA2128"/>
                </a:solidFill>
                <a:latin typeface="+mj-lt"/>
                <a:ea typeface="+mj-ea"/>
                <a:cs typeface="+mj-cs"/>
              </a:defRPr>
            </a:lvl1pPr>
          </a:lstStyle>
          <a:p>
            <a:r>
              <a:rPr lang="en-US"/>
              <a:t>Click to edit Master title style</a:t>
            </a:r>
            <a:endParaRPr lang="en-US" dirty="0"/>
          </a:p>
        </p:txBody>
      </p:sp>
      <p:sp>
        <p:nvSpPr>
          <p:cNvPr id="4" name="Footer Placeholder 3"/>
          <p:cNvSpPr>
            <a:spLocks noGrp="1"/>
          </p:cNvSpPr>
          <p:nvPr>
            <p:ph type="ftr" sz="quarter" idx="11"/>
          </p:nvPr>
        </p:nvSpPr>
        <p:spPr>
          <a:xfrm>
            <a:off x="457200" y="6346423"/>
            <a:ext cx="2895600" cy="365125"/>
          </a:xfrm>
        </p:spPr>
        <p:txBody>
          <a:bodyPr/>
          <a:lstStyle/>
          <a:p>
            <a:endParaRPr lang="en-US"/>
          </a:p>
        </p:txBody>
      </p:sp>
      <p:sp>
        <p:nvSpPr>
          <p:cNvPr id="5" name="Slide Number Placeholder 4"/>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26129682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95536" y="6346423"/>
            <a:ext cx="2895600" cy="365125"/>
          </a:xfrm>
        </p:spPr>
        <p:txBody>
          <a:bodyPr/>
          <a:lstStyle/>
          <a:p>
            <a:endParaRPr lang="en-US"/>
          </a:p>
        </p:txBody>
      </p:sp>
      <p:sp>
        <p:nvSpPr>
          <p:cNvPr id="4" name="Slide Number Placeholder 3"/>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325935193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457200" y="6356350"/>
            <a:ext cx="2895600" cy="365125"/>
          </a:xfrm>
        </p:spPr>
        <p:txBody>
          <a:bodyPr/>
          <a:lstStyle/>
          <a:p>
            <a:endParaRPr lang="en-US" dirty="0"/>
          </a:p>
        </p:txBody>
      </p:sp>
      <p:sp>
        <p:nvSpPr>
          <p:cNvPr id="7" name="Slide Number Placeholder 6"/>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153010176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374458" y="6359281"/>
            <a:ext cx="2835660" cy="365125"/>
          </a:xfrm>
        </p:spPr>
        <p:txBody>
          <a:bodyPr/>
          <a:lstStyle/>
          <a:p>
            <a:endParaRPr lang="en-US" dirty="0"/>
          </a:p>
        </p:txBody>
      </p:sp>
      <p:sp>
        <p:nvSpPr>
          <p:cNvPr id="7" name="Slide Number Placeholder 6"/>
          <p:cNvSpPr>
            <a:spLocks noGrp="1"/>
          </p:cNvSpPr>
          <p:nvPr>
            <p:ph type="sldNum" sz="quarter" idx="12"/>
          </p:nvPr>
        </p:nvSpPr>
        <p:spPr/>
        <p:txBody>
          <a:body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419701358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r-HR" dirty="0"/>
              <a:t>Uredite stil naslova matrice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Pct val="75000"/>
              <a:buFont typeface="Arial"/>
              <a:buBlip>
                <a:blip r:embed="rId20"/>
              </a:buBlip>
              <a:tabLst/>
              <a:defRPr/>
            </a:pPr>
            <a:r>
              <a:rPr kumimoji="0" lang="hr-HR" sz="3200" b="0" i="0" u="none" strike="noStrike" kern="1200" cap="none" spc="0" normalizeH="0" baseline="0" noProof="0" dirty="0">
                <a:ln>
                  <a:noFill/>
                </a:ln>
                <a:solidFill>
                  <a:prstClr val="black"/>
                </a:solidFill>
                <a:effectLst/>
                <a:uLnTx/>
                <a:uFillTx/>
                <a:latin typeface="+mn-lt"/>
                <a:ea typeface="+mn-ea"/>
                <a:cs typeface="+mn-cs"/>
              </a:rPr>
              <a:t>Uredite stilove teksta matrice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hr-HR" sz="2800" b="0" i="0" u="none" strike="noStrike" kern="1200" cap="none" spc="0" normalizeH="0" baseline="0" noProof="0" dirty="0">
                <a:ln>
                  <a:noFill/>
                </a:ln>
                <a:solidFill>
                  <a:prstClr val="black"/>
                </a:solidFill>
                <a:effectLst/>
                <a:uLnTx/>
                <a:uFillTx/>
                <a:latin typeface="+mn-lt"/>
                <a:ea typeface="+mn-ea"/>
                <a:cs typeface="+mn-cs"/>
              </a:rPr>
              <a:t>Druga razina</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hr-HR" sz="2400" b="0" i="0" u="none" strike="noStrike" kern="1200" cap="none" spc="0" normalizeH="0" baseline="0" noProof="0" dirty="0">
                <a:ln>
                  <a:noFill/>
                </a:ln>
                <a:solidFill>
                  <a:prstClr val="black"/>
                </a:solidFill>
                <a:effectLst/>
                <a:uLnTx/>
                <a:uFillTx/>
                <a:latin typeface="+mn-lt"/>
                <a:ea typeface="+mn-ea"/>
                <a:cs typeface="+mn-cs"/>
              </a:rPr>
              <a:t>Treća razina</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hr-HR" sz="2000" b="0" i="0" u="none" strike="noStrike" kern="1200" cap="none" spc="0" normalizeH="0" baseline="0" noProof="0" dirty="0">
                <a:ln>
                  <a:noFill/>
                </a:ln>
                <a:solidFill>
                  <a:prstClr val="black"/>
                </a:solidFill>
                <a:effectLst/>
                <a:uLnTx/>
                <a:uFillTx/>
                <a:latin typeface="+mn-lt"/>
                <a:ea typeface="+mn-ea"/>
                <a:cs typeface="+mn-cs"/>
              </a:rPr>
              <a:t>Četvrta razina</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hr-HR" sz="2000" b="0" i="0" u="none" strike="noStrike" kern="1200" cap="none" spc="0" normalizeH="0" baseline="0" noProof="0" dirty="0">
                <a:ln>
                  <a:noFill/>
                </a:ln>
                <a:solidFill>
                  <a:prstClr val="black"/>
                </a:solidFill>
                <a:effectLst/>
                <a:uLnTx/>
                <a:uFillTx/>
                <a:latin typeface="+mn-lt"/>
                <a:ea typeface="+mn-ea"/>
                <a:cs typeface="+mn-cs"/>
              </a:rPr>
              <a:t>Peta razina</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Footer Placeholder 4"/>
          <p:cNvSpPr>
            <a:spLocks noGrp="1"/>
          </p:cNvSpPr>
          <p:nvPr>
            <p:ph type="ftr" sz="quarter" idx="3"/>
          </p:nvPr>
        </p:nvSpPr>
        <p:spPr>
          <a:xfrm>
            <a:off x="459323" y="634642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05EED-28F6-44B4-8A7C-5E9C238F2EC5}" type="slidenum">
              <a:rPr lang="hr-HR" smtClean="0"/>
              <a:pPr/>
              <a:t>‹#›</a:t>
            </a:fld>
            <a:endParaRPr lang="hr-HR" dirty="0"/>
          </a:p>
        </p:txBody>
      </p:sp>
    </p:spTree>
    <p:extLst>
      <p:ext uri="{BB962C8B-B14F-4D97-AF65-F5344CB8AC3E}">
        <p14:creationId xmlns:p14="http://schemas.microsoft.com/office/powerpoint/2010/main" val="2811819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51" r:id="rId14"/>
    <p:sldLayoutId id="2147483652" r:id="rId15"/>
    <p:sldLayoutId id="2147483654" r:id="rId16"/>
    <p:sldLayoutId id="2147483655" r:id="rId17"/>
  </p:sldLayoutIdLst>
  <p:hf hdr="0" dt="0"/>
  <p:txStyles>
    <p:titleStyle>
      <a:lvl1pPr algn="ctr" defTabSz="457200" rtl="0" eaLnBrk="1" latinLnBrk="0" hangingPunct="1">
        <a:spcBef>
          <a:spcPct val="0"/>
        </a:spcBef>
        <a:buNone/>
        <a:defRPr lang="en-US" sz="3200" b="1" kern="1200" dirty="0">
          <a:solidFill>
            <a:srgbClr val="DA2128"/>
          </a:solidFill>
          <a:latin typeface="+mj-lt"/>
          <a:ea typeface="+mj-ea"/>
          <a:cs typeface="+mj-cs"/>
        </a:defRPr>
      </a:lvl1pPr>
    </p:titleStyle>
    <p:body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lang="hr-HR" sz="2800" kern="1200" noProof="0" dirty="0" smtClean="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rmAutofit/>
          </a:bodyPr>
          <a:lstStyle/>
          <a:p>
            <a:r>
              <a:rPr lang="hr-HR" dirty="0" err="1"/>
              <a:t>Scenario</a:t>
            </a:r>
            <a:br>
              <a:rPr lang="hr-HR" dirty="0"/>
            </a:br>
            <a:r>
              <a:rPr lang="hr-HR" dirty="0"/>
              <a:t>Prefetch</a:t>
            </a:r>
          </a:p>
        </p:txBody>
      </p:sp>
      <p:sp>
        <p:nvSpPr>
          <p:cNvPr id="3" name="Text Placeholder 2">
            <a:extLst>
              <a:ext uri="{FF2B5EF4-FFF2-40B4-BE49-F238E27FC236}">
                <a16:creationId xmlns:a16="http://schemas.microsoft.com/office/drawing/2014/main" id="{EE03F9E3-9EEE-4968-BA50-A4D5138F750D}"/>
              </a:ext>
            </a:extLst>
          </p:cNvPr>
          <p:cNvSpPr>
            <a:spLocks noGrp="1"/>
          </p:cNvSpPr>
          <p:nvPr>
            <p:ph type="body" idx="1"/>
          </p:nvPr>
        </p:nvSpPr>
        <p:spPr/>
        <p:txBody>
          <a:bodyPr/>
          <a:lstStyle/>
          <a:p>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519" y="4167435"/>
            <a:ext cx="2438400" cy="2438400"/>
          </a:xfrm>
          <a:prstGeom prst="rect">
            <a:avLst/>
          </a:prstGeom>
        </p:spPr>
      </p:pic>
    </p:spTree>
    <p:extLst>
      <p:ext uri="{BB962C8B-B14F-4D97-AF65-F5344CB8AC3E}">
        <p14:creationId xmlns:p14="http://schemas.microsoft.com/office/powerpoint/2010/main" val="297629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noAutofit/>
          </a:bodyPr>
          <a:lstStyle/>
          <a:p>
            <a:pPr algn="just"/>
            <a:r>
              <a:rPr lang="en-US" sz="2000" dirty="0"/>
              <a:t>Prefetch</a:t>
            </a:r>
          </a:p>
          <a:p>
            <a:pPr lvl="1" algn="just"/>
            <a:r>
              <a:rPr lang="en-US" sz="1800" dirty="0"/>
              <a:t>Created By Microsoft to speed up the system boot, recover from hibernation, and launch applications</a:t>
            </a:r>
          </a:p>
          <a:p>
            <a:pPr lvl="1" algn="just"/>
            <a:r>
              <a:rPr lang="en-US" sz="1800" dirty="0"/>
              <a:t>Prefetching speeds up computer performance by bringing the data and code pages of programs used during the boot process and in subsequent program launches into memory from the disk before that data and code is actually demanded</a:t>
            </a:r>
          </a:p>
          <a:p>
            <a:pPr algn="just"/>
            <a:r>
              <a:rPr lang="en-US" sz="2000" dirty="0"/>
              <a:t>Prefetch files</a:t>
            </a:r>
          </a:p>
          <a:p>
            <a:pPr lvl="1" algn="just"/>
            <a:r>
              <a:rPr lang="en-US" sz="1800" dirty="0"/>
              <a:t>files that are created as a result of the tracing what files are called for during system boot and application launch</a:t>
            </a:r>
          </a:p>
          <a:p>
            <a:pPr lvl="1" algn="just"/>
            <a:r>
              <a:rPr lang="en-US" sz="1800" dirty="0"/>
              <a:t>Found in the folder</a:t>
            </a:r>
          </a:p>
          <a:p>
            <a:pPr lvl="2" algn="just"/>
            <a:r>
              <a:rPr lang="en-US" sz="1600" dirty="0"/>
              <a:t>%WINDOWS%\Prefetch</a:t>
            </a:r>
          </a:p>
          <a:p>
            <a:pPr algn="just"/>
            <a:r>
              <a:rPr lang="en-US" sz="2000" dirty="0"/>
              <a:t>File’s name is the name of the application to which the trace applies followed by a dash and the hexadecimal representation of a hash of the file’s path, ending with the .PF file extension</a:t>
            </a:r>
            <a:br>
              <a:rPr lang="en-US" sz="2000" dirty="0"/>
            </a:br>
            <a:endParaRPr lang="en-US" sz="2000" dirty="0"/>
          </a:p>
          <a:p>
            <a:pPr algn="just"/>
            <a:endParaRPr lang="en-US" sz="2000"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2</a:t>
            </a:fld>
            <a:endParaRPr lang="hr-HR" dirty="0"/>
          </a:p>
        </p:txBody>
      </p:sp>
    </p:spTree>
    <p:extLst>
      <p:ext uri="{BB962C8B-B14F-4D97-AF65-F5344CB8AC3E}">
        <p14:creationId xmlns:p14="http://schemas.microsoft.com/office/powerpoint/2010/main" val="70380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normAutofit fontScale="85000" lnSpcReduction="20000"/>
          </a:bodyPr>
          <a:lstStyle/>
          <a:p>
            <a:r>
              <a:rPr lang="hr-HR" dirty="0" err="1"/>
              <a:t>This</a:t>
            </a:r>
            <a:r>
              <a:rPr lang="hr-HR" dirty="0"/>
              <a:t> </a:t>
            </a:r>
            <a:r>
              <a:rPr lang="hr-HR" dirty="0" err="1"/>
              <a:t>script</a:t>
            </a:r>
            <a:r>
              <a:rPr lang="hr-HR" dirty="0"/>
              <a:t> </a:t>
            </a:r>
            <a:r>
              <a:rPr lang="hr-HR" dirty="0" err="1"/>
              <a:t>was</a:t>
            </a:r>
            <a:r>
              <a:rPr lang="hr-HR" dirty="0"/>
              <a:t> </a:t>
            </a:r>
            <a:r>
              <a:rPr lang="hr-HR" dirty="0" err="1"/>
              <a:t>created</a:t>
            </a:r>
            <a:r>
              <a:rPr lang="hr-HR" dirty="0"/>
              <a:t> to </a:t>
            </a:r>
            <a:r>
              <a:rPr lang="hr-HR" dirty="0" err="1"/>
              <a:t>parse</a:t>
            </a:r>
            <a:r>
              <a:rPr lang="hr-HR" dirty="0"/>
              <a:t> Windows </a:t>
            </a:r>
            <a:r>
              <a:rPr lang="hr-HR" dirty="0" err="1"/>
              <a:t>Prefetch</a:t>
            </a:r>
            <a:r>
              <a:rPr lang="hr-HR" dirty="0"/>
              <a:t> </a:t>
            </a:r>
            <a:r>
              <a:rPr lang="hr-HR" dirty="0" err="1"/>
              <a:t>files</a:t>
            </a:r>
            <a:endParaRPr lang="hr-HR" dirty="0"/>
          </a:p>
          <a:p>
            <a:pPr lvl="1"/>
            <a:r>
              <a:rPr lang="hr-HR" dirty="0" err="1"/>
              <a:t>Supports</a:t>
            </a:r>
            <a:r>
              <a:rPr lang="hr-HR" dirty="0"/>
              <a:t> </a:t>
            </a:r>
            <a:r>
              <a:rPr lang="hr-HR" dirty="0" err="1"/>
              <a:t>prefetch</a:t>
            </a:r>
            <a:r>
              <a:rPr lang="hr-HR" dirty="0"/>
              <a:t> </a:t>
            </a:r>
            <a:r>
              <a:rPr lang="hr-HR" dirty="0" err="1"/>
              <a:t>files</a:t>
            </a:r>
            <a:r>
              <a:rPr lang="hr-HR" dirty="0"/>
              <a:t> </a:t>
            </a:r>
            <a:r>
              <a:rPr lang="hr-HR" dirty="0" err="1"/>
              <a:t>ranging</a:t>
            </a:r>
            <a:r>
              <a:rPr lang="hr-HR" dirty="0"/>
              <a:t> </a:t>
            </a:r>
            <a:r>
              <a:rPr lang="hr-HR" dirty="0" err="1"/>
              <a:t>from</a:t>
            </a:r>
            <a:r>
              <a:rPr lang="hr-HR" dirty="0"/>
              <a:t> Windows XP to Windows 10</a:t>
            </a:r>
          </a:p>
          <a:p>
            <a:pPr marL="457200" lvl="1" indent="0">
              <a:buNone/>
            </a:pPr>
            <a:endParaRPr lang="hr-HR" dirty="0"/>
          </a:p>
          <a:p>
            <a:r>
              <a:rPr lang="hr-HR" dirty="0" err="1"/>
              <a:t>Issue</a:t>
            </a:r>
            <a:r>
              <a:rPr lang="en-US" dirty="0"/>
              <a:t>:</a:t>
            </a:r>
          </a:p>
          <a:p>
            <a:pPr lvl="1"/>
            <a:r>
              <a:rPr lang="en-US" dirty="0"/>
              <a:t>Locate </a:t>
            </a:r>
            <a:r>
              <a:rPr lang="en-US" dirty="0" err="1"/>
              <a:t>Prefetch</a:t>
            </a:r>
            <a:r>
              <a:rPr lang="en-US" dirty="0"/>
              <a:t> directory </a:t>
            </a:r>
            <a:r>
              <a:rPr lang="hr-HR" dirty="0" err="1"/>
              <a:t>and</a:t>
            </a:r>
            <a:r>
              <a:rPr lang="en-US" dirty="0"/>
              <a:t> extract </a:t>
            </a:r>
            <a:r>
              <a:rPr lang="en-US" dirty="0" err="1"/>
              <a:t>prefetch</a:t>
            </a:r>
            <a:r>
              <a:rPr lang="en-US" dirty="0"/>
              <a:t> file</a:t>
            </a:r>
            <a:r>
              <a:rPr lang="hr-HR" dirty="0"/>
              <a:t> </a:t>
            </a:r>
            <a:r>
              <a:rPr lang="hr-HR" dirty="0" err="1"/>
              <a:t>of</a:t>
            </a:r>
            <a:r>
              <a:rPr lang="hr-HR" dirty="0"/>
              <a:t> </a:t>
            </a:r>
            <a:r>
              <a:rPr lang="hr-HR" dirty="0" err="1"/>
              <a:t>interest</a:t>
            </a:r>
            <a:endParaRPr lang="hr-HR" dirty="0"/>
          </a:p>
          <a:p>
            <a:pPr lvl="1"/>
            <a:r>
              <a:rPr lang="hr-HR" dirty="0"/>
              <a:t>Use </a:t>
            </a:r>
            <a:r>
              <a:rPr lang="hr-HR" dirty="0" err="1"/>
              <a:t>entire</a:t>
            </a:r>
            <a:r>
              <a:rPr lang="hr-HR" dirty="0"/>
              <a:t> </a:t>
            </a:r>
            <a:r>
              <a:rPr lang="hr-HR" dirty="0" err="1"/>
              <a:t>Prefetch</a:t>
            </a:r>
            <a:r>
              <a:rPr lang="hr-HR" dirty="0"/>
              <a:t> </a:t>
            </a:r>
            <a:r>
              <a:rPr lang="hr-HR" dirty="0" err="1"/>
              <a:t>directory</a:t>
            </a:r>
            <a:r>
              <a:rPr lang="hr-HR" dirty="0"/>
              <a:t> to </a:t>
            </a:r>
            <a:r>
              <a:rPr lang="hr-HR" dirty="0" err="1"/>
              <a:t>extract</a:t>
            </a:r>
            <a:r>
              <a:rPr lang="hr-HR" dirty="0"/>
              <a:t> </a:t>
            </a:r>
            <a:r>
              <a:rPr lang="hr-HR" dirty="0" err="1"/>
              <a:t>information</a:t>
            </a:r>
            <a:r>
              <a:rPr lang="hr-HR" dirty="0"/>
              <a:t> </a:t>
            </a:r>
            <a:r>
              <a:rPr lang="hr-HR" dirty="0" err="1"/>
              <a:t>contained</a:t>
            </a:r>
            <a:r>
              <a:rPr lang="hr-HR" dirty="0"/>
              <a:t> </a:t>
            </a:r>
            <a:r>
              <a:rPr lang="hr-HR" dirty="0" err="1"/>
              <a:t>within</a:t>
            </a:r>
            <a:r>
              <a:rPr lang="hr-HR" dirty="0"/>
              <a:t> </a:t>
            </a:r>
            <a:r>
              <a:rPr lang="hr-HR" dirty="0" err="1"/>
              <a:t>prefetch</a:t>
            </a:r>
            <a:r>
              <a:rPr lang="hr-HR" dirty="0"/>
              <a:t> </a:t>
            </a:r>
            <a:r>
              <a:rPr lang="hr-HR" dirty="0" err="1"/>
              <a:t>files</a:t>
            </a:r>
            <a:endParaRPr lang="hr-HR" dirty="0"/>
          </a:p>
          <a:p>
            <a:pPr lvl="1"/>
            <a:r>
              <a:rPr lang="hr-HR" dirty="0" err="1"/>
              <a:t>Find</a:t>
            </a:r>
            <a:r>
              <a:rPr lang="hr-HR" dirty="0"/>
              <a:t> </a:t>
            </a:r>
            <a:r>
              <a:rPr lang="hr-HR" dirty="0" err="1"/>
              <a:t>valuable</a:t>
            </a:r>
            <a:r>
              <a:rPr lang="hr-HR" dirty="0"/>
              <a:t> </a:t>
            </a:r>
            <a:r>
              <a:rPr lang="hr-HR" dirty="0" err="1"/>
              <a:t>information</a:t>
            </a:r>
            <a:endParaRPr lang="hr-HR" dirty="0"/>
          </a:p>
          <a:p>
            <a:pPr lvl="2"/>
            <a:r>
              <a:rPr lang="hr-HR" dirty="0"/>
              <a:t>Date </a:t>
            </a:r>
            <a:r>
              <a:rPr lang="hr-HR" dirty="0" err="1"/>
              <a:t>and</a:t>
            </a:r>
            <a:r>
              <a:rPr lang="hr-HR" dirty="0"/>
              <a:t> time</a:t>
            </a:r>
          </a:p>
          <a:p>
            <a:pPr lvl="2"/>
            <a:r>
              <a:rPr lang="hr-HR" dirty="0" err="1"/>
              <a:t>Run</a:t>
            </a:r>
            <a:r>
              <a:rPr lang="hr-HR" dirty="0"/>
              <a:t> </a:t>
            </a:r>
            <a:r>
              <a:rPr lang="hr-HR" dirty="0" err="1"/>
              <a:t>counts</a:t>
            </a:r>
            <a:endParaRPr lang="hr-HR" dirty="0"/>
          </a:p>
          <a:p>
            <a:pPr lvl="2"/>
            <a:r>
              <a:rPr lang="hr-HR" dirty="0" err="1"/>
              <a:t>Volume</a:t>
            </a:r>
            <a:r>
              <a:rPr lang="hr-HR" dirty="0"/>
              <a:t> </a:t>
            </a:r>
            <a:r>
              <a:rPr lang="hr-HR" dirty="0" err="1"/>
              <a:t>information</a:t>
            </a:r>
            <a:endParaRPr lang="hr-HR" dirty="0"/>
          </a:p>
          <a:p>
            <a:pPr lvl="2"/>
            <a:r>
              <a:rPr lang="hr-HR" dirty="0" err="1"/>
              <a:t>Directory</a:t>
            </a:r>
            <a:r>
              <a:rPr lang="hr-HR" dirty="0"/>
              <a:t> </a:t>
            </a:r>
            <a:r>
              <a:rPr lang="hr-HR" dirty="0" err="1"/>
              <a:t>strings</a:t>
            </a:r>
            <a:endParaRPr lang="en-US" dirty="0"/>
          </a:p>
          <a:p>
            <a:r>
              <a:rPr lang="en-US" dirty="0"/>
              <a:t>Solution:</a:t>
            </a:r>
          </a:p>
          <a:p>
            <a:pPr lvl="1"/>
            <a:r>
              <a:rPr lang="en-US" dirty="0"/>
              <a:t>Python and scripting</a:t>
            </a:r>
            <a:endParaRPr lang="en-GB" dirty="0"/>
          </a:p>
          <a:p>
            <a:endParaRPr lang="en-GB"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3</a:t>
            </a:fld>
            <a:endParaRPr lang="hr-HR" dirty="0"/>
          </a:p>
        </p:txBody>
      </p:sp>
    </p:spTree>
    <p:extLst>
      <p:ext uri="{BB962C8B-B14F-4D97-AF65-F5344CB8AC3E}">
        <p14:creationId xmlns:p14="http://schemas.microsoft.com/office/powerpoint/2010/main" val="275779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lstStyle/>
          <a:p>
            <a:r>
              <a:rPr lang="en-US" dirty="0" err="1"/>
              <a:t>Prefetch</a:t>
            </a:r>
            <a:endParaRPr lang="en-US" dirty="0"/>
          </a:p>
          <a:p>
            <a:pPr lvl="1"/>
            <a:r>
              <a:rPr lang="en-US" dirty="0"/>
              <a:t>It happens to be one of the more beneficial forensic artefacts regarding evidence of application execution </a:t>
            </a:r>
          </a:p>
          <a:p>
            <a:endParaRPr lang="en-GB"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4</a:t>
            </a:fld>
            <a:endParaRPr lang="hr-HR" dirty="0"/>
          </a:p>
        </p:txBody>
      </p:sp>
      <p:pic>
        <p:nvPicPr>
          <p:cNvPr id="6" name="Picture 5"/>
          <p:cNvPicPr>
            <a:picLocks noChangeAspect="1"/>
          </p:cNvPicPr>
          <p:nvPr/>
        </p:nvPicPr>
        <p:blipFill rotWithShape="1">
          <a:blip r:embed="rId2"/>
          <a:srcRect l="15932" t="46141" r="45965" b="4163"/>
          <a:stretch/>
        </p:blipFill>
        <p:spPr>
          <a:xfrm>
            <a:off x="3108063" y="3302758"/>
            <a:ext cx="3919472" cy="2694636"/>
          </a:xfrm>
          <a:prstGeom prst="rect">
            <a:avLst/>
          </a:prstGeom>
        </p:spPr>
      </p:pic>
    </p:spTree>
    <p:extLst>
      <p:ext uri="{BB962C8B-B14F-4D97-AF65-F5344CB8AC3E}">
        <p14:creationId xmlns:p14="http://schemas.microsoft.com/office/powerpoint/2010/main" val="221018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lstStyle/>
          <a:p>
            <a:r>
              <a:rPr lang="en-US" dirty="0"/>
              <a:t>Locate </a:t>
            </a:r>
            <a:r>
              <a:rPr lang="en-US" dirty="0" err="1"/>
              <a:t>prefetch</a:t>
            </a:r>
            <a:r>
              <a:rPr lang="en-US" dirty="0"/>
              <a:t> folder in Windows OS</a:t>
            </a:r>
            <a:r>
              <a:rPr lang="hr-HR" dirty="0"/>
              <a:t> (%</a:t>
            </a:r>
            <a:r>
              <a:rPr lang="hr-HR" dirty="0" err="1"/>
              <a:t>root</a:t>
            </a:r>
            <a:r>
              <a:rPr lang="hr-HR" dirty="0"/>
              <a:t>%/Windows/</a:t>
            </a:r>
            <a:r>
              <a:rPr lang="hr-HR" dirty="0" err="1"/>
              <a:t>Prefetch</a:t>
            </a:r>
            <a:r>
              <a:rPr lang="hr-HR" dirty="0"/>
              <a:t>)</a:t>
            </a:r>
            <a:endParaRPr lang="en-US" dirty="0"/>
          </a:p>
          <a:p>
            <a:pPr lvl="1"/>
            <a:r>
              <a:rPr lang="en-US" dirty="0"/>
              <a:t>Or find prefect files in the folder called „</a:t>
            </a:r>
            <a:r>
              <a:rPr lang="en-US" dirty="0" err="1"/>
              <a:t>Prefetch</a:t>
            </a:r>
            <a:r>
              <a:rPr lang="en-US" dirty="0"/>
              <a:t>” provided by your teacher</a:t>
            </a:r>
          </a:p>
          <a:p>
            <a:r>
              <a:rPr lang="en-US" dirty="0"/>
              <a:t>Find the script called prefetch.py</a:t>
            </a:r>
          </a:p>
          <a:p>
            <a:pPr lvl="1"/>
            <a:r>
              <a:rPr lang="en-US" dirty="0"/>
              <a:t>Located in the same folder as </a:t>
            </a:r>
            <a:r>
              <a:rPr lang="en-US" dirty="0" err="1"/>
              <a:t>prefetch</a:t>
            </a:r>
            <a:r>
              <a:rPr lang="en-US" dirty="0"/>
              <a:t> files</a:t>
            </a:r>
          </a:p>
          <a:p>
            <a:r>
              <a:rPr lang="en-US" dirty="0"/>
              <a:t>Run it in the CMD with „-h” option</a:t>
            </a:r>
          </a:p>
          <a:p>
            <a:pPr lvl="1"/>
            <a:r>
              <a:rPr lang="en-US" i="1" dirty="0"/>
              <a:t>python prefetch.py -h</a:t>
            </a:r>
          </a:p>
          <a:p>
            <a:pPr lvl="1"/>
            <a:endParaRPr lang="en-US"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5</a:t>
            </a:fld>
            <a:endParaRPr lang="hr-HR" dirty="0"/>
          </a:p>
        </p:txBody>
      </p:sp>
      <p:pic>
        <p:nvPicPr>
          <p:cNvPr id="6" name="Picture 5"/>
          <p:cNvPicPr>
            <a:picLocks noChangeAspect="1"/>
          </p:cNvPicPr>
          <p:nvPr/>
        </p:nvPicPr>
        <p:blipFill rotWithShape="1">
          <a:blip r:embed="rId2"/>
          <a:srcRect l="1215" t="15740" r="4066" b="42365"/>
          <a:stretch/>
        </p:blipFill>
        <p:spPr>
          <a:xfrm>
            <a:off x="1240444" y="5196916"/>
            <a:ext cx="7123379" cy="1591671"/>
          </a:xfrm>
          <a:prstGeom prst="rect">
            <a:avLst/>
          </a:prstGeom>
        </p:spPr>
      </p:pic>
    </p:spTree>
    <p:extLst>
      <p:ext uri="{BB962C8B-B14F-4D97-AF65-F5344CB8AC3E}">
        <p14:creationId xmlns:p14="http://schemas.microsoft.com/office/powerpoint/2010/main" val="100425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lstStyle/>
          <a:p>
            <a:r>
              <a:rPr lang="en-US" dirty="0"/>
              <a:t>Examine the results</a:t>
            </a:r>
          </a:p>
          <a:p>
            <a:pPr lvl="1"/>
            <a:r>
              <a:rPr lang="en-US" dirty="0"/>
              <a:t>Take a look of results provided by the Python script</a:t>
            </a:r>
          </a:p>
          <a:p>
            <a:r>
              <a:rPr lang="en-US" dirty="0"/>
              <a:t>Save results in .c</a:t>
            </a:r>
            <a:r>
              <a:rPr lang="hr-HR" dirty="0" err="1"/>
              <a:t>sv</a:t>
            </a:r>
            <a:r>
              <a:rPr lang="en-US" dirty="0"/>
              <a:t> file</a:t>
            </a:r>
          </a:p>
          <a:p>
            <a:pPr lvl="1"/>
            <a:r>
              <a:rPr lang="en-US" dirty="0"/>
              <a:t>HINT – run the script with a „ -h ” option and see what command prints results in .c</a:t>
            </a:r>
            <a:r>
              <a:rPr lang="hr-HR" dirty="0" err="1"/>
              <a:t>sv</a:t>
            </a:r>
            <a:r>
              <a:rPr lang="en-US" dirty="0"/>
              <a:t> file</a:t>
            </a:r>
          </a:p>
          <a:p>
            <a:endParaRPr lang="en-US"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6</a:t>
            </a:fld>
            <a:endParaRPr lang="hr-HR" dirty="0"/>
          </a:p>
        </p:txBody>
      </p:sp>
    </p:spTree>
    <p:extLst>
      <p:ext uri="{BB962C8B-B14F-4D97-AF65-F5344CB8AC3E}">
        <p14:creationId xmlns:p14="http://schemas.microsoft.com/office/powerpoint/2010/main" val="202255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Scenario</a:t>
            </a:r>
            <a:endParaRPr lang="en-GB" dirty="0"/>
          </a:p>
        </p:txBody>
      </p:sp>
      <p:sp>
        <p:nvSpPr>
          <p:cNvPr id="3" name="Content Placeholder 2"/>
          <p:cNvSpPr>
            <a:spLocks noGrp="1"/>
          </p:cNvSpPr>
          <p:nvPr>
            <p:ph idx="1"/>
          </p:nvPr>
        </p:nvSpPr>
        <p:spPr/>
        <p:txBody>
          <a:bodyPr/>
          <a:lstStyle/>
          <a:p>
            <a:r>
              <a:rPr lang="hr-HR" dirty="0"/>
              <a:t>Excelent script for parsing and analyzing prefet</a:t>
            </a:r>
            <a:r>
              <a:rPr lang="en-GB" dirty="0"/>
              <a:t>c</a:t>
            </a:r>
            <a:r>
              <a:rPr lang="hr-HR" dirty="0"/>
              <a:t>h files</a:t>
            </a:r>
            <a:endParaRPr lang="en-GB" dirty="0"/>
          </a:p>
          <a:p>
            <a:endParaRPr lang="en-GB" dirty="0"/>
          </a:p>
        </p:txBody>
      </p:sp>
      <p:sp>
        <p:nvSpPr>
          <p:cNvPr id="4" name="Slide Number Placeholder 3"/>
          <p:cNvSpPr>
            <a:spLocks noGrp="1"/>
          </p:cNvSpPr>
          <p:nvPr>
            <p:ph type="sldNum" sz="quarter" idx="12"/>
          </p:nvPr>
        </p:nvSpPr>
        <p:spPr/>
        <p:txBody>
          <a:bodyPr/>
          <a:lstStyle/>
          <a:p>
            <a:fld id="{C8105EED-28F6-44B4-8A7C-5E9C238F2EC5}" type="slidenum">
              <a:rPr lang="hr-HR" smtClean="0"/>
              <a:pPr/>
              <a:t>7</a:t>
            </a:fld>
            <a:endParaRPr lang="hr-HR" dirty="0"/>
          </a:p>
        </p:txBody>
      </p:sp>
      <p:pic>
        <p:nvPicPr>
          <p:cNvPr id="6" name="Picture 5"/>
          <p:cNvPicPr>
            <a:picLocks noChangeAspect="1"/>
          </p:cNvPicPr>
          <p:nvPr/>
        </p:nvPicPr>
        <p:blipFill>
          <a:blip r:embed="rId2"/>
          <a:stretch>
            <a:fillRect/>
          </a:stretch>
        </p:blipFill>
        <p:spPr>
          <a:xfrm>
            <a:off x="1794834" y="2468604"/>
            <a:ext cx="6165918" cy="3887747"/>
          </a:xfrm>
          <a:prstGeom prst="rect">
            <a:avLst/>
          </a:prstGeom>
        </p:spPr>
      </p:pic>
      <p:sp>
        <p:nvSpPr>
          <p:cNvPr id="7" name="Oval 6"/>
          <p:cNvSpPr/>
          <p:nvPr/>
        </p:nvSpPr>
        <p:spPr>
          <a:xfrm>
            <a:off x="4817661" y="2598049"/>
            <a:ext cx="2153904" cy="513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Oval 7"/>
          <p:cNvSpPr/>
          <p:nvPr/>
        </p:nvSpPr>
        <p:spPr>
          <a:xfrm>
            <a:off x="1730543" y="2927208"/>
            <a:ext cx="1557746" cy="36249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9" name="Straight Arrow Connector 8"/>
          <p:cNvCxnSpPr/>
          <p:nvPr/>
        </p:nvCxnSpPr>
        <p:spPr>
          <a:xfrm flipH="1">
            <a:off x="6632812" y="1523562"/>
            <a:ext cx="1347489" cy="105956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2" idx="0"/>
          </p:cNvCxnSpPr>
          <p:nvPr/>
        </p:nvCxnSpPr>
        <p:spPr>
          <a:xfrm flipV="1">
            <a:off x="1037441" y="3111499"/>
            <a:ext cx="683015" cy="70008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88603" y="1163722"/>
            <a:ext cx="1862794" cy="507831"/>
          </a:xfrm>
          <a:prstGeom prst="rect">
            <a:avLst/>
          </a:prstGeom>
          <a:noFill/>
        </p:spPr>
        <p:txBody>
          <a:bodyPr wrap="square" rtlCol="0">
            <a:spAutoFit/>
          </a:bodyPr>
          <a:lstStyle/>
          <a:p>
            <a:r>
              <a:rPr lang="hr-HR" sz="1350" dirty="0" err="1"/>
              <a:t>Running</a:t>
            </a:r>
            <a:r>
              <a:rPr lang="hr-HR" sz="1350" dirty="0"/>
              <a:t> </a:t>
            </a:r>
            <a:r>
              <a:rPr lang="hr-HR" sz="1350" dirty="0" err="1"/>
              <a:t>Python</a:t>
            </a:r>
            <a:r>
              <a:rPr lang="hr-HR" sz="1350" dirty="0"/>
              <a:t> </a:t>
            </a:r>
            <a:r>
              <a:rPr lang="hr-HR" sz="1350" dirty="0" err="1"/>
              <a:t>script</a:t>
            </a:r>
            <a:r>
              <a:rPr lang="hr-HR" sz="1350" dirty="0"/>
              <a:t> </a:t>
            </a:r>
            <a:r>
              <a:rPr lang="hr-HR" sz="1350" dirty="0" err="1"/>
              <a:t>with</a:t>
            </a:r>
            <a:r>
              <a:rPr lang="hr-HR" sz="1350" dirty="0"/>
              <a:t> 1 .</a:t>
            </a:r>
            <a:r>
              <a:rPr lang="hr-HR" sz="1350" dirty="0" err="1"/>
              <a:t>pf</a:t>
            </a:r>
            <a:r>
              <a:rPr lang="hr-HR" sz="1350" dirty="0"/>
              <a:t> file</a:t>
            </a:r>
            <a:endParaRPr lang="en-GB" sz="1350" dirty="0"/>
          </a:p>
        </p:txBody>
      </p:sp>
      <p:sp>
        <p:nvSpPr>
          <p:cNvPr id="12" name="TextBox 11"/>
          <p:cNvSpPr txBox="1"/>
          <p:nvPr/>
        </p:nvSpPr>
        <p:spPr>
          <a:xfrm>
            <a:off x="106044" y="3811588"/>
            <a:ext cx="1862794" cy="300082"/>
          </a:xfrm>
          <a:prstGeom prst="rect">
            <a:avLst/>
          </a:prstGeom>
          <a:noFill/>
        </p:spPr>
        <p:txBody>
          <a:bodyPr wrap="square" rtlCol="0">
            <a:spAutoFit/>
          </a:bodyPr>
          <a:lstStyle/>
          <a:p>
            <a:r>
              <a:rPr lang="hr-HR" sz="1350" dirty="0"/>
              <a:t>Name </a:t>
            </a:r>
            <a:r>
              <a:rPr lang="hr-HR" sz="1350" dirty="0" err="1"/>
              <a:t>of</a:t>
            </a:r>
            <a:r>
              <a:rPr lang="hr-HR" sz="1350" dirty="0"/>
              <a:t> </a:t>
            </a:r>
            <a:r>
              <a:rPr lang="hr-HR" sz="1350" dirty="0" err="1"/>
              <a:t>the</a:t>
            </a:r>
            <a:r>
              <a:rPr lang="hr-HR" sz="1350" dirty="0"/>
              <a:t> .</a:t>
            </a:r>
            <a:r>
              <a:rPr lang="hr-HR" sz="1350" dirty="0" err="1"/>
              <a:t>pf</a:t>
            </a:r>
            <a:r>
              <a:rPr lang="hr-HR" sz="1350" dirty="0"/>
              <a:t> file</a:t>
            </a:r>
            <a:endParaRPr lang="en-GB" sz="1350" dirty="0"/>
          </a:p>
        </p:txBody>
      </p:sp>
    </p:spTree>
    <p:extLst>
      <p:ext uri="{BB962C8B-B14F-4D97-AF65-F5344CB8AC3E}">
        <p14:creationId xmlns:p14="http://schemas.microsoft.com/office/powerpoint/2010/main" val="1024792646"/>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ppr template 4-3</Template>
  <TotalTime>105</TotalTime>
  <Words>336</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Tema sustava Office</vt:lpstr>
      <vt:lpstr>Scenario Prefetch</vt:lpstr>
      <vt:lpstr>Scenario</vt:lpstr>
      <vt:lpstr>Scenario</vt:lpstr>
      <vt:lpstr>Scenario</vt:lpstr>
      <vt:lpstr>Scenario</vt:lpstr>
      <vt:lpstr>Scenario</vt:lpstr>
      <vt:lpstr>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Jerko Burić</dc:creator>
  <cp:lastModifiedBy>Savina Gruičić</cp:lastModifiedBy>
  <cp:revision>49</cp:revision>
  <dcterms:created xsi:type="dcterms:W3CDTF">2016-06-16T06:04:07Z</dcterms:created>
  <dcterms:modified xsi:type="dcterms:W3CDTF">2018-01-11T11:03:54Z</dcterms:modified>
</cp:coreProperties>
</file>