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1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3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4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6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4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9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7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2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7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9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6E090-3983-4864-8CE0-32E2D7273E26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6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56" y="629516"/>
            <a:ext cx="70294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15637" y="1260763"/>
            <a:ext cx="8021782" cy="8035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Customers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15637" y="2064326"/>
            <a:ext cx="8021782" cy="3186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5382483" y="1406236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&lt;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5805046" y="1406236"/>
            <a:ext cx="1205347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Joe </a:t>
            </a:r>
            <a:r>
              <a:rPr lang="de-DE" dirty="0" err="1" smtClean="0"/>
              <a:t>Doe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7010393" y="1406236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&gt;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7432956" y="1406236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+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7855519" y="1406236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-</a:t>
            </a:r>
            <a:endParaRPr lang="en-US" dirty="0"/>
          </a:p>
        </p:txBody>
      </p:sp>
      <p:sp>
        <p:nvSpPr>
          <p:cNvPr id="14" name="Abgerundetes Rechteck 13"/>
          <p:cNvSpPr/>
          <p:nvPr/>
        </p:nvSpPr>
        <p:spPr>
          <a:xfrm>
            <a:off x="6594751" y="2209800"/>
            <a:ext cx="422563" cy="393556"/>
          </a:xfrm>
          <a:prstGeom prst="roundRect">
            <a:avLst>
              <a:gd name="adj" fmla="val 30303"/>
            </a:avLst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772" y="2250499"/>
            <a:ext cx="377192" cy="352857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504" y="2209800"/>
            <a:ext cx="401349" cy="442868"/>
          </a:xfrm>
          <a:prstGeom prst="rect">
            <a:avLst/>
          </a:prstGeom>
        </p:spPr>
      </p:pic>
      <p:sp>
        <p:nvSpPr>
          <p:cNvPr id="17" name="Abgerundetes Rechteck 16"/>
          <p:cNvSpPr/>
          <p:nvPr/>
        </p:nvSpPr>
        <p:spPr>
          <a:xfrm>
            <a:off x="7824696" y="2223999"/>
            <a:ext cx="422563" cy="393556"/>
          </a:xfrm>
          <a:prstGeom prst="roundRect">
            <a:avLst>
              <a:gd name="adj" fmla="val 30303"/>
            </a:avLst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81892" y="2209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Joe </a:t>
            </a:r>
            <a:r>
              <a:rPr lang="de-DE" dirty="0" err="1" smtClean="0"/>
              <a:t>Doe</a:t>
            </a:r>
            <a:endParaRPr lang="en-US" dirty="0"/>
          </a:p>
        </p:txBody>
      </p:sp>
      <p:cxnSp>
        <p:nvCxnSpPr>
          <p:cNvPr id="20" name="Gerader Verbinder 19"/>
          <p:cNvCxnSpPr/>
          <p:nvPr/>
        </p:nvCxnSpPr>
        <p:spPr>
          <a:xfrm>
            <a:off x="415637" y="3214261"/>
            <a:ext cx="8021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727569" y="2770916"/>
            <a:ext cx="1565563" cy="443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Basics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403969" y="2770916"/>
            <a:ext cx="1565563" cy="4433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Adresses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4055911" y="2770915"/>
            <a:ext cx="1565563" cy="443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Others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hteckige Legende 26"/>
          <p:cNvSpPr/>
          <p:nvPr/>
        </p:nvSpPr>
        <p:spPr>
          <a:xfrm>
            <a:off x="9157854" y="374073"/>
            <a:ext cx="2701636" cy="1239982"/>
          </a:xfrm>
          <a:prstGeom prst="wedgeRectCallout">
            <a:avLst>
              <a:gd name="adj1" fmla="val -78782"/>
              <a:gd name="adj2" fmla="val 52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Eleny</a:t>
            </a:r>
            <a:r>
              <a:rPr lang="de-DE" dirty="0" smtClean="0"/>
              <a:t> Task 1:</a:t>
            </a:r>
          </a:p>
          <a:p>
            <a:r>
              <a:rPr lang="de-DE" dirty="0" smtClean="0"/>
              <a:t>Move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panel</a:t>
            </a:r>
            <a:r>
              <a:rPr lang="de-DE" dirty="0" smtClean="0"/>
              <a:t> </a:t>
            </a:r>
            <a:r>
              <a:rPr lang="de-DE" dirty="0" err="1" smtClean="0"/>
              <a:t>heading</a:t>
            </a:r>
            <a:endParaRPr lang="en-US" dirty="0"/>
          </a:p>
        </p:txBody>
      </p:sp>
      <p:sp>
        <p:nvSpPr>
          <p:cNvPr id="28" name="Rechteckige Legende 27"/>
          <p:cNvSpPr/>
          <p:nvPr/>
        </p:nvSpPr>
        <p:spPr>
          <a:xfrm>
            <a:off x="9157854" y="1774475"/>
            <a:ext cx="2701636" cy="2160216"/>
          </a:xfrm>
          <a:prstGeom prst="wedgeRectCallout">
            <a:avLst>
              <a:gd name="adj1" fmla="val -77757"/>
              <a:gd name="adj2" fmla="val -186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Eleny</a:t>
            </a:r>
            <a:r>
              <a:rPr lang="de-DE" dirty="0" smtClean="0"/>
              <a:t> Task 2:</a:t>
            </a:r>
          </a:p>
          <a:p>
            <a:r>
              <a:rPr lang="de-DE" dirty="0" smtClean="0"/>
              <a:t>Create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row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Label („Joe </a:t>
            </a:r>
            <a:r>
              <a:rPr lang="de-DE" dirty="0" err="1" smtClean="0"/>
              <a:t>Doe</a:t>
            </a:r>
            <a:r>
              <a:rPr lang="de-DE" dirty="0" smtClean="0"/>
              <a:t>“)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Comments-Icon + </a:t>
            </a:r>
            <a:r>
              <a:rPr lang="de-DE" dirty="0" err="1" smtClean="0"/>
              <a:t>Badge</a:t>
            </a:r>
            <a:r>
              <a:rPr lang="de-DE" dirty="0" smtClean="0"/>
              <a:t>(„4“)</a:t>
            </a:r>
          </a:p>
          <a:p>
            <a:pPr marL="285750" indent="-285750">
              <a:buFontTx/>
              <a:buChar char="-"/>
            </a:pPr>
            <a:r>
              <a:rPr lang="de-DE" dirty="0" err="1" smtClean="0"/>
              <a:t>History</a:t>
            </a:r>
            <a:r>
              <a:rPr lang="de-DE" dirty="0" smtClean="0"/>
              <a:t>-Icon + </a:t>
            </a:r>
            <a:r>
              <a:rPr lang="de-DE" dirty="0" err="1" smtClean="0"/>
              <a:t>Badge</a:t>
            </a:r>
            <a:r>
              <a:rPr lang="de-DE" dirty="0" smtClean="0"/>
              <a:t> („6“)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024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Breitbild</PresentationFormat>
  <Paragraphs>19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Slama Dirk (INST/BUD)</dc:creator>
  <cp:lastModifiedBy>Slama Dirk (INST/BUD)</cp:lastModifiedBy>
  <cp:revision>2</cp:revision>
  <dcterms:created xsi:type="dcterms:W3CDTF">2017-05-11T06:27:28Z</dcterms:created>
  <dcterms:modified xsi:type="dcterms:W3CDTF">2017-05-11T06:43:09Z</dcterms:modified>
</cp:coreProperties>
</file>