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1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3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4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6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4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9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7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2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7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9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6E090-3983-4864-8CE0-32E2D7273E26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6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46" y="628650"/>
            <a:ext cx="11125200" cy="4991100"/>
          </a:xfrm>
          <a:prstGeom prst="rect">
            <a:avLst/>
          </a:prstGeom>
        </p:spPr>
      </p:pic>
      <p:sp>
        <p:nvSpPr>
          <p:cNvPr id="5" name="Gefaltete Ecke 4"/>
          <p:cNvSpPr/>
          <p:nvPr/>
        </p:nvSpPr>
        <p:spPr>
          <a:xfrm>
            <a:off x="401782" y="4724399"/>
            <a:ext cx="4627418" cy="156556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General: </a:t>
            </a:r>
            <a:r>
              <a:rPr lang="de-DE" dirty="0" err="1" smtClean="0"/>
              <a:t>Let`s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!</a:t>
            </a:r>
          </a:p>
        </p:txBody>
      </p:sp>
      <p:sp>
        <p:nvSpPr>
          <p:cNvPr id="6" name="Rechteckige Legende 5"/>
          <p:cNvSpPr/>
          <p:nvPr/>
        </p:nvSpPr>
        <p:spPr>
          <a:xfrm>
            <a:off x="9989127" y="152401"/>
            <a:ext cx="1925782" cy="678872"/>
          </a:xfrm>
          <a:prstGeom prst="wedgeRectCallout">
            <a:avLst>
              <a:gd name="adj1" fmla="val -205681"/>
              <a:gd name="adj2" fmla="val 33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Background:</a:t>
            </a:r>
          </a:p>
          <a:p>
            <a:pPr algn="ctr"/>
            <a:r>
              <a:rPr lang="de-DE" dirty="0" smtClean="0"/>
              <a:t>White</a:t>
            </a:r>
            <a:endParaRPr lang="en-US" dirty="0"/>
          </a:p>
        </p:txBody>
      </p:sp>
      <p:sp>
        <p:nvSpPr>
          <p:cNvPr id="7" name="Rechteckige Legende 6"/>
          <p:cNvSpPr/>
          <p:nvPr/>
        </p:nvSpPr>
        <p:spPr>
          <a:xfrm>
            <a:off x="7869382" y="3375314"/>
            <a:ext cx="3255818" cy="933449"/>
          </a:xfrm>
          <a:prstGeom prst="wedgeRectCallout">
            <a:avLst>
              <a:gd name="adj1" fmla="val 42946"/>
              <a:gd name="adj2" fmla="val -103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Instead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red</a:t>
            </a:r>
            <a:r>
              <a:rPr lang="de-DE" dirty="0" smtClean="0"/>
              <a:t> </a:t>
            </a:r>
            <a:r>
              <a:rPr lang="de-DE" dirty="0" err="1" smtClean="0"/>
              <a:t>button</a:t>
            </a:r>
            <a:r>
              <a:rPr lang="de-DE" dirty="0" smtClean="0"/>
              <a:t>, </a:t>
            </a:r>
            <a:r>
              <a:rPr lang="de-DE" dirty="0" err="1" smtClean="0"/>
              <a:t>let`s</a:t>
            </a:r>
            <a:r>
              <a:rPr lang="de-DE" dirty="0" smtClean="0"/>
              <a:t> </a:t>
            </a:r>
            <a:r>
              <a:rPr lang="de-DE" dirty="0" err="1" smtClean="0"/>
              <a:t>try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„-“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  <a:r>
              <a:rPr lang="de-DE" dirty="0" err="1" smtClean="0"/>
              <a:t>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6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748" y="623021"/>
            <a:ext cx="3219450" cy="3838575"/>
          </a:xfrm>
          <a:prstGeom prst="rect">
            <a:avLst/>
          </a:prstGeom>
        </p:spPr>
      </p:pic>
      <p:sp>
        <p:nvSpPr>
          <p:cNvPr id="5" name="Rechteckige Legende 4"/>
          <p:cNvSpPr/>
          <p:nvPr/>
        </p:nvSpPr>
        <p:spPr>
          <a:xfrm>
            <a:off x="6054436" y="3006436"/>
            <a:ext cx="3685309" cy="3338945"/>
          </a:xfrm>
          <a:prstGeom prst="wedgeRectCallout">
            <a:avLst>
              <a:gd name="adj1" fmla="val -126970"/>
              <a:gd name="adj2" fmla="val -26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Options: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comments</a:t>
            </a:r>
            <a:r>
              <a:rPr lang="de-DE" dirty="0" smtClean="0"/>
              <a:t> </a:t>
            </a:r>
            <a:r>
              <a:rPr lang="de-DE" dirty="0" err="1" smtClean="0"/>
              <a:t>scrollable</a:t>
            </a: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Add „&lt;&gt;“-Buttons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Open modal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„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comments</a:t>
            </a:r>
            <a:r>
              <a:rPr lang="de-DE" dirty="0" smtClean="0"/>
              <a:t>“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r>
              <a:rPr lang="de-DE" dirty="0" err="1" smtClean="0"/>
              <a:t>Maybe</a:t>
            </a:r>
            <a:r>
              <a:rPr lang="de-DE" dirty="0" smtClean="0"/>
              <a:t> </a:t>
            </a:r>
            <a:r>
              <a:rPr lang="de-DE" dirty="0" err="1" smtClean="0"/>
              <a:t>option</a:t>
            </a:r>
            <a:r>
              <a:rPr lang="de-DE" dirty="0" smtClean="0"/>
              <a:t> 3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flexibility</a:t>
            </a:r>
            <a:r>
              <a:rPr lang="de-DE" dirty="0" smtClean="0"/>
              <a:t>: </a:t>
            </a:r>
            <a:r>
              <a:rPr lang="de-DE" dirty="0" err="1" smtClean="0"/>
              <a:t>popup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preview</a:t>
            </a:r>
            <a:r>
              <a:rPr lang="de-DE" dirty="0" smtClean="0"/>
              <a:t>, larger modal </a:t>
            </a:r>
            <a:r>
              <a:rPr lang="de-DE" dirty="0" err="1" smtClean="0"/>
              <a:t>with</a:t>
            </a:r>
            <a:r>
              <a:rPr lang="de-DE" dirty="0" smtClean="0"/>
              <a:t> all </a:t>
            </a:r>
            <a:r>
              <a:rPr lang="de-DE" dirty="0" err="1" smtClean="0"/>
              <a:t>comments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comments</a:t>
            </a:r>
            <a:r>
              <a:rPr lang="de-DE" dirty="0" smtClean="0"/>
              <a:t>.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later</a:t>
            </a:r>
            <a:r>
              <a:rPr lang="de-DE" dirty="0" smtClean="0"/>
              <a:t> also </a:t>
            </a:r>
            <a:r>
              <a:rPr lang="de-DE" dirty="0" err="1" smtClean="0"/>
              <a:t>extended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r>
              <a:rPr lang="de-DE" dirty="0" smtClean="0"/>
              <a:t> 1-5 </a:t>
            </a:r>
            <a:r>
              <a:rPr lang="de-DE" dirty="0" err="1" smtClean="0"/>
              <a:t>star</a:t>
            </a:r>
            <a:r>
              <a:rPr lang="de-DE" dirty="0" smtClean="0"/>
              <a:t> </a:t>
            </a:r>
            <a:r>
              <a:rPr lang="de-DE" dirty="0" err="1" smtClean="0"/>
              <a:t>ratings</a:t>
            </a:r>
            <a:r>
              <a:rPr lang="de-DE" dirty="0" smtClean="0"/>
              <a:t>.</a:t>
            </a:r>
            <a:endParaRPr lang="en-US" dirty="0"/>
          </a:p>
        </p:txBody>
      </p:sp>
      <p:sp>
        <p:nvSpPr>
          <p:cNvPr id="6" name="Rechteckige Legende 5"/>
          <p:cNvSpPr/>
          <p:nvPr/>
        </p:nvSpPr>
        <p:spPr>
          <a:xfrm>
            <a:off x="5237018" y="277091"/>
            <a:ext cx="4946073" cy="1856509"/>
          </a:xfrm>
          <a:prstGeom prst="wedgeRectCallout">
            <a:avLst>
              <a:gd name="adj1" fmla="val -88875"/>
              <a:gd name="adj2" fmla="val 33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The </a:t>
            </a:r>
            <a:r>
              <a:rPr lang="de-DE" dirty="0" err="1" smtClean="0"/>
              <a:t>text</a:t>
            </a:r>
            <a:r>
              <a:rPr lang="de-DE" dirty="0" smtClean="0"/>
              <a:t> („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“)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longer</a:t>
            </a:r>
            <a:r>
              <a:rPr lang="de-DE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462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142" y="1970378"/>
            <a:ext cx="2562225" cy="2390775"/>
          </a:xfrm>
          <a:prstGeom prst="rect">
            <a:avLst/>
          </a:prstGeom>
        </p:spPr>
      </p:pic>
      <p:sp>
        <p:nvSpPr>
          <p:cNvPr id="6" name="Rechteckige Legende 5"/>
          <p:cNvSpPr/>
          <p:nvPr/>
        </p:nvSpPr>
        <p:spPr>
          <a:xfrm>
            <a:off x="6137564" y="2854039"/>
            <a:ext cx="3380508" cy="2078182"/>
          </a:xfrm>
          <a:prstGeom prst="wedgeRectCallout">
            <a:avLst>
              <a:gd name="adj1" fmla="val -121811"/>
              <a:gd name="adj2" fmla="val -17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947" y="3165765"/>
            <a:ext cx="2639741" cy="671513"/>
          </a:xfrm>
          <a:prstGeom prst="rect">
            <a:avLst/>
          </a:prstGeom>
        </p:spPr>
      </p:pic>
      <p:cxnSp>
        <p:nvCxnSpPr>
          <p:cNvPr id="8" name="Gerader Verbinder 7"/>
          <p:cNvCxnSpPr>
            <a:stCxn id="5" idx="0"/>
          </p:cNvCxnSpPr>
          <p:nvPr/>
        </p:nvCxnSpPr>
        <p:spPr>
          <a:xfrm flipV="1">
            <a:off x="7827818" y="2189020"/>
            <a:ext cx="1319870" cy="9767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9147688" y="1967532"/>
            <a:ext cx="122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Date / </a:t>
            </a:r>
            <a:r>
              <a:rPr lang="de-DE" dirty="0" err="1" smtClean="0"/>
              <a:t>user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474742" y="374257"/>
            <a:ext cx="93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Needs </a:t>
            </a:r>
            <a:r>
              <a:rPr lang="de-DE" dirty="0" err="1" smtClean="0"/>
              <a:t>mechanism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multiple </a:t>
            </a:r>
            <a:r>
              <a:rPr lang="de-DE" dirty="0" err="1" smtClean="0"/>
              <a:t>history</a:t>
            </a:r>
            <a:r>
              <a:rPr lang="de-DE" dirty="0" smtClean="0"/>
              <a:t> </a:t>
            </a:r>
            <a:r>
              <a:rPr lang="de-DE" dirty="0" err="1" smtClean="0"/>
              <a:t>entries</a:t>
            </a:r>
            <a:r>
              <a:rPr lang="de-DE" dirty="0" smtClean="0"/>
              <a:t>, </a:t>
            </a:r>
            <a:r>
              <a:rPr lang="de-DE" dirty="0" err="1" smtClean="0"/>
              <a:t>either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r>
              <a:rPr lang="de-DE" dirty="0" smtClean="0"/>
              <a:t>, modal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r>
              <a:rPr lang="de-DE" dirty="0" smtClean="0"/>
              <a:t>, </a:t>
            </a:r>
            <a:r>
              <a:rPr lang="de-DE" dirty="0" err="1" smtClean="0"/>
              <a:t>or</a:t>
            </a:r>
            <a:r>
              <a:rPr lang="de-DE" dirty="0" smtClean="0"/>
              <a:t> like </a:t>
            </a:r>
            <a:r>
              <a:rPr lang="de-DE" dirty="0" err="1" smtClean="0"/>
              <a:t>this</a:t>
            </a:r>
            <a:r>
              <a:rPr lang="de-DE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7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Breitbild</PresentationFormat>
  <Paragraphs>13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Slama Dirk (INST/BUD)</dc:creator>
  <cp:lastModifiedBy>Slama Dirk (INST/BUD)</cp:lastModifiedBy>
  <cp:revision>14</cp:revision>
  <dcterms:created xsi:type="dcterms:W3CDTF">2017-05-11T06:27:28Z</dcterms:created>
  <dcterms:modified xsi:type="dcterms:W3CDTF">2017-05-26T08:33:11Z</dcterms:modified>
</cp:coreProperties>
</file>