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1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3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4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6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4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9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7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2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7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9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6E090-3983-4864-8CE0-32E2D7273E2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6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15637" y="1260763"/>
            <a:ext cx="8021782" cy="8035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100452" y="1406577"/>
            <a:ext cx="782784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15637" y="2064326"/>
            <a:ext cx="8021782" cy="3186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581892" y="1392378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&lt;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1004456" y="1392378"/>
            <a:ext cx="782784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1/10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1794168" y="1392378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&gt;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2216731" y="1392378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+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7888171" y="1413265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698" y="1434286"/>
            <a:ext cx="401349" cy="442868"/>
          </a:xfrm>
          <a:prstGeom prst="rect">
            <a:avLst/>
          </a:prstGeom>
        </p:spPr>
      </p:pic>
      <p:cxnSp>
        <p:nvCxnSpPr>
          <p:cNvPr id="20" name="Gerader Verbinder 19"/>
          <p:cNvCxnSpPr/>
          <p:nvPr/>
        </p:nvCxnSpPr>
        <p:spPr>
          <a:xfrm>
            <a:off x="415637" y="2673923"/>
            <a:ext cx="8021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727569" y="2230578"/>
            <a:ext cx="1565563" cy="443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Basics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403969" y="2230578"/>
            <a:ext cx="1565563" cy="4433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Adresses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4055911" y="2230577"/>
            <a:ext cx="1565563" cy="443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Others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7550293" y="1468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6298878" y="1406577"/>
            <a:ext cx="782784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feld 31"/>
          <p:cNvSpPr txBox="1"/>
          <p:nvPr/>
        </p:nvSpPr>
        <p:spPr>
          <a:xfrm>
            <a:off x="6748719" y="1468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553" y="1476331"/>
            <a:ext cx="377192" cy="352857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5269063" y="1468773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Joe </a:t>
            </a:r>
            <a:r>
              <a:rPr lang="de-DE" dirty="0" err="1" smtClean="0"/>
              <a:t>Doe</a:t>
            </a:r>
            <a:r>
              <a:rPr lang="de-DE" dirty="0" smtClean="0"/>
              <a:t>: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9185564" y="554182"/>
            <a:ext cx="170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Merge</a:t>
            </a:r>
            <a:r>
              <a:rPr lang="de-DE" dirty="0" smtClean="0"/>
              <a:t> Task 1+2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4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15637" y="1260763"/>
            <a:ext cx="8021782" cy="8035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100452" y="1406577"/>
            <a:ext cx="782784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15637" y="2064326"/>
            <a:ext cx="8021782" cy="3186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581892" y="1392378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&lt;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1004456" y="1392378"/>
            <a:ext cx="782784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1/10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1794168" y="1392378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&gt;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2216731" y="1392378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+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7888171" y="1413265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698" y="1434286"/>
            <a:ext cx="401349" cy="442868"/>
          </a:xfrm>
          <a:prstGeom prst="rect">
            <a:avLst/>
          </a:prstGeom>
        </p:spPr>
      </p:pic>
      <p:cxnSp>
        <p:nvCxnSpPr>
          <p:cNvPr id="20" name="Gerader Verbinder 19"/>
          <p:cNvCxnSpPr/>
          <p:nvPr/>
        </p:nvCxnSpPr>
        <p:spPr>
          <a:xfrm>
            <a:off x="415637" y="2673923"/>
            <a:ext cx="8021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727569" y="2230578"/>
            <a:ext cx="1565563" cy="443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Basics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403969" y="2230578"/>
            <a:ext cx="1565563" cy="4433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Adresses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4055911" y="2230577"/>
            <a:ext cx="1565563" cy="443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Others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7550293" y="1468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6298878" y="1406577"/>
            <a:ext cx="782784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feld 31"/>
          <p:cNvSpPr txBox="1"/>
          <p:nvPr/>
        </p:nvSpPr>
        <p:spPr>
          <a:xfrm>
            <a:off x="6748719" y="1468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553" y="1476331"/>
            <a:ext cx="377192" cy="352857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5269063" y="1468773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Joe </a:t>
            </a:r>
            <a:r>
              <a:rPr lang="de-DE" dirty="0" err="1" smtClean="0"/>
              <a:t>Doe</a:t>
            </a:r>
            <a:r>
              <a:rPr lang="de-DE" dirty="0" smtClean="0"/>
              <a:t>:</a:t>
            </a:r>
            <a:endParaRPr lang="en-US" dirty="0"/>
          </a:p>
        </p:txBody>
      </p:sp>
      <p:sp>
        <p:nvSpPr>
          <p:cNvPr id="27" name="Textfeld 26"/>
          <p:cNvSpPr txBox="1"/>
          <p:nvPr/>
        </p:nvSpPr>
        <p:spPr>
          <a:xfrm>
            <a:off x="8737112" y="170617"/>
            <a:ext cx="352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Task 3: </a:t>
            </a:r>
            <a:r>
              <a:rPr lang="de-DE" dirty="0" err="1" smtClean="0"/>
              <a:t>Confirmation</a:t>
            </a:r>
            <a:r>
              <a:rPr lang="de-DE" dirty="0"/>
              <a:t> </a:t>
            </a:r>
            <a:r>
              <a:rPr lang="de-DE" dirty="0" err="1" smtClean="0"/>
              <a:t>Popover</a:t>
            </a:r>
            <a:endParaRPr lang="en-US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969" y="1034341"/>
            <a:ext cx="3602458" cy="1196236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8706670" y="1182187"/>
            <a:ext cx="18476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de-DE" dirty="0" smtClean="0"/>
              <a:t>Remove Joe </a:t>
            </a:r>
            <a:r>
              <a:rPr lang="de-DE" dirty="0" err="1" smtClean="0"/>
              <a:t>Doe</a:t>
            </a:r>
            <a:r>
              <a:rPr lang="de-DE" dirty="0" smtClean="0"/>
              <a:t>?</a:t>
            </a:r>
            <a:endParaRPr lang="en-US" dirty="0"/>
          </a:p>
        </p:txBody>
      </p:sp>
      <p:sp>
        <p:nvSpPr>
          <p:cNvPr id="12" name="Abgerundetes Rechteck 11"/>
          <p:cNvSpPr/>
          <p:nvPr/>
        </p:nvSpPr>
        <p:spPr>
          <a:xfrm>
            <a:off x="8737112" y="1699365"/>
            <a:ext cx="1350830" cy="41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Confirm</a:t>
            </a:r>
            <a:endParaRPr lang="en-US" dirty="0"/>
          </a:p>
        </p:txBody>
      </p:sp>
      <p:sp>
        <p:nvSpPr>
          <p:cNvPr id="23" name="Abgerundetes Rechteck 22"/>
          <p:cNvSpPr/>
          <p:nvPr/>
        </p:nvSpPr>
        <p:spPr>
          <a:xfrm>
            <a:off x="10207255" y="1699365"/>
            <a:ext cx="1350830" cy="41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020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49" y="886694"/>
            <a:ext cx="11761482" cy="5174239"/>
          </a:xfrm>
          <a:prstGeom prst="rect">
            <a:avLst/>
          </a:prstGeom>
        </p:spPr>
      </p:pic>
      <p:sp>
        <p:nvSpPr>
          <p:cNvPr id="5" name="Rechteckige Legende 4"/>
          <p:cNvSpPr/>
          <p:nvPr/>
        </p:nvSpPr>
        <p:spPr>
          <a:xfrm>
            <a:off x="3103419" y="133989"/>
            <a:ext cx="2341418" cy="637309"/>
          </a:xfrm>
          <a:prstGeom prst="wedgeRectCallout">
            <a:avLst>
              <a:gd name="adj1" fmla="val -56336"/>
              <a:gd name="adj2" fmla="val 86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Inline Menu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8669085" y="133989"/>
            <a:ext cx="352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/>
              <a:t>Task 4: Preview East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595747" y="5327069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&lt;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1018311" y="5327069"/>
            <a:ext cx="782784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1/10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1808023" y="5327069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&gt;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2230586" y="5327069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+</a:t>
            </a:r>
            <a:endParaRPr lang="en-US" dirty="0"/>
          </a:p>
        </p:txBody>
      </p:sp>
      <p:sp>
        <p:nvSpPr>
          <p:cNvPr id="11" name="Rechteckige Legende 10"/>
          <p:cNvSpPr/>
          <p:nvPr/>
        </p:nvSpPr>
        <p:spPr>
          <a:xfrm>
            <a:off x="3214255" y="5327069"/>
            <a:ext cx="2341418" cy="637309"/>
          </a:xfrm>
          <a:prstGeom prst="wedgeRectCallout">
            <a:avLst>
              <a:gd name="adj1" fmla="val -71129"/>
              <a:gd name="adj2" fmla="val -157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Menu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Pagination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74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54</Words>
  <Application>Microsoft Office PowerPoint</Application>
  <PresentationFormat>Breitbild</PresentationFormat>
  <Paragraphs>34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Slama Dirk (INST/BUD)</dc:creator>
  <cp:lastModifiedBy>Slama Dirk (INST/BUD)</cp:lastModifiedBy>
  <cp:revision>5</cp:revision>
  <dcterms:created xsi:type="dcterms:W3CDTF">2017-05-11T06:27:28Z</dcterms:created>
  <dcterms:modified xsi:type="dcterms:W3CDTF">2017-05-18T13:03:13Z</dcterms:modified>
</cp:coreProperties>
</file>