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2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6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E090-3983-4864-8CE0-32E2D7273E2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5637" y="1260763"/>
            <a:ext cx="8021782" cy="803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100452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5637" y="2064326"/>
            <a:ext cx="8021782" cy="318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81892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04456" y="1392378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1/10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794168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216731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7888171" y="1413265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98" y="1434286"/>
            <a:ext cx="401349" cy="44286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>
            <a:off x="415637" y="2673923"/>
            <a:ext cx="802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727569" y="2230578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403969" y="2230578"/>
            <a:ext cx="1565563" cy="4433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Adresses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055911" y="2230577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0293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298878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6748719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53" y="1476331"/>
            <a:ext cx="377192" cy="35285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269063" y="146877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Joe </a:t>
            </a:r>
            <a:r>
              <a:rPr lang="de-DE" dirty="0" err="1" smtClean="0"/>
              <a:t>Doe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9185564" y="554182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Merge</a:t>
            </a:r>
            <a:r>
              <a:rPr lang="de-DE" dirty="0" smtClean="0"/>
              <a:t> Task 1+2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4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6" y="1055110"/>
            <a:ext cx="7048500" cy="51911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966364" y="408779"/>
            <a:ext cx="35720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 </a:t>
            </a:r>
            <a:r>
              <a:rPr lang="de-DE" dirty="0" err="1" smtClean="0"/>
              <a:t>for</a:t>
            </a:r>
            <a:r>
              <a:rPr lang="de-DE" dirty="0" smtClean="0"/>
              <a:t> Task 1+2:</a:t>
            </a:r>
          </a:p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UI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looks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multiple </a:t>
            </a:r>
            <a:r>
              <a:rPr lang="de-DE" dirty="0" err="1" smtClean="0"/>
              <a:t>nesting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r>
              <a:rPr lang="de-DE" dirty="0" smtClean="0"/>
              <a:t> in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this</a:t>
            </a:r>
            <a:r>
              <a:rPr lang="de-DE" dirty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appreciated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Also, </a:t>
            </a:r>
            <a:r>
              <a:rPr lang="de-DE" dirty="0" err="1" smtClean="0"/>
              <a:t>pls</a:t>
            </a:r>
            <a:r>
              <a:rPr lang="de-DE" dirty="0" smtClean="0"/>
              <a:t>. </a:t>
            </a:r>
            <a:r>
              <a:rPr lang="de-DE" dirty="0" err="1" smtClean="0"/>
              <a:t>keep</a:t>
            </a:r>
            <a:r>
              <a:rPr lang="de-DE" dirty="0" smtClean="0"/>
              <a:t> in </a:t>
            </a:r>
            <a:r>
              <a:rPr lang="de-DE" dirty="0" err="1" smtClean="0"/>
              <a:t>mind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medium</a:t>
            </a:r>
            <a:br>
              <a:rPr lang="de-DE" dirty="0" smtClean="0"/>
            </a:br>
            <a:r>
              <a:rPr lang="de-DE" dirty="0" err="1" smtClean="0"/>
              <a:t>term</a:t>
            </a:r>
            <a:r>
              <a:rPr lang="de-DE" dirty="0" smtClean="0"/>
              <a:t> 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6" name="Rechteckige Legende 5"/>
          <p:cNvSpPr/>
          <p:nvPr/>
        </p:nvSpPr>
        <p:spPr>
          <a:xfrm>
            <a:off x="5403273" y="5153890"/>
            <a:ext cx="2355272" cy="1205345"/>
          </a:xfrm>
          <a:prstGeom prst="wedgeRectCallout">
            <a:avLst>
              <a:gd name="adj1" fmla="val -98099"/>
              <a:gd name="adj2" fmla="val -94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extended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–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8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5637" y="1260763"/>
            <a:ext cx="8021782" cy="803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100452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5637" y="2064326"/>
            <a:ext cx="8021782" cy="318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81892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04456" y="1392378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1/10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794168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216731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7888171" y="1413265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98" y="1434286"/>
            <a:ext cx="401349" cy="44286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>
            <a:off x="415637" y="2673923"/>
            <a:ext cx="802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727569" y="2230578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403969" y="2230578"/>
            <a:ext cx="1565563" cy="4433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Adresses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055911" y="2230577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0293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298878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6748719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53" y="1476331"/>
            <a:ext cx="377192" cy="35285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269063" y="146877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Joe </a:t>
            </a:r>
            <a:r>
              <a:rPr lang="de-DE" dirty="0" err="1" smtClean="0"/>
              <a:t>Doe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737112" y="170617"/>
            <a:ext cx="35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Task 3: </a:t>
            </a:r>
            <a:r>
              <a:rPr lang="de-DE" dirty="0" err="1" smtClean="0"/>
              <a:t>Confirmation</a:t>
            </a:r>
            <a:r>
              <a:rPr lang="de-DE" dirty="0"/>
              <a:t> </a:t>
            </a:r>
            <a:r>
              <a:rPr lang="de-DE" dirty="0" err="1" smtClean="0"/>
              <a:t>Popover</a:t>
            </a:r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969" y="1034341"/>
            <a:ext cx="3602458" cy="1196236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8706670" y="1182187"/>
            <a:ext cx="18476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Remove Joe </a:t>
            </a:r>
            <a:r>
              <a:rPr lang="de-DE" dirty="0" err="1" smtClean="0"/>
              <a:t>Doe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12" name="Abgerundetes Rechteck 11"/>
          <p:cNvSpPr/>
          <p:nvPr/>
        </p:nvSpPr>
        <p:spPr>
          <a:xfrm>
            <a:off x="8737112" y="1699365"/>
            <a:ext cx="1350830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Confirm</a:t>
            </a:r>
            <a:endParaRPr lang="en-US" dirty="0"/>
          </a:p>
        </p:txBody>
      </p:sp>
      <p:sp>
        <p:nvSpPr>
          <p:cNvPr id="23" name="Abgerundetes Rechteck 22"/>
          <p:cNvSpPr/>
          <p:nvPr/>
        </p:nvSpPr>
        <p:spPr>
          <a:xfrm>
            <a:off x="10207255" y="1699365"/>
            <a:ext cx="1350830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Cancel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894618" y="2895600"/>
            <a:ext cx="2938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buttons</a:t>
            </a:r>
            <a:endParaRPr lang="de-DE" dirty="0" smtClean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popover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easy; </a:t>
            </a:r>
            <a:r>
              <a:rPr lang="de-DE" dirty="0" err="1" smtClean="0"/>
              <a:t>otherwise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use</a:t>
            </a:r>
            <a:r>
              <a:rPr lang="de-DE" dirty="0" smtClean="0"/>
              <a:t> modal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similiar</a:t>
            </a:r>
            <a:r>
              <a:rPr lang="de-D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2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5637" y="1260763"/>
            <a:ext cx="8021782" cy="803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100452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5637" y="2064326"/>
            <a:ext cx="8021782" cy="318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81892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04456" y="1392378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1/10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794168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216731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7888171" y="1413265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98" y="1434286"/>
            <a:ext cx="401349" cy="44286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>
            <a:off x="415637" y="2673923"/>
            <a:ext cx="802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727569" y="2230578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403969" y="2230578"/>
            <a:ext cx="1565563" cy="4433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Adresses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055911" y="2230577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0293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298878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6748719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53" y="1476331"/>
            <a:ext cx="377192" cy="35285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269063" y="146877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Joe </a:t>
            </a:r>
            <a:r>
              <a:rPr lang="de-DE" dirty="0" err="1" smtClean="0"/>
              <a:t>Doe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737112" y="170617"/>
            <a:ext cx="352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Task </a:t>
            </a:r>
            <a:r>
              <a:rPr lang="de-DE" dirty="0" smtClean="0"/>
              <a:t>4: Comments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preview-popover</a:t>
            </a:r>
            <a:r>
              <a:rPr lang="de-DE" dirty="0" smtClean="0"/>
              <a:t> + </a:t>
            </a:r>
            <a:r>
              <a:rPr lang="de-DE" dirty="0" err="1" smtClean="0"/>
              <a:t>detail</a:t>
            </a:r>
            <a:r>
              <a:rPr lang="de-DE" dirty="0" smtClean="0"/>
              <a:t> modal)</a:t>
            </a:r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122" y="1080375"/>
            <a:ext cx="3602458" cy="1196236"/>
          </a:xfrm>
          <a:prstGeom prst="rect">
            <a:avLst/>
          </a:prstGeom>
        </p:spPr>
      </p:pic>
      <p:sp>
        <p:nvSpPr>
          <p:cNvPr id="29" name="Rechteck 28"/>
          <p:cNvSpPr/>
          <p:nvPr/>
        </p:nvSpPr>
        <p:spPr>
          <a:xfrm>
            <a:off x="7255823" y="1228221"/>
            <a:ext cx="19159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 smtClean="0"/>
              <a:t>Comments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168016" y="1727121"/>
            <a:ext cx="3320146" cy="31825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/>
                </a:solidFill>
              </a:rPr>
              <a:t>Comment 1: </a:t>
            </a:r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By: Joe </a:t>
            </a:r>
            <a:r>
              <a:rPr lang="de-DE" dirty="0" err="1" smtClean="0">
                <a:solidFill>
                  <a:schemeClr val="tx1"/>
                </a:solidFill>
              </a:rPr>
              <a:t>Doe</a:t>
            </a:r>
            <a:r>
              <a:rPr lang="de-DE" dirty="0" smtClean="0">
                <a:solidFill>
                  <a:schemeClr val="tx1"/>
                </a:solidFill>
              </a:rPr>
              <a:t>; Date: 19.5.2017</a:t>
            </a:r>
          </a:p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Comment </a:t>
            </a:r>
            <a:r>
              <a:rPr lang="de-DE" dirty="0" smtClean="0">
                <a:solidFill>
                  <a:schemeClr val="tx1"/>
                </a:solidFill>
              </a:rPr>
              <a:t>2: </a:t>
            </a:r>
            <a:r>
              <a:rPr lang="de-DE" dirty="0" err="1">
                <a:solidFill>
                  <a:schemeClr val="tx1"/>
                </a:solidFill>
              </a:rPr>
              <a:t>Lorem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By: Joe </a:t>
            </a:r>
            <a:r>
              <a:rPr lang="de-DE" dirty="0" err="1">
                <a:solidFill>
                  <a:schemeClr val="tx1"/>
                </a:solidFill>
              </a:rPr>
              <a:t>Doe</a:t>
            </a:r>
            <a:r>
              <a:rPr lang="de-DE" dirty="0">
                <a:solidFill>
                  <a:schemeClr val="tx1"/>
                </a:solidFill>
              </a:rPr>
              <a:t>; Date: 19.5.2017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Comment </a:t>
            </a:r>
            <a:r>
              <a:rPr lang="de-DE" dirty="0" smtClean="0">
                <a:solidFill>
                  <a:schemeClr val="tx1"/>
                </a:solidFill>
              </a:rPr>
              <a:t>3: </a:t>
            </a:r>
            <a:r>
              <a:rPr lang="de-DE" dirty="0" err="1">
                <a:solidFill>
                  <a:schemeClr val="tx1"/>
                </a:solidFill>
              </a:rPr>
              <a:t>Lorem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By: Joe </a:t>
            </a:r>
            <a:r>
              <a:rPr lang="de-DE" dirty="0" err="1">
                <a:solidFill>
                  <a:schemeClr val="tx1"/>
                </a:solidFill>
              </a:rPr>
              <a:t>Doe</a:t>
            </a:r>
            <a:r>
              <a:rPr lang="de-DE" dirty="0">
                <a:solidFill>
                  <a:schemeClr val="tx1"/>
                </a:solidFill>
              </a:rPr>
              <a:t>; Date: 19.5.2017</a:t>
            </a:r>
          </a:p>
          <a:p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ð"/>
            </a:pP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Show all comments (3 more),</a:t>
            </a:r>
            <a:b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add comment</a:t>
            </a:r>
          </a:p>
        </p:txBody>
      </p:sp>
      <p:sp>
        <p:nvSpPr>
          <p:cNvPr id="17" name="Nach rechts gekrümmter Pfeil 16"/>
          <p:cNvSpPr/>
          <p:nvPr/>
        </p:nvSpPr>
        <p:spPr>
          <a:xfrm>
            <a:off x="6533802" y="4544493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526047" y="5303444"/>
            <a:ext cx="3896919" cy="129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modal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all </a:t>
            </a:r>
            <a:r>
              <a:rPr lang="de-DE" dirty="0" err="1" smtClean="0"/>
              <a:t>comments</a:t>
            </a:r>
            <a:r>
              <a:rPr lang="de-DE" dirty="0" smtClean="0"/>
              <a:t> (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comment</a:t>
            </a:r>
            <a:r>
              <a:rPr lang="de-DE" dirty="0" smtClean="0"/>
              <a:t> on </a:t>
            </a:r>
            <a:r>
              <a:rPr lang="de-DE" dirty="0" err="1" smtClean="0"/>
              <a:t>comments</a:t>
            </a:r>
            <a:r>
              <a:rPr lang="de-DE" dirty="0" smtClean="0"/>
              <a:t>…).</a:t>
            </a:r>
          </a:p>
          <a:p>
            <a:pPr algn="ctr"/>
            <a:r>
              <a:rPr lang="de-DE" dirty="0" smtClean="0"/>
              <a:t>Simple form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comment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5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5553" y="1389351"/>
            <a:ext cx="8021782" cy="803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370368" y="1535165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685553" y="2192914"/>
            <a:ext cx="8021782" cy="318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851808" y="1520966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274372" y="1520966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1/10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064084" y="1520966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86647" y="1520966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158087" y="1541853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14" y="1562874"/>
            <a:ext cx="401349" cy="44286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>
            <a:off x="685553" y="2802511"/>
            <a:ext cx="802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997485" y="2359166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673885" y="2359166"/>
            <a:ext cx="1565563" cy="4433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Adresses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325827" y="2359165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820209" y="1597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568794" y="1535165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7018635" y="1597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69" y="1604919"/>
            <a:ext cx="377192" cy="35285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538979" y="159736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Joe </a:t>
            </a:r>
            <a:r>
              <a:rPr lang="de-DE" dirty="0" err="1" smtClean="0"/>
              <a:t>Doe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9007028" y="299205"/>
            <a:ext cx="352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Task </a:t>
            </a:r>
            <a:r>
              <a:rPr lang="de-DE" dirty="0" smtClean="0"/>
              <a:t>5: </a:t>
            </a:r>
            <a:r>
              <a:rPr lang="de-DE" dirty="0" err="1" smtClean="0"/>
              <a:t>History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popover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modal)</a:t>
            </a:r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706" y="1166759"/>
            <a:ext cx="3602458" cy="1196236"/>
          </a:xfrm>
          <a:prstGeom prst="rect">
            <a:avLst/>
          </a:prstGeom>
        </p:spPr>
      </p:pic>
      <p:sp>
        <p:nvSpPr>
          <p:cNvPr id="29" name="Rechteck 28"/>
          <p:cNvSpPr/>
          <p:nvPr/>
        </p:nvSpPr>
        <p:spPr>
          <a:xfrm>
            <a:off x="8496407" y="1314605"/>
            <a:ext cx="19159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 err="1" smtClean="0"/>
              <a:t>History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8408600" y="1813505"/>
            <a:ext cx="3320146" cy="31825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/>
                </a:solidFill>
              </a:rPr>
              <a:t>List / </a:t>
            </a:r>
            <a:r>
              <a:rPr lang="de-DE" dirty="0" err="1" smtClean="0">
                <a:solidFill>
                  <a:schemeClr val="tx1"/>
                </a:solidFill>
              </a:rPr>
              <a:t>table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change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events</a:t>
            </a:r>
            <a:r>
              <a:rPr lang="de-DE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 smtClean="0">
                <a:solidFill>
                  <a:schemeClr val="tx1"/>
                </a:solidFill>
              </a:rPr>
              <a:t>Created</a:t>
            </a:r>
            <a:r>
              <a:rPr lang="de-DE" dirty="0" smtClean="0">
                <a:solidFill>
                  <a:schemeClr val="tx1"/>
                </a:solidFill>
              </a:rPr>
              <a:t>: </a:t>
            </a:r>
            <a:r>
              <a:rPr lang="de-DE" dirty="0" err="1" smtClean="0">
                <a:solidFill>
                  <a:schemeClr val="tx1"/>
                </a:solidFill>
              </a:rPr>
              <a:t>user</a:t>
            </a:r>
            <a:r>
              <a:rPr lang="de-DE" dirty="0" smtClean="0">
                <a:solidFill>
                  <a:schemeClr val="tx1"/>
                </a:solidFill>
              </a:rPr>
              <a:t> / </a:t>
            </a:r>
            <a:r>
              <a:rPr lang="de-DE" dirty="0" err="1" smtClean="0">
                <a:solidFill>
                  <a:schemeClr val="tx1"/>
                </a:solidFill>
              </a:rPr>
              <a:t>date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Property </a:t>
            </a:r>
            <a:r>
              <a:rPr lang="de-DE" dirty="0" err="1" smtClean="0">
                <a:solidFill>
                  <a:schemeClr val="tx1"/>
                </a:solidFill>
              </a:rPr>
              <a:t>changed</a:t>
            </a:r>
            <a:r>
              <a:rPr lang="de-DE" dirty="0" smtClean="0">
                <a:solidFill>
                  <a:schemeClr val="tx1"/>
                </a:solidFill>
              </a:rPr>
              <a:t>: </a:t>
            </a:r>
            <a:r>
              <a:rPr lang="de-DE" dirty="0" err="1" smtClean="0">
                <a:solidFill>
                  <a:schemeClr val="tx1"/>
                </a:solidFill>
              </a:rPr>
              <a:t>user</a:t>
            </a:r>
            <a:r>
              <a:rPr lang="de-DE" dirty="0" smtClean="0">
                <a:solidFill>
                  <a:schemeClr val="tx1"/>
                </a:solidFill>
              </a:rPr>
              <a:t> / </a:t>
            </a:r>
            <a:r>
              <a:rPr lang="de-DE" dirty="0" err="1" smtClean="0">
                <a:solidFill>
                  <a:schemeClr val="tx1"/>
                </a:solidFill>
              </a:rPr>
              <a:t>date</a:t>
            </a:r>
            <a:r>
              <a:rPr lang="de-DE" dirty="0" smtClean="0">
                <a:solidFill>
                  <a:schemeClr val="tx1"/>
                </a:solidFill>
              </a:rPr>
              <a:t> / </a:t>
            </a:r>
            <a:r>
              <a:rPr lang="de-DE" dirty="0" err="1" smtClean="0">
                <a:solidFill>
                  <a:schemeClr val="tx1"/>
                </a:solidFill>
              </a:rPr>
              <a:t>new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value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 err="1" smtClean="0">
                <a:solidFill>
                  <a:schemeClr val="tx1"/>
                </a:solidFill>
              </a:rPr>
              <a:t>Added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new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child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type x / </a:t>
            </a:r>
            <a:r>
              <a:rPr lang="de-DE" dirty="0" err="1" smtClean="0">
                <a:solidFill>
                  <a:schemeClr val="tx1"/>
                </a:solidFill>
              </a:rPr>
              <a:t>user</a:t>
            </a:r>
            <a:r>
              <a:rPr lang="de-DE" dirty="0" smtClean="0">
                <a:solidFill>
                  <a:schemeClr val="tx1"/>
                </a:solidFill>
              </a:rPr>
              <a:t> / </a:t>
            </a:r>
            <a:r>
              <a:rPr lang="de-DE" dirty="0" err="1" smtClean="0">
                <a:solidFill>
                  <a:schemeClr val="tx1"/>
                </a:solidFill>
              </a:rPr>
              <a:t>date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45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007028" y="299205"/>
            <a:ext cx="35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Task </a:t>
            </a:r>
            <a:r>
              <a:rPr lang="de-DE" dirty="0" smtClean="0"/>
              <a:t>6: </a:t>
            </a:r>
            <a:r>
              <a:rPr lang="de-DE" dirty="0" err="1" smtClean="0"/>
              <a:t>Accordeon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985837" y="1143001"/>
            <a:ext cx="700087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Joe </a:t>
            </a:r>
            <a:r>
              <a:rPr lang="de-DE" dirty="0" err="1" smtClean="0"/>
              <a:t>Doe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985837" y="1685926"/>
            <a:ext cx="700087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Sue Smith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985836" y="2228851"/>
            <a:ext cx="7000875" cy="2085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Form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edit</a:t>
            </a:r>
            <a:r>
              <a:rPr lang="de-DE" dirty="0" smtClean="0">
                <a:solidFill>
                  <a:schemeClr val="tx1"/>
                </a:solidFill>
              </a:rPr>
              <a:t> „Sue Smith“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85835" y="4314825"/>
            <a:ext cx="700087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Tom </a:t>
            </a:r>
            <a:r>
              <a:rPr lang="de-DE" dirty="0" err="1" smtClean="0"/>
              <a:t>Riddle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985835" y="5035691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1408399" y="5035691"/>
            <a:ext cx="92046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1-5/10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2326699" y="5035691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2749262" y="5035691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7486650" y="1785936"/>
            <a:ext cx="381173" cy="35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5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9" y="886694"/>
            <a:ext cx="11761482" cy="5174239"/>
          </a:xfrm>
          <a:prstGeom prst="rect">
            <a:avLst/>
          </a:prstGeom>
        </p:spPr>
      </p:pic>
      <p:sp>
        <p:nvSpPr>
          <p:cNvPr id="5" name="Rechteckige Legende 4"/>
          <p:cNvSpPr/>
          <p:nvPr/>
        </p:nvSpPr>
        <p:spPr>
          <a:xfrm>
            <a:off x="3103419" y="133989"/>
            <a:ext cx="2341418" cy="637309"/>
          </a:xfrm>
          <a:prstGeom prst="wedgeRectCallout">
            <a:avLst>
              <a:gd name="adj1" fmla="val -56336"/>
              <a:gd name="adj2" fmla="val 86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Inline Menu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669085" y="133989"/>
            <a:ext cx="35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Task </a:t>
            </a:r>
            <a:r>
              <a:rPr lang="de-DE" dirty="0" smtClean="0"/>
              <a:t>7: </a:t>
            </a:r>
            <a:r>
              <a:rPr lang="de-DE" dirty="0" smtClean="0"/>
              <a:t>Preview East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95747" y="5327069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18311" y="5327069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1/10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808023" y="5327069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230586" y="5327069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ige Legende 10"/>
          <p:cNvSpPr/>
          <p:nvPr/>
        </p:nvSpPr>
        <p:spPr>
          <a:xfrm>
            <a:off x="3214255" y="5327069"/>
            <a:ext cx="2341418" cy="637309"/>
          </a:xfrm>
          <a:prstGeom prst="wedgeRectCallout">
            <a:avLst>
              <a:gd name="adj1" fmla="val -71129"/>
              <a:gd name="adj2" fmla="val -15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Menu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Pagination</a:t>
            </a:r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3414713" y="1471613"/>
            <a:ext cx="83439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en-US" dirty="0"/>
          </a:p>
        </p:txBody>
      </p:sp>
      <p:sp>
        <p:nvSpPr>
          <p:cNvPr id="12" name="Rechteckige Legende 11"/>
          <p:cNvSpPr/>
          <p:nvPr/>
        </p:nvSpPr>
        <p:spPr>
          <a:xfrm>
            <a:off x="1932710" y="2364794"/>
            <a:ext cx="2341418" cy="637309"/>
          </a:xfrm>
          <a:prstGeom prst="wedgeRectCallout">
            <a:avLst>
              <a:gd name="adj1" fmla="val -71129"/>
              <a:gd name="adj2" fmla="val -15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 </a:t>
            </a:r>
            <a:r>
              <a:rPr lang="de-DE" dirty="0" err="1" smtClean="0"/>
              <a:t>length</a:t>
            </a:r>
            <a:r>
              <a:rPr lang="de-DE" dirty="0" smtClean="0"/>
              <a:t> = ?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539342" y="4818385"/>
            <a:ext cx="5061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 </a:t>
            </a:r>
            <a:r>
              <a:rPr lang="de-DE" dirty="0" err="1" smtClean="0"/>
              <a:t>have</a:t>
            </a:r>
            <a:r>
              <a:rPr lang="de-DE" dirty="0" smtClean="0"/>
              <a:t> a prototype </a:t>
            </a:r>
            <a:r>
              <a:rPr lang="de-DE" dirty="0" err="1" smtClean="0"/>
              <a:t>with</a:t>
            </a:r>
            <a:r>
              <a:rPr lang="de-DE" dirty="0" smtClean="0"/>
              <a:t> 2 </a:t>
            </a:r>
            <a:r>
              <a:rPr lang="de-DE" dirty="0" err="1" smtClean="0"/>
              <a:t>panels</a:t>
            </a:r>
            <a:r>
              <a:rPr lang="de-DE" dirty="0" smtClean="0"/>
              <a:t> (</a:t>
            </a:r>
            <a:r>
              <a:rPr lang="de-DE" dirty="0" err="1" smtClean="0"/>
              <a:t>left</a:t>
            </a:r>
            <a:r>
              <a:rPr lang="de-DE" dirty="0" smtClean="0"/>
              <a:t>, </a:t>
            </a:r>
            <a:r>
              <a:rPr lang="de-DE" dirty="0" err="1" smtClean="0"/>
              <a:t>right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nav</a:t>
            </a:r>
            <a:r>
              <a:rPr lang="de-DE" dirty="0" smtClean="0"/>
              <a:t> </a:t>
            </a:r>
            <a:r>
              <a:rPr lang="de-DE" dirty="0" err="1" smtClean="0"/>
              <a:t>pills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r>
              <a:rPr lang="de-DE" dirty="0" smtClean="0"/>
              <a:t> (e.g.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),</a:t>
            </a:r>
          </a:p>
          <a:p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fine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7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104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Slama Dirk (INST/BUD)</dc:creator>
  <cp:lastModifiedBy>Slama Dirk (INST/BUD)</cp:lastModifiedBy>
  <cp:revision>9</cp:revision>
  <dcterms:created xsi:type="dcterms:W3CDTF">2017-05-11T06:27:28Z</dcterms:created>
  <dcterms:modified xsi:type="dcterms:W3CDTF">2017-05-19T08:44:13Z</dcterms:modified>
</cp:coreProperties>
</file>