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6858000" cy="9144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94631" autoAdjust="0"/>
  </p:normalViewPr>
  <p:slideViewPr>
    <p:cSldViewPr>
      <p:cViewPr varScale="1">
        <p:scale>
          <a:sx n="79" d="100"/>
          <a:sy n="79" d="100"/>
        </p:scale>
        <p:origin x="3102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8820A81E-508B-7194-9AFA-3D054C1647D5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67058120-FCEC-9D01-32AB-2F8F6AD414F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9141AA2-650E-5819-ADE4-5F1A0E52AAA0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2143125" y="695325"/>
            <a:ext cx="257175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D9D2EE6-92BF-B1E4-FB52-EDD1E22C58C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AA119496-1904-113E-5D70-432069348261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2143125" y="695325"/>
            <a:ext cx="257175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FD147FB-4F5A-D4A6-ABAD-9B9549A7738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8AE3271-E33E-C717-80CC-47C1C4336DEF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2143125" y="695325"/>
            <a:ext cx="257175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BE11D79-6D1B-AA39-AD53-5187FADE213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2F348D07-8CB0-E571-05F3-9E73EE1FC581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2143125" y="695325"/>
            <a:ext cx="257175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24B55E7-CFFF-6E86-F945-138FDE4E456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4CD51B8-BFE4-F3E8-A50B-EA15AE521AA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AF4B8F7-966F-7108-9780-B76F8845546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7572BEA-83F9-4F4D-F86C-D6EFD740D8D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CA37D-B854-4500-8BBA-1B4250B5B096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8014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19F7EB8-A5CD-B897-57E6-F9888EE1D5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890DD2-81BE-383E-BA70-949BB413746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9E0CA0D-A1E0-870D-4D7D-B778174BBF4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46563-3E71-4C04-862F-349BD1D15502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8841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1463" cy="7805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5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B795E09-7A1C-5B51-ED75-F71A7961E3E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3DDB8C1-766A-5BC9-3C05-93135768E3B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433E8C0-A19B-7A30-4489-CF8D643395A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95050-5C5D-4CC7-8C77-C9222A516843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813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C7B3C94-2E08-CFDC-2B08-1BE3580832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94D7C33-C034-9012-AA61-6B2B20D14DE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FDFF747-A536-C01D-895F-9B09071CAE3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6A0A3-F86E-471E-9842-4B9CA459A285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18951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0C8E130-2739-CC10-8295-966214CA40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4D1F609-3EF5-5165-6B4D-DB40197FBA5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436DFAB-AC24-7FA4-CC3D-11A2E68CBCB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8FB5E-DC2F-4860-8D12-7CD2EBEDCE0B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2766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5D0F4BC-5C19-71F2-84C8-85762312970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D3EE927-F513-451D-A1E7-545264064F4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9BF781D-F49D-C3BA-718F-03CC48B4F21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46518-A9ED-441C-B493-2D1BBB66634D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81636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5C62B3A-5542-FAB6-A6D0-53DFA49DF70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79D946D-524B-F947-7FA5-BDC089CC682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136382F-1B01-7843-9C6A-4D7600BF9D2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8BF3B2-5101-46F7-948E-7564EDA4210B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314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2812C22-EB5B-AB8B-8ACB-35785836CE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8371CF7-92B4-51A7-ED25-83E113FFE21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1962732-9F5C-0198-13E5-A97D8822479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6EEC5-D181-4C2C-A3A6-3FD4F72E1F39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99021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39DD3F0-8B35-FBA9-07EA-9CF6A18195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21FC7C9-AB20-68EB-A176-178F9F92E87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1ED70F3-2AE2-8A67-7C52-B75860AF3B1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DC952-46AE-4BAC-8E19-B0DAE11756CF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06311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BCD07157-3056-A482-E15C-2E354E656B2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FF965FF-BA99-36E8-8FCF-2BCF07E85D3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C962A9E-B9E6-52D9-97F7-7D9827B9EB9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9773F-52EC-4C8B-92C4-E45A52AAB729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15027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925BDAF-90C1-6A16-D4B1-AC2FD06C4E2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A081FE1-BFA3-16D4-157C-F422171E2FE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A3F40DA-0557-379F-2F49-3239C7DCFB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59FA5-84E3-4424-BE2E-144F181D70A0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4459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113F35E-7C91-8E96-4BAD-E96A74299B6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6F2CA8D-03B0-8F7D-698B-F5BF28A7FEA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2D16D07-0ADE-6E5C-342A-16F72F1112D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391A9-22AE-4440-8F07-3885EBE41DD4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86906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FC686B-45B6-3A9B-2E9B-19A071DB5FC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55D45AC-FF8D-427D-9A1A-1FF6AC2422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F0CEB99-C499-9AFB-2F61-757F29603E3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8D45D-DE33-4542-BFBE-36458C140A45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99303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713F1F1-C0DC-40F4-6CE3-79E9D8DCB3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37BF558-57AE-9924-3E5A-C952F84958C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A681B02-DFA0-92FC-74C8-551779ED190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DCDC1-DAE5-4D88-9F3F-5A4AE17B0BCB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08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1625600"/>
            <a:ext cx="1543050" cy="65420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1625600"/>
            <a:ext cx="4476750" cy="6542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0AFBA36-6146-0FE0-E94E-EF6E72FB13B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B5C44C7-8B7C-7B59-5883-9E890A39C5E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75F04BA-1495-FFDA-7312-6A82A5A96E2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55223-B9C6-48B0-B8AD-50187425FC74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6501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A6AB47B-CDEC-06D3-C66E-05B36DC9CC1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0FBD3E9-0B4E-364A-0AB1-4CFD28E8787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D313FFE-AA8E-9BB6-9F6B-DC1D07ADBF7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B5A35-EB1A-451A-9231-9A4173056B99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3523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8313" cy="603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503613" y="2133600"/>
            <a:ext cx="3009900" cy="603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2C7E659-52F6-0BC0-513E-E32BD7FFB7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9A50AC3-6953-8540-4F8B-A35683FB035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6B4107B-0FD2-D9E8-F637-1CE8966564A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DCC6B-B7A1-4038-90FF-EA56E97ED85F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6636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C60DCFE-BD70-96C1-E49F-D86669403F1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5373E5D-202F-1ED6-D061-4EDFF85E67D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274AA4A-A5EB-CD96-9C47-DC2B8344FF8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308CA-62B1-434C-994C-6B772A4D639B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498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E3D7656-CA77-8777-CC3A-7A7BF88CF64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9064E35-716F-4981-00F3-92212B3809F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A179AF1-A4B9-043F-8BA7-AFAF133E2BD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31B0A-1EF9-42E8-BB7D-F6598EA61A89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2843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1DE869D5-1AB3-1B98-BCFB-19659D637C9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C96E0F8-9683-7B2B-31EB-2E344A3CF0D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8F6D146-6E1E-542F-7982-1C38308C4D9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5DCCF-C37B-4943-9E4C-E1BA0967B647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349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EB062D0-D98C-F117-8684-ABFDB8E775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4AEDC20-DB68-5A69-67DD-09CB8436DEB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DDF5C0A-DA96-CB61-1D29-278805241D1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80D45-6DBB-42F4-AC54-2C5BC46F736A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01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2787DEE-4813-AFBB-CB0D-117AB1B00BB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556AEE3-6A18-2E34-152C-40F4D9BE1A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36F877B-A2C0-C7B5-ABEE-9B984B93592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48344E-17AF-4E5A-84E1-AA5B107E0BD3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3804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983BBEA0-C88D-2EC4-D4E1-4D95C7073329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406400"/>
            <a:ext cx="5710238" cy="1473200"/>
            <a:chOff x="506" y="256"/>
            <a:chExt cx="3597" cy="928"/>
          </a:xfrm>
        </p:grpSpPr>
        <p:sp>
          <p:nvSpPr>
            <p:cNvPr id="2" name="Oval 2">
              <a:extLst>
                <a:ext uri="{FF2B5EF4-FFF2-40B4-BE49-F238E27FC236}">
                  <a16:creationId xmlns:a16="http://schemas.microsoft.com/office/drawing/2014/main" id="{272A3509-0489-801C-4180-70E8DADAC0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00" y="256"/>
              <a:ext cx="521" cy="927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F8CE1EA1-71FD-6E31-9AE7-9E3A3164FE2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82" y="256"/>
              <a:ext cx="520" cy="927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" name="Oval 4">
              <a:extLst>
                <a:ext uri="{FF2B5EF4-FFF2-40B4-BE49-F238E27FC236}">
                  <a16:creationId xmlns:a16="http://schemas.microsoft.com/office/drawing/2014/main" id="{FFF72A3C-16B2-8E2B-8510-8BBC6DEC0D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" y="257"/>
              <a:ext cx="520" cy="927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" name="Oval 5">
              <a:extLst>
                <a:ext uri="{FF2B5EF4-FFF2-40B4-BE49-F238E27FC236}">
                  <a16:creationId xmlns:a16="http://schemas.microsoft.com/office/drawing/2014/main" id="{59B139C9-B61E-FA96-B28F-EC3DA2A920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87" y="256"/>
              <a:ext cx="520" cy="927"/>
            </a:xfrm>
            <a:prstGeom prst="ellipse">
              <a:avLst/>
            </a:prstGeom>
            <a:noFill/>
            <a:ln w="28440" cap="sq">
              <a:solidFill>
                <a:srgbClr val="D9D8E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7" name="Oval 6">
              <a:extLst>
                <a:ext uri="{FF2B5EF4-FFF2-40B4-BE49-F238E27FC236}">
                  <a16:creationId xmlns:a16="http://schemas.microsoft.com/office/drawing/2014/main" id="{F5A8AFE0-606C-FC56-5A6E-E220EFDC40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14" y="256"/>
              <a:ext cx="520" cy="927"/>
            </a:xfrm>
            <a:prstGeom prst="ellipse">
              <a:avLst/>
            </a:prstGeom>
            <a:noFill/>
            <a:ln w="28440" cap="sq">
              <a:solidFill>
                <a:srgbClr val="D9D8E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27" name="Rectangle 7">
            <a:extLst>
              <a:ext uri="{FF2B5EF4-FFF2-40B4-BE49-F238E27FC236}">
                <a16:creationId xmlns:a16="http://schemas.microsoft.com/office/drawing/2014/main" id="{E4753B57-332F-7916-3F84-3870A2D81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0613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請按滑鼠，編輯大綱文字格式。</a:t>
            </a:r>
          </a:p>
          <a:p>
            <a:pPr lvl="1"/>
            <a:r>
              <a:rPr lang="zh-TW" altLang="en-GB"/>
              <a:t>第二個大綱層次</a:t>
            </a:r>
          </a:p>
          <a:p>
            <a:pPr lvl="2"/>
            <a:r>
              <a:rPr lang="zh-TW" altLang="en-GB"/>
              <a:t>第三個大綱層次</a:t>
            </a:r>
          </a:p>
          <a:p>
            <a:pPr lvl="3"/>
            <a:r>
              <a:rPr lang="zh-TW" altLang="en-GB"/>
              <a:t>第四個大綱層次</a:t>
            </a:r>
          </a:p>
          <a:p>
            <a:pPr lvl="4"/>
            <a:r>
              <a:rPr lang="zh-TW" altLang="en-GB"/>
              <a:t>第五個大綱層次</a:t>
            </a:r>
          </a:p>
          <a:p>
            <a:pPr lvl="4"/>
            <a:r>
              <a:rPr lang="zh-TW" altLang="en-GB"/>
              <a:t>第六個大綱層次</a:t>
            </a:r>
          </a:p>
          <a:p>
            <a:pPr lvl="4"/>
            <a:r>
              <a:rPr lang="zh-TW" altLang="en-GB"/>
              <a:t>第七個大綱層次</a:t>
            </a:r>
          </a:p>
          <a:p>
            <a:pPr lvl="4"/>
            <a:r>
              <a:rPr lang="zh-TW" altLang="en-GB"/>
              <a:t>第八個大綱層次</a:t>
            </a:r>
          </a:p>
          <a:p>
            <a:pPr lvl="4"/>
            <a:r>
              <a:rPr lang="zh-TW" altLang="en-GB"/>
              <a:t>第九個大綱層次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E2AEAE4-C0D2-6411-B924-B002E1C1AB3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42900" y="8331200"/>
            <a:ext cx="15986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latin typeface="Times New Roman" pitchFamily="16" charset="0"/>
                <a:ea typeface="新細明體" pitchFamily="16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97AB060-7EF1-E757-0541-4C95A935D39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343150" y="8331200"/>
            <a:ext cx="21701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latin typeface="Times New Roman" pitchFamily="16" charset="0"/>
                <a:ea typeface="新細明體" pitchFamily="16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36B6CBE4-CE0A-CDD2-91BA-F85B2EC9A51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914900" y="8331200"/>
            <a:ext cx="15986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60D9F3E6-172A-434A-A573-0A13FBA932B2}" type="slidenum">
              <a:rPr lang="zh-TW" altLang="zh-TW"/>
              <a:pPr/>
              <a:t>‹#›</a:t>
            </a:fld>
            <a:endParaRPr lang="zh-TW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FB56944F-D47E-D163-E731-8A5CF9BBE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0613" cy="152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請按一下滑鼠，編輯標題文的格式。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C905F185-5EEE-5BCB-5FB7-F655D290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8" y="8604250"/>
            <a:ext cx="155416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新細明體" pitchFamily="16" charset="-12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新細明體" pitchFamily="16" charset="-12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新細明體" pitchFamily="16" charset="-12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新細明體" pitchFamily="16" charset="-12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新細明體" pitchFamily="16" charset="-12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新細明體" pitchFamily="16" charset="-12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新細明體" pitchFamily="16" charset="-12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新細明體" pitchFamily="16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284136F1-FB36-B07B-C998-000DEBA3B978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2133600"/>
            <a:ext cx="5126038" cy="4264025"/>
            <a:chOff x="784" y="1344"/>
            <a:chExt cx="3229" cy="2686"/>
          </a:xfrm>
        </p:grpSpPr>
        <p:sp>
          <p:nvSpPr>
            <p:cNvPr id="2" name="Oval 2">
              <a:extLst>
                <a:ext uri="{FF2B5EF4-FFF2-40B4-BE49-F238E27FC236}">
                  <a16:creationId xmlns:a16="http://schemas.microsoft.com/office/drawing/2014/main" id="{84491788-2FCC-1834-F2F1-E5CFB94F9D9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94" y="1344"/>
              <a:ext cx="719" cy="1279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6792F658-1CDF-9FF8-ED3E-86A9B6DC09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8" y="1344"/>
              <a:ext cx="719" cy="1279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9" name="Oval 4">
              <a:extLst>
                <a:ext uri="{FF2B5EF4-FFF2-40B4-BE49-F238E27FC236}">
                  <a16:creationId xmlns:a16="http://schemas.microsoft.com/office/drawing/2014/main" id="{77358362-527F-1A65-B33D-A1294FCFD5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02" y="1344"/>
              <a:ext cx="719" cy="1279"/>
            </a:xfrm>
            <a:prstGeom prst="ellipse">
              <a:avLst/>
            </a:prstGeom>
            <a:noFill/>
            <a:ln w="28440" cap="sq">
              <a:solidFill>
                <a:srgbClr val="D9D8E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0FB275BD-6C60-66B3-A0A1-1BC20FDFA5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02" y="2752"/>
              <a:ext cx="719" cy="1279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1" name="Oval 6">
              <a:extLst>
                <a:ext uri="{FF2B5EF4-FFF2-40B4-BE49-F238E27FC236}">
                  <a16:creationId xmlns:a16="http://schemas.microsoft.com/office/drawing/2014/main" id="{F64BA85F-746B-4324-53EE-593B56A498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84" y="2752"/>
              <a:ext cx="719" cy="1279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2" name="Oval 7">
              <a:extLst>
                <a:ext uri="{FF2B5EF4-FFF2-40B4-BE49-F238E27FC236}">
                  <a16:creationId xmlns:a16="http://schemas.microsoft.com/office/drawing/2014/main" id="{4F768F4C-5813-E1BF-1A6E-7E64E033439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94" y="2752"/>
              <a:ext cx="719" cy="1279"/>
            </a:xfrm>
            <a:prstGeom prst="ellipse">
              <a:avLst/>
            </a:prstGeom>
            <a:noFill/>
            <a:ln w="28440" cap="sq">
              <a:solidFill>
                <a:srgbClr val="D9D8E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56" name="Rectangle 8">
            <a:extLst>
              <a:ext uri="{FF2B5EF4-FFF2-40B4-BE49-F238E27FC236}">
                <a16:creationId xmlns:a16="http://schemas.microsoft.com/office/drawing/2014/main" id="{4C87FC57-DBFD-B91B-0737-56A6D209901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42900" y="8331200"/>
            <a:ext cx="15986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  <a:ea typeface="Microsoft YaHei" charset="-122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58390199-09C0-8696-2630-813B8D9560A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343150" y="8331200"/>
            <a:ext cx="21701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000" smtClean="0">
                <a:solidFill>
                  <a:srgbClr val="000000"/>
                </a:solidFill>
                <a:latin typeface="+mn-lt"/>
                <a:ea typeface="Microsoft YaHei" charset="-122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D97CF654-EFD1-27C0-F65D-B4D7EBBDBAF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914900" y="8331200"/>
            <a:ext cx="15986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AA70108D-EAC5-450E-BC28-C447E3646C0C}" type="slidenum">
              <a:rPr lang="zh-TW" altLang="zh-TW"/>
              <a:pPr/>
              <a:t>‹#›</a:t>
            </a:fld>
            <a:endParaRPr lang="zh-TW" altLang="zh-TW"/>
          </a:p>
        </p:txBody>
      </p:sp>
      <p:sp>
        <p:nvSpPr>
          <p:cNvPr id="2054" name="Rectangle 11">
            <a:extLst>
              <a:ext uri="{FF2B5EF4-FFF2-40B4-BE49-F238E27FC236}">
                <a16:creationId xmlns:a16="http://schemas.microsoft.com/office/drawing/2014/main" id="{991E8000-520D-9D60-7A01-DA6B06E50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1625600"/>
            <a:ext cx="5827713" cy="25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請按一下滑鼠，編輯標題文的格式。</a:t>
            </a:r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7B51FB65-59BB-550D-DE41-2185158113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543050" y="4673600"/>
            <a:ext cx="4799013" cy="233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r">
              <a:spcBef>
                <a:spcPts val="800"/>
              </a:spcBef>
              <a:defRPr sz="3200">
                <a:solidFill>
                  <a:srgbClr val="000000"/>
                </a:solidFill>
                <a:latin typeface="Arial" charset="0"/>
                <a:ea typeface="新細明體" pitchFamily="16" charset="-120"/>
              </a:defRPr>
            </a:lvl1pPr>
            <a:lvl2pPr marL="457200" algn="r">
              <a:spcBef>
                <a:spcPts val="800"/>
              </a:spcBef>
              <a:defRPr sz="3200">
                <a:solidFill>
                  <a:srgbClr val="000000"/>
                </a:solidFill>
                <a:latin typeface="Arial" charset="0"/>
                <a:ea typeface="新細明體" pitchFamily="16" charset="-120"/>
              </a:defRPr>
            </a:lvl2pPr>
            <a:lvl3pPr marL="914400" algn="r">
              <a:spcBef>
                <a:spcPts val="800"/>
              </a:spcBef>
              <a:defRPr sz="3200">
                <a:solidFill>
                  <a:srgbClr val="000000"/>
                </a:solidFill>
                <a:latin typeface="Arial" charset="0"/>
                <a:ea typeface="新細明體" pitchFamily="16" charset="-120"/>
              </a:defRPr>
            </a:lvl3pPr>
            <a:lvl4pPr marL="1371600" algn="r">
              <a:spcBef>
                <a:spcPts val="800"/>
              </a:spcBef>
              <a:defRPr sz="3200">
                <a:solidFill>
                  <a:srgbClr val="000000"/>
                </a:solidFill>
                <a:latin typeface="Arial" charset="0"/>
                <a:ea typeface="新細明體" pitchFamily="16" charset="-120"/>
              </a:defRPr>
            </a:lvl4pPr>
            <a:lvl5pPr marL="1828800" algn="r">
              <a:spcBef>
                <a:spcPts val="800"/>
              </a:spcBef>
              <a:defRPr sz="3200">
                <a:solidFill>
                  <a:srgbClr val="000000"/>
                </a:solidFill>
                <a:latin typeface="Arial" charset="0"/>
                <a:ea typeface="新細明體" pitchFamily="16" charset="-120"/>
              </a:defRPr>
            </a:lvl5pPr>
            <a:lvl6pPr algn="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Arial" charset="0"/>
                <a:ea typeface="新細明體" pitchFamily="16" charset="-120"/>
              </a:defRPr>
            </a:lvl6pPr>
            <a:lvl7pPr algn="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Arial" charset="0"/>
                <a:ea typeface="新細明體" pitchFamily="16" charset="-120"/>
              </a:defRPr>
            </a:lvl7pPr>
            <a:lvl8pPr algn="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Arial" charset="0"/>
                <a:ea typeface="新細明體" pitchFamily="16" charset="-120"/>
              </a:defRPr>
            </a:lvl8pPr>
            <a:lvl9pPr algn="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Arial" charset="0"/>
                <a:ea typeface="新細明體" pitchFamily="16" charset="-120"/>
              </a:defRPr>
            </a:lvl9pPr>
          </a:lstStyle>
          <a:p>
            <a:pPr>
              <a:buFont typeface="Times New Roman" pitchFamily="16" charset="0"/>
              <a:buNone/>
              <a:defRPr/>
            </a:pPr>
            <a:r>
              <a:rPr lang="zh-TW" altLang="en-GB"/>
              <a:t>按一下滑鼠左鍵增加文字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51F570F1-2172-B0CA-6ECA-C078BE35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8" y="8604250"/>
            <a:ext cx="155416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新細明體" pitchFamily="16" charset="-120"/>
        </a:defRPr>
      </a:lvl2pPr>
      <a:lvl3pPr algn="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新細明體" pitchFamily="16" charset="-120"/>
        </a:defRPr>
      </a:lvl3pPr>
      <a:lvl4pPr algn="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新細明體" pitchFamily="16" charset="-120"/>
        </a:defRPr>
      </a:lvl4pPr>
      <a:lvl5pPr algn="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新細明體" pitchFamily="16" charset="-120"/>
        </a:defRPr>
      </a:lvl5pPr>
      <a:lvl6pPr marL="2514600" indent="-228600" algn="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新細明體" pitchFamily="16" charset="-120"/>
        </a:defRPr>
      </a:lvl6pPr>
      <a:lvl7pPr marL="2971800" indent="-228600" algn="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新細明體" pitchFamily="16" charset="-120"/>
        </a:defRPr>
      </a:lvl7pPr>
      <a:lvl8pPr marL="3429000" indent="-228600" algn="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新細明體" pitchFamily="16" charset="-120"/>
        </a:defRPr>
      </a:lvl8pPr>
      <a:lvl9pPr marL="3886200" indent="-228600" algn="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新細明體" pitchFamily="16" charset="-120"/>
        </a:defRPr>
      </a:lvl9pPr>
    </p:titleStyle>
    <p:bodyStyle>
      <a:lvl1pPr marL="342900" indent="-342900" algn="r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49263" rtl="0" eaLnBrk="0" fontAlgn="base" hangingPunct="0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>
          <a:solidFill>
            <a:srgbClr val="000000"/>
          </a:solidFill>
          <a:latin typeface="+mn-lt"/>
          <a:ea typeface="+mn-ea"/>
        </a:defRPr>
      </a:lvl2pPr>
      <a:lvl3pPr marL="1143000" indent="-228600" algn="ctr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</a:defRPr>
      </a:lvl3pPr>
      <a:lvl4pPr marL="16002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">
            <a:extLst>
              <a:ext uri="{FF2B5EF4-FFF2-40B4-BE49-F238E27FC236}">
                <a16:creationId xmlns:a16="http://schemas.microsoft.com/office/drawing/2014/main" id="{D55C2479-C5BB-EB6E-798A-0FAD84D3C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0"/>
          <a:ext cx="6026150" cy="893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88371" imgH="8873333" progId="Word.Document.8">
                  <p:embed/>
                </p:oleObj>
              </mc:Choice>
              <mc:Fallback>
                <p:oleObj name="Document" r:id="rId3" imgW="5988371" imgH="8873333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0"/>
                        <a:ext cx="6026150" cy="893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2">
            <a:extLst>
              <a:ext uri="{FF2B5EF4-FFF2-40B4-BE49-F238E27FC236}">
                <a16:creationId xmlns:a16="http://schemas.microsoft.com/office/drawing/2014/main" id="{AEB7D356-F4A9-5504-0D22-E6B7F4C6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8586788"/>
            <a:ext cx="20399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1024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">
            <a:extLst>
              <a:ext uri="{FF2B5EF4-FFF2-40B4-BE49-F238E27FC236}">
                <a16:creationId xmlns:a16="http://schemas.microsoft.com/office/drawing/2014/main" id="{F3C75BAD-036F-257B-D6E0-006DD1781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" y="325438"/>
          <a:ext cx="5499100" cy="875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574198" imgH="8883626" progId="Word.Document.8">
                  <p:embed/>
                </p:oleObj>
              </mc:Choice>
              <mc:Fallback>
                <p:oleObj name="Document" r:id="rId3" imgW="5574198" imgH="8883626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325438"/>
                        <a:ext cx="5499100" cy="875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2">
            <a:extLst>
              <a:ext uri="{FF2B5EF4-FFF2-40B4-BE49-F238E27FC236}">
                <a16:creationId xmlns:a16="http://schemas.microsoft.com/office/drawing/2014/main" id="{39E0AD84-58D3-58FD-DCFE-BC42DB57F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8604250"/>
            <a:ext cx="189547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1024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">
            <a:extLst>
              <a:ext uri="{FF2B5EF4-FFF2-40B4-BE49-F238E27FC236}">
                <a16:creationId xmlns:a16="http://schemas.microsoft.com/office/drawing/2014/main" id="{4C90C3C3-B0BD-5053-2F7F-9F8907FF4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225425"/>
          <a:ext cx="5611812" cy="916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88567" imgH="9289423" progId="Word.Document.8">
                  <p:embed/>
                </p:oleObj>
              </mc:Choice>
              <mc:Fallback>
                <p:oleObj name="Document" r:id="rId3" imgW="5688567" imgH="9289423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25425"/>
                        <a:ext cx="5611812" cy="916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2">
            <a:extLst>
              <a:ext uri="{FF2B5EF4-FFF2-40B4-BE49-F238E27FC236}">
                <a16:creationId xmlns:a16="http://schemas.microsoft.com/office/drawing/2014/main" id="{D404C2D0-02BD-29EA-FE8D-E284C90DA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990600"/>
            <a:ext cx="933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zh-TW" altLang="zh-TW" sz="16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圖根點</a:t>
            </a:r>
            <a:r>
              <a:rPr lang="zh-TW" altLang="zh-TW" sz="1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11AB7205-185E-6631-8AB2-B8FD3D5E5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zh-TW" altLang="zh-TW" sz="16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土地測量</a:t>
            </a:r>
            <a:r>
              <a:rPr lang="zh-TW" altLang="zh-TW" sz="1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470E9953-AA73-FF1A-6093-817FC635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86385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zh-TW" altLang="zh-TW" sz="16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龍潭區三角林段</a:t>
            </a:r>
            <a:r>
              <a:rPr lang="zh-TW" altLang="zh-TW" sz="1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23EAC36D-A7C0-4768-9866-05DE27B6A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3380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zh-TW" altLang="zh-TW" sz="16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（請自行輸入申請欄位）</a:t>
            </a:r>
            <a:r>
              <a:rPr lang="zh-TW" altLang="zh-TW" sz="1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7457FDB0-C91A-EB3E-6056-FDF091BD4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4714875"/>
            <a:ext cx="56197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altLang="zh-TW" sz="3600" b="1">
                <a:solidFill>
                  <a:srgbClr val="FF0000"/>
                </a:solidFill>
              </a:rPr>
              <a:t>ˇ</a:t>
            </a:r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1F19D0A3-F2A4-7C30-631B-B0889C278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40313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zh-TW" altLang="zh-TW" sz="16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r>
              <a:rPr lang="en-US" altLang="zh-TW" sz="16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  <a:r>
              <a:rPr lang="en-US" altLang="zh-TW" sz="1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129" name="Text Box 8">
            <a:extLst>
              <a:ext uri="{FF2B5EF4-FFF2-40B4-BE49-F238E27FC236}">
                <a16:creationId xmlns:a16="http://schemas.microsoft.com/office/drawing/2014/main" id="{5DB79042-E83A-0055-FD9D-94C26430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40313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XX.XX.XX</a:t>
            </a:r>
            <a:r>
              <a:rPr lang="en-US" altLang="zh-TW" sz="1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130" name="Text Box 9">
            <a:extLst>
              <a:ext uri="{FF2B5EF4-FFF2-40B4-BE49-F238E27FC236}">
                <a16:creationId xmlns:a16="http://schemas.microsoft.com/office/drawing/2014/main" id="{F48B3535-114B-FAB1-C8B0-99C0212CD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5" y="5334000"/>
            <a:ext cx="1362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XXXXXXXXXX</a:t>
            </a:r>
          </a:p>
        </p:txBody>
      </p:sp>
      <p:sp>
        <p:nvSpPr>
          <p:cNvPr id="5131" name="Text Box 10">
            <a:extLst>
              <a:ext uri="{FF2B5EF4-FFF2-40B4-BE49-F238E27FC236}">
                <a16:creationId xmlns:a16="http://schemas.microsoft.com/office/drawing/2014/main" id="{5DADBC82-5138-9ADC-0BFD-57BD55F2C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334000"/>
            <a:ext cx="1828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zh-TW" altLang="zh-TW" sz="16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大溪區康莊路XX號</a:t>
            </a:r>
            <a:r>
              <a:rPr lang="zh-TW" altLang="zh-TW" sz="1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132" name="Text Box 11">
            <a:extLst>
              <a:ext uri="{FF2B5EF4-FFF2-40B4-BE49-F238E27FC236}">
                <a16:creationId xmlns:a16="http://schemas.microsoft.com/office/drawing/2014/main" id="{2C6E3127-16E9-B44F-630C-58F641F14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6259513"/>
            <a:ext cx="1362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XX-XXXXXXX</a:t>
            </a:r>
          </a:p>
        </p:txBody>
      </p:sp>
      <p:sp>
        <p:nvSpPr>
          <p:cNvPr id="5133" name="Text Box 12">
            <a:extLst>
              <a:ext uri="{FF2B5EF4-FFF2-40B4-BE49-F238E27FC236}">
                <a16:creationId xmlns:a16="http://schemas.microsoft.com/office/drawing/2014/main" id="{1346B2A9-6B6B-4987-EDEC-207637676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6259513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OOO</a:t>
            </a:r>
          </a:p>
        </p:txBody>
      </p:sp>
      <p:pic>
        <p:nvPicPr>
          <p:cNvPr id="5134" name="Picture 13">
            <a:extLst>
              <a:ext uri="{FF2B5EF4-FFF2-40B4-BE49-F238E27FC236}">
                <a16:creationId xmlns:a16="http://schemas.microsoft.com/office/drawing/2014/main" id="{F282BC15-01BD-4375-7BA6-AB919E4E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8604250"/>
            <a:ext cx="189547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1228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">
            <a:extLst>
              <a:ext uri="{FF2B5EF4-FFF2-40B4-BE49-F238E27FC236}">
                <a16:creationId xmlns:a16="http://schemas.microsoft.com/office/drawing/2014/main" id="{E6C680F7-DEF2-F6DC-F5DD-EA3629B98E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" y="409575"/>
          <a:ext cx="5880100" cy="873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56736" imgH="1856736" progId="">
                  <p:embed/>
                </p:oleObj>
              </mc:Choice>
              <mc:Fallback>
                <p:oleObj r:id="rId3" imgW="1856736" imgH="1856736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09575"/>
                        <a:ext cx="5880100" cy="873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7" name="Picture 2">
            <a:extLst>
              <a:ext uri="{FF2B5EF4-FFF2-40B4-BE49-F238E27FC236}">
                <a16:creationId xmlns:a16="http://schemas.microsoft.com/office/drawing/2014/main" id="{A498809C-DBC5-ABDB-A033-73CD837A4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8604250"/>
            <a:ext cx="189547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512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zh-TW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新細明體" pitchFamily="16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zh-TW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新細明體" pitchFamily="16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zh-TW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新細明體" pitchFamily="16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zh-TW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新細明體" pitchFamily="16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</Words>
  <Application>Microsoft Office PowerPoint</Application>
  <PresentationFormat>如螢幕大小 (4:3)</PresentationFormat>
  <Paragraphs>11</Paragraphs>
  <Slides>4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Times New Roman</vt:lpstr>
      <vt:lpstr>新細明體</vt:lpstr>
      <vt:lpstr>Arial</vt:lpstr>
      <vt:lpstr>Microsoft YaHei</vt:lpstr>
      <vt:lpstr>標楷體</vt:lpstr>
      <vt:lpstr>Office 佈景主題</vt:lpstr>
      <vt:lpstr>1_Office 佈景主題</vt:lpstr>
      <vt:lpstr>Microsoft Word 97 - 2003 Document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Rogers Wang</cp:lastModifiedBy>
  <cp:revision>13</cp:revision>
  <cp:lastPrinted>1601-01-01T00:00:00Z</cp:lastPrinted>
  <dcterms:created xsi:type="dcterms:W3CDTF">2009-07-27T08:05:52Z</dcterms:created>
  <dcterms:modified xsi:type="dcterms:W3CDTF">2025-08-18T01:40:14Z</dcterms:modified>
</cp:coreProperties>
</file>