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3F0F9"/>
    <a:srgbClr val="DDFBD1"/>
    <a:srgbClr val="FFFFCC"/>
    <a:srgbClr val="99CCFF"/>
    <a:srgbClr val="008000"/>
    <a:srgbClr val="A50021"/>
    <a:srgbClr val="FF0000"/>
    <a:srgbClr val="FA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185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10EE34B-CA74-168F-AB51-1CE1EC9EB7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BC496B0-BA8C-67A8-F4B1-510B146AAC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E0603AE-5477-9EDC-CDF2-16777748380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442F303-A367-2063-51C1-687D0BF235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7A47DA7E-F734-068E-5F38-04E9CBD237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3661E89-A078-EC50-4B22-D72C47FD2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F5AA33-AF38-478E-89DD-6FE9ECADC6B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E2FF8E0C-2C37-01AA-8777-D753D4D9BEC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042C1609-9DA1-19F2-44E2-2F1217C5EFD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2D88CB33-094F-9A81-1464-2988A6A8A46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E19A7128-DD95-56DE-E27B-AD0B5E5D1DA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9A37F33C-A36F-AA0B-4D95-23BC3EACE0D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D2CE8048-3BDB-095E-AB75-AFF0E8F60FC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A91EEBFE-1446-6E66-168F-AD873271556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3BD31598-ACAF-01D0-DB49-73F9D34B32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8C6C0E6E-617F-0A6C-BF6E-D46C732124E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CAA1A6B2-0DFF-47DC-ACA2-5A1169F50C8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D25B00FE-1B09-6483-02DE-F029B22EC63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07394159-E88F-519D-2992-4D51DC882BC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DFCBE80D-0C81-2E5B-E6EC-7D152209FDC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CC11B0E0-F3C2-A5E2-07AA-2AFFE090EFD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CC0B8F86-E02B-BE8A-D1F9-FC8E3EE94B7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ABAEFC18-1D24-7EA3-266E-9C85E68D937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83F62A68-75C8-0157-9EA0-C6C57EE2662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8323E285-812D-B3A0-5BAB-0573934E1CE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AFFF4AC6-B3B1-C212-FFF8-6783FF243B5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7356CC59-1430-DFC8-E8FB-DB7A18657AD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0A068339-2A89-50FF-6A06-04C01993C16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5E3EE72C-AB7F-4E56-91ED-3E825B499E05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01192DCC-1619-C1A5-E3C2-18B4122232CD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A804BB43-5193-0965-40F3-AC0F98A1AC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722438"/>
            <a:ext cx="7772400" cy="762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EE81262A-F01B-D21A-887A-FB85888E55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B5AD0424-5D7B-C2D2-D2C7-5AE568F2A9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9675EF57-937A-B26D-A45D-D0F698C939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03AD077A-B72D-A4C3-9C0C-4CEBB391EA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A1F220E-1158-4EF2-9EC0-E8E6F3CF214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advClick="0" advTm="0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6A4D0-E22B-0B14-348C-B82C2475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3B2B3E-0523-9BE9-F213-025C3FA4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EE85FF-58B4-D1BC-2011-101721B7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8DE235-7F49-F88C-A94D-835628CF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D3F4B-B13B-BBA5-634F-33112392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884F1-B9A9-464A-BA44-B466C6C8BAF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110959"/>
      </p:ext>
    </p:extLst>
  </p:cSld>
  <p:clrMapOvr>
    <a:masterClrMapping/>
  </p:clrMapOvr>
  <p:transition advClick="0" advTm="0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388981-A137-45E5-9BB7-B059E82B8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CF02FC-B04F-EC4F-7A79-A2D29C2C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57C13E-810E-6CCA-246E-9805652C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072D6-999E-E16E-C6FA-08517F97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48E63-CE7C-0611-8464-A2A0FD9B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E03B6-E0EA-4401-8A4D-ABA0C2D0684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463362"/>
      </p:ext>
    </p:extLst>
  </p:cSld>
  <p:clrMapOvr>
    <a:masterClrMapping/>
  </p:clrMapOvr>
  <p:transition advClick="0" advTm="0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73EDA-0D84-A47C-B91D-6BF42189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48553-C0F5-624F-11FC-6C6D96AB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F731DA-4F96-BF44-DE2D-D88A70BC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B86387-95B9-053C-3C37-19986693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AF903-E56E-DB53-5AA4-8CBB520D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E104C-F3A3-4759-A832-1DDED98AB59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552594"/>
      </p:ext>
    </p:extLst>
  </p:cSld>
  <p:clrMapOvr>
    <a:masterClrMapping/>
  </p:clrMapOvr>
  <p:transition advClick="0" advTm="0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59B32-3A5C-D831-200E-86195ABD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599728-3FEE-804D-B4EE-0BE22987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6A5A9-1334-44B3-AF97-7753766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4F877-8E2D-7A9F-E5AA-9056ED99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0E70D-67D3-CF9E-0035-00EA8239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45E915-7548-40C5-BB32-B6762A1FC65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1236991"/>
      </p:ext>
    </p:extLst>
  </p:cSld>
  <p:clrMapOvr>
    <a:masterClrMapping/>
  </p:clrMapOvr>
  <p:transition advClick="0" advTm="0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F36655-A667-21A1-E2B9-EE47CFB0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17ABFD-C8D6-2900-EC09-FDEACB01E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160FAA-6652-8EDA-9A14-86C67F1DA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2B107-416C-FEDE-EC71-9FC5FA7B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7CBBE9-7975-EEB6-1C78-7700BCC7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1EAD75-7923-C39F-487E-AF11D862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F7C31-0B7E-44AC-AF7D-209A3E9F9F3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435206"/>
      </p:ext>
    </p:extLst>
  </p:cSld>
  <p:clrMapOvr>
    <a:masterClrMapping/>
  </p:clrMapOvr>
  <p:transition advClick="0" advTm="0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909C3-8E55-1E21-9EF9-9C01165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5BD4CB-940C-D81E-7375-9536B435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02C7F6-358A-9A4A-3812-92FFE0E6A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14119D-4A26-DD41-223D-AF5248B1B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78B0F1-BC65-1791-2F60-D6FF39EFE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2293E5A-AACF-8624-9C3E-AD1C5556E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FE4783-C181-AE57-1326-985208F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E5376A-83D0-F1EA-F6AB-FF0B41D4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96870-04DA-47C2-AF98-7AC252D97A3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2283578"/>
      </p:ext>
    </p:extLst>
  </p:cSld>
  <p:clrMapOvr>
    <a:masterClrMapping/>
  </p:clrMapOvr>
  <p:transition advClick="0" advTm="0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240F9-0FD7-A92A-E8A1-7D6CC29E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C98F3D-8979-3273-4C55-3F6125CF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5A5023-6CEC-ECA0-6588-F88F527C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5E8A59-6281-34C0-6B0A-16C63E19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3260A-60AB-4620-B007-A926A971848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730722"/>
      </p:ext>
    </p:extLst>
  </p:cSld>
  <p:clrMapOvr>
    <a:masterClrMapping/>
  </p:clrMapOvr>
  <p:transition advClick="0" advTm="0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564987-5140-1B3D-7C89-98DDA940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4E644F-F844-C9E5-6A89-4134E766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B4ED0F-8225-D764-5DC9-8D2D21E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5A2CB4-6215-4DD4-B2B7-9BA29F9D0D5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6092492"/>
      </p:ext>
    </p:extLst>
  </p:cSld>
  <p:clrMapOvr>
    <a:masterClrMapping/>
  </p:clrMapOvr>
  <p:transition advClick="0" advTm="0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A2B14-016B-D90F-ED4C-BB81C759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488CF-DA51-09D2-06E3-0F3452E1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E45168-58AA-C638-76A3-BE85192D9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EA3BC5-AB13-28AD-BEC8-828A1E4B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07B4B-E216-76D0-6D7B-E4116CCE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98FBC2-E325-477E-711B-42BBFC7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3A25A-1AF7-447F-A659-0BC74FBA360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3022358"/>
      </p:ext>
    </p:extLst>
  </p:cSld>
  <p:clrMapOvr>
    <a:masterClrMapping/>
  </p:clrMapOvr>
  <p:transition advClick="0" advTm="0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D4730-6CBE-C2B9-1D65-5BE7D8C4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0C0012-0AAE-A900-BBF1-E27A2F697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DB58A7-21AB-E761-C953-B95200DD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5745C4-2374-16E0-E9B1-428C4759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5BDFC2-51D9-53D4-DF17-80AEA4D7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F2DB1-A047-5198-2A56-21637582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07AAA3-4162-4BAE-B4FE-56F27355D60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4728786"/>
      </p:ext>
    </p:extLst>
  </p:cSld>
  <p:clrMapOvr>
    <a:masterClrMapping/>
  </p:clrMapOvr>
  <p:transition advClick="0" advTm="0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3680B82F-23E6-064F-02AF-E5BE5B3B8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B95806F2-61CE-5179-4E50-34D12D18F621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9EB41BFE-CE18-CB7C-961F-22AF98834DB1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0EF2ABEF-9EC9-190D-9B8E-D6904B4DDC4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FB626267-28E0-B7F1-FB4D-F4DBB124DD7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DE882F2B-8690-83FB-2B6D-FE59E33CBE8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F05E706C-5586-A02C-50B9-D9BCFA46FBC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BA7EB50A-D861-2E82-DED5-7633CB93C26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FCD1F0ED-9407-0C70-A460-78BA80B8AD1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347E2EAC-D4E7-5D40-AFB2-60ADCAF25AE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C2D1D7B7-DBA1-4890-F199-A0C6D598F94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A2A0618D-268B-51E7-6872-DBF10ED49A9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FC78452E-B5C0-BDCA-AD30-A65DCFAABBC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A77E6216-F06A-1077-AC81-4CDE8A6D8C3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FC5DF5EC-32F7-0727-083E-42B19AEEAE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7F4A3B27-7603-BD8D-7E9D-3C00C1C5629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E32044D9-0AD8-0200-964B-354D380797D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0B061713-77BE-47BD-AADE-D6F8205F4F9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7F28DD28-DCCB-AA27-64AC-6FFB6DAD531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17A5ADCC-FCF2-D292-5FBD-A224468C2C6C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06087066-B4B5-0795-39BD-465578F42F4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3061FFBD-A949-CA34-4252-0A7C0298E2D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BF592C95-885B-3DDE-7839-E1CD11FE49F3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0340350B-F85E-4458-594E-FD2C023202F2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CF3061CD-8170-FCCC-33E4-92F9634E4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1585BA06-BBE1-96B2-CE08-A982F7CBE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46CDE3B5-B5E9-F173-57C5-690ACDEC8D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FCFB06FC-209E-AC0B-9270-E34FBDA95B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D8FD6836-5039-3D34-448C-101F2B3E78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6DF19D4E-2D14-440A-B867-4A5A1CCCA72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Click="0" advTm="0"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F03674C-9C79-127F-5373-675C78B54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124200"/>
            <a:ext cx="3638550" cy="1143000"/>
          </a:xfrm>
        </p:spPr>
        <p:txBody>
          <a:bodyPr/>
          <a:lstStyle/>
          <a:p>
            <a:r>
              <a:rPr lang="zh-TW" altLang="en-US" sz="3000">
                <a:ea typeface="標楷體" panose="03000509000000000000" pitchFamily="65" charset="-120"/>
              </a:rPr>
              <a:t>土            地</a:t>
            </a:r>
            <a:br>
              <a:rPr lang="zh-TW" altLang="en-US" sz="3000">
                <a:ea typeface="標楷體" panose="03000509000000000000" pitchFamily="65" charset="-120"/>
              </a:rPr>
            </a:br>
            <a:r>
              <a:rPr lang="zh-TW" altLang="en-US" sz="3000">
                <a:ea typeface="標楷體" panose="03000509000000000000" pitchFamily="65" charset="-120"/>
              </a:rPr>
              <a:t>建築改良物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61A362C-A9A5-FC56-9471-9BB32F05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019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3000">
                <a:solidFill>
                  <a:srgbClr val="A50021"/>
                </a:solidFill>
                <a:ea typeface="標楷體" panose="03000509000000000000" pitchFamily="65" charset="-120"/>
              </a:rPr>
              <a:t>分割登記</a:t>
            </a:r>
            <a:r>
              <a:rPr lang="zh-TW" altLang="en-US" sz="3000">
                <a:solidFill>
                  <a:schemeClr val="tx2"/>
                </a:solidFill>
                <a:ea typeface="標楷體" panose="03000509000000000000" pitchFamily="65" charset="-120"/>
              </a:rPr>
              <a:t>案件申請須知及書寫範例</a:t>
            </a:r>
          </a:p>
        </p:txBody>
      </p:sp>
      <p:sp>
        <p:nvSpPr>
          <p:cNvPr id="24581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03CCE2-1E32-8AD2-832A-B0C8A942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244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B061C6C-C525-BAE7-AECB-60581FD61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0871318-E139-65A0-6A8C-F337DD090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已登記之土地或建物,如有</a:t>
            </a:r>
            <a:r>
              <a:rPr lang="zh-TW" altLang="en-US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標示分割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而依土地法第72條規定向該管地政事務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所申請變更所為之登記.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765349D-95B4-0011-E297-0610FC6A6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876800"/>
            <a:ext cx="6858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DDA94FA-87F3-4013-C2D9-F3E0B7864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76800"/>
            <a:ext cx="6858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7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4F675FA-823F-1247-F808-D384C5125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7FBBEB4-A041-D77A-FE60-78A0B8FD8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土地登記申請書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土地複丈結果通知書或建物測量成果圖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申請人身分證明: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自然人:戶籍資料或身分證影本或戶口名簿影本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2.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法人:公司設立變更登記表或抄錄本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3.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未成年人或受監護宣告之人須檢附法定代理人或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監護人身分證明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4.以上影本請簽註[影本與正本相符,如有不實申請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人願負法律責任]等字樣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門牌整編證明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—</a:t>
            </a:r>
            <a:r>
              <a:rPr kumimoji="0" lang="zh-TW" altLang="en-US" sz="240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r>
              <a:rPr lang="zh-TW" altLang="en-US" sz="240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物分割時檢附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土地或建物所有權狀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地政規費書據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—</a:t>
            </a:r>
            <a:r>
              <a:rPr lang="zh-TW" altLang="en-US" sz="2400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申請登記時繳納</a:t>
            </a:r>
          </a:p>
        </p:txBody>
      </p:sp>
      <p:sp>
        <p:nvSpPr>
          <p:cNvPr id="2662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976A346-B25D-0A1D-376A-3A0EF1B2A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410200"/>
            <a:ext cx="6096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5DDC59-0DFB-BA76-54A0-19C6CC15D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410200"/>
            <a:ext cx="6096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12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4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3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47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5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93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14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30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7CBF6FB-49F4-A2A6-FC05-EB0F6F3A2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</a:t>
            </a:r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42AA7EE3-27ED-D89F-2638-C9A0195E2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764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6E6EC04C-A43E-D25C-0D66-0268280D0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76400"/>
            <a:ext cx="2649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初審核定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EAC508E8-FE3B-4131-E738-CBC600CBD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3170238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28CD0ED5-3FAC-98B4-415E-9F7925A7D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3178175"/>
            <a:ext cx="1638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C26ACF68-C0D6-71E3-DD2E-1505848A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163888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251EC855-EF97-FA33-EBFC-FBD4B8220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4697413"/>
            <a:ext cx="222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列印書狀</a:t>
            </a:r>
          </a:p>
        </p:txBody>
      </p:sp>
      <p:sp>
        <p:nvSpPr>
          <p:cNvPr id="27679" name="AutoShape 31">
            <a:extLst>
              <a:ext uri="{FF2B5EF4-FFF2-40B4-BE49-F238E27FC236}">
                <a16:creationId xmlns:a16="http://schemas.microsoft.com/office/drawing/2014/main" id="{6B01C117-3C7B-A274-7DF0-052A907A2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1592263" cy="677863"/>
          </a:xfrm>
          <a:prstGeom prst="rightArrow">
            <a:avLst>
              <a:gd name="adj1" fmla="val 50000"/>
              <a:gd name="adj2" fmla="val 587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1" name="AutoShape 33">
            <a:extLst>
              <a:ext uri="{FF2B5EF4-FFF2-40B4-BE49-F238E27FC236}">
                <a16:creationId xmlns:a16="http://schemas.microsoft.com/office/drawing/2014/main" id="{2575F27D-F8B0-E785-9D41-636908FEC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286000"/>
            <a:ext cx="614363" cy="81915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2" name="AutoShape 34">
            <a:extLst>
              <a:ext uri="{FF2B5EF4-FFF2-40B4-BE49-F238E27FC236}">
                <a16:creationId xmlns:a16="http://schemas.microsoft.com/office/drawing/2014/main" id="{3DEEFD00-FCD7-D956-93D8-912B2EE0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152775"/>
            <a:ext cx="1450975" cy="746125"/>
          </a:xfrm>
          <a:prstGeom prst="leftArrow">
            <a:avLst>
              <a:gd name="adj1" fmla="val 50000"/>
              <a:gd name="adj2" fmla="val 486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3" name="AutoShape 35">
            <a:extLst>
              <a:ext uri="{FF2B5EF4-FFF2-40B4-BE49-F238E27FC236}">
                <a16:creationId xmlns:a16="http://schemas.microsoft.com/office/drawing/2014/main" id="{EB1E9AF1-11CA-F988-D6CD-1C83C035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538" y="3200400"/>
            <a:ext cx="1519237" cy="720725"/>
          </a:xfrm>
          <a:prstGeom prst="leftArrow">
            <a:avLst>
              <a:gd name="adj1" fmla="val 50000"/>
              <a:gd name="adj2" fmla="val 526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extLst>
              <a:ext uri="{FF2B5EF4-FFF2-40B4-BE49-F238E27FC236}">
                <a16:creationId xmlns:a16="http://schemas.microsoft.com/office/drawing/2014/main" id="{CF0BF644-A780-0A90-231F-0B3BDE55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956050"/>
            <a:ext cx="614362" cy="852488"/>
          </a:xfrm>
          <a:prstGeom prst="downArrow">
            <a:avLst>
              <a:gd name="adj1" fmla="val 50000"/>
              <a:gd name="adj2" fmla="val 34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TW" altLang="en-US"/>
          </a:p>
        </p:txBody>
      </p: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DE5EECC4-ECA5-0B7F-0DBE-29FC6017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7244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A6261579-887E-0050-BA95-54594EEC6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64820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87" name="AutoShape 39">
            <a:extLst>
              <a:ext uri="{FF2B5EF4-FFF2-40B4-BE49-F238E27FC236}">
                <a16:creationId xmlns:a16="http://schemas.microsoft.com/office/drawing/2014/main" id="{4101AE1B-2C98-632A-3044-4239F439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724400"/>
            <a:ext cx="838200" cy="609600"/>
          </a:xfrm>
          <a:prstGeom prst="rightArrow">
            <a:avLst>
              <a:gd name="adj1" fmla="val 50000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8" name="Text Box 40">
            <a:extLst>
              <a:ext uri="{FF2B5EF4-FFF2-40B4-BE49-F238E27FC236}">
                <a16:creationId xmlns:a16="http://schemas.microsoft.com/office/drawing/2014/main" id="{E2AF7798-4E81-9F90-2985-F77D58F9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648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拆發件</a:t>
            </a:r>
          </a:p>
        </p:txBody>
      </p:sp>
      <p:sp>
        <p:nvSpPr>
          <p:cNvPr id="27689" name="AutoShape 4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00CFA5E-E376-2390-2309-E956ED571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8674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90" name="AutoShape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CFC2DD-2907-C497-EE7B-8D0B9901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8674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9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4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9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3" grpId="0" autoUpdateAnimBg="0"/>
      <p:bldP spid="27665" grpId="0" autoUpdateAnimBg="0"/>
      <p:bldP spid="27666" grpId="0" autoUpdateAnimBg="0"/>
      <p:bldP spid="27667" grpId="0" autoUpdateAnimBg="0"/>
      <p:bldP spid="27670" grpId="0" autoUpdateAnimBg="0"/>
      <p:bldP spid="27686" grpId="0" autoUpdateAnimBg="0"/>
      <p:bldP spid="276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E729513-7927-EFF2-D1BE-E46736C8D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8B222B-7493-600F-CC35-AB909CCB3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免納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FCB2764-6FCD-15E4-1CAE-68EC48AD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9436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8CA0797-4B6C-2FC2-4CA3-9A1A7847C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943600"/>
            <a:ext cx="4572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6D37A28-8AB3-390B-5090-FAA57EFC8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土地分割登記書寫範例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171E019C-3F0C-12CC-560D-2E769CDB4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97013"/>
            <a:ext cx="7924800" cy="53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2609B2D1-9972-C80D-72EB-D6F80F2DEE2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317750" y="2582863"/>
            <a:ext cx="525463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97CD3681-F265-2C95-B91E-06C118EF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4671EC1C-6184-2133-D9F6-19046F5E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853A97D3-16C8-68E8-7CF4-3DF24F3F9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2501900"/>
            <a:ext cx="1412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複丈結果通知書核發日期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F0E6B833-5442-E685-816A-3CC718E21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475" y="3876675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2FFA3D7D-6F9F-BCAB-AC02-095E5C1C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191000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B58F6E55-D65B-6C62-6F62-890C95A1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3846513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A866243D-F4AD-4ADA-7B26-E9566B16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343400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土地複丈結果通知書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406831C6-78C2-9986-09A3-116E9087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身份證明證明文件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FBDF43B7-8749-49A5-4E34-46EB7A5F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土地所有權狀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21105E0B-0FD5-349E-A02B-8E539EA2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569436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425EB4B5-3A21-ECFD-105C-CF39015D4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913" y="3848100"/>
            <a:ext cx="1052512" cy="9572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數視情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況需要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填寫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53A43AFD-7363-B757-E06B-8DE20C93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ED87C4DA-9200-D8A8-F61B-B26F99D4A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652DACD8-8F5C-8462-5F8F-34DDAC24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50BA46D5-E7AE-7FAD-5024-6B2CE29F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044B094B-D728-A2FF-276D-FF330FB14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A1CDD489-910D-6704-9B35-82FC49458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427B9104-1D2F-CA6B-8A32-BA42CD63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478338"/>
            <a:ext cx="727075" cy="381000"/>
          </a:xfrm>
          <a:prstGeom prst="leftArrow">
            <a:avLst>
              <a:gd name="adj1" fmla="val 50000"/>
              <a:gd name="adj2" fmla="val 477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2E7BE369-ED39-2B65-CD03-A8FB436AC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5530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7AE7BEA4-4135-3B07-AF5E-9124E57BE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03A20FFC-3479-3491-5AA3-C70F7136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0F9F37DB-6BEE-C33F-EA4B-345CD09E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F8B2B3E8-CE8B-6D4F-74EE-E38EA52E0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ACEF849F-BE2C-3A0A-C60C-226D5294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1" name="AutoShape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B69D41F-C3D1-EC97-73A1-1DE3DC5E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5334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2" name="AutoShape 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5BE1742-FA03-0419-DF09-4BC901AB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6248400"/>
            <a:ext cx="5334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9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6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1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4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7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325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825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632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6825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32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DDF6920D-6E96-157A-A8E0-BF66758B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0EBC280A-2A5B-74BF-F40B-FF85F77CA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5" y="1384300"/>
            <a:ext cx="1184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權利人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B0B1F0F1-76D3-541E-50D9-82B55FA0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28D32847-310A-2C3B-DFD4-755F58DB5FA0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807325" y="1279525"/>
            <a:ext cx="946150" cy="379413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8975AEE1-B5B7-8F53-635F-1AC99C7E7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06501E34-CA40-DEAF-9DAB-CD0A7231C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699D7BCC-89A9-2BEB-E309-9A851F05C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ECF1C8DD-C79E-7F71-8A41-A00240C4E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3EDD6DB5-873E-79E1-FD0A-0EC7B27F5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E225EE5C-29B9-33F2-FD29-EBC9E0B6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2320925"/>
            <a:ext cx="101123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00FB54FC-582F-860C-E0F3-2C7841D1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DAE092BC-9CEA-6AA5-BB1B-4D561DE2B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FA64FD84-E2D8-E508-AD99-761F5861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2" name="AutoShape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827AB79-8FAA-A624-A4AA-53934C519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2578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3" name="AutoShape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74353D9-C1F2-60CA-06CD-65B43352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257800"/>
            <a:ext cx="6096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82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4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71" name="Picture 27">
            <a:extLst>
              <a:ext uri="{FF2B5EF4-FFF2-40B4-BE49-F238E27FC236}">
                <a16:creationId xmlns:a16="http://schemas.microsoft.com/office/drawing/2014/main" id="{E1CEDE28-7C22-0111-930B-F03862988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4781" r="3459" b="9560"/>
          <a:stretch>
            <a:fillRect/>
          </a:stretch>
        </p:blipFill>
        <p:spPr bwMode="auto">
          <a:xfrm>
            <a:off x="1098550" y="396875"/>
            <a:ext cx="7694613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4" name="Text Box 10">
            <a:extLst>
              <a:ext uri="{FF2B5EF4-FFF2-40B4-BE49-F238E27FC236}">
                <a16:creationId xmlns:a16="http://schemas.microsoft.com/office/drawing/2014/main" id="{D82CAAB6-C815-93AF-629A-F309298850D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911475" y="1508125"/>
            <a:ext cx="738188" cy="53498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4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分割前</a:t>
            </a:r>
          </a:p>
        </p:txBody>
      </p:sp>
      <p:sp>
        <p:nvSpPr>
          <p:cNvPr id="31773" name="Text Box 29">
            <a:extLst>
              <a:ext uri="{FF2B5EF4-FFF2-40B4-BE49-F238E27FC236}">
                <a16:creationId xmlns:a16="http://schemas.microsoft.com/office/drawing/2014/main" id="{96350F58-64A1-21AD-A5E5-AC450AD9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990600"/>
            <a:ext cx="906463" cy="3794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8CFEB229-6D69-0C06-F70F-38AD93E6E8DB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6477000" y="914400"/>
            <a:ext cx="661988" cy="4159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1780" name="Text Box 36">
            <a:extLst>
              <a:ext uri="{FF2B5EF4-FFF2-40B4-BE49-F238E27FC236}">
                <a16:creationId xmlns:a16="http://schemas.microsoft.com/office/drawing/2014/main" id="{A24D7078-2E98-283D-DF29-4C111BEE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1501775"/>
            <a:ext cx="738187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444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分割後</a:t>
            </a:r>
          </a:p>
        </p:txBody>
      </p:sp>
      <p:sp>
        <p:nvSpPr>
          <p:cNvPr id="31781" name="Text Box 37">
            <a:extLst>
              <a:ext uri="{FF2B5EF4-FFF2-40B4-BE49-F238E27FC236}">
                <a16:creationId xmlns:a16="http://schemas.microsoft.com/office/drawing/2014/main" id="{E60D94FE-CED3-C0E9-D58B-A111458B7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501775"/>
            <a:ext cx="738188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9-1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555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A500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分割後</a:t>
            </a:r>
            <a:endParaRPr lang="zh-TW" altLang="en-US" sz="2000">
              <a:solidFill>
                <a:srgbClr val="A500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1782" name="AutoShape 3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1386D53-E658-A47A-C736-2258E4FA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83" name="AutoShape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E08B53-71FC-DC6A-659A-959A4B2A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102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Click="0"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62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92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2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 build="p" autoUpdateAnimBg="0" advAuto="0"/>
      <p:bldP spid="31773" grpId="0" animBg="1" autoUpdateAnimBg="0"/>
      <p:bldP spid="31779" grpId="0" autoUpdateAnimBg="0"/>
      <p:bldP spid="31780" grpId="0" build="p" autoUpdateAnimBg="0" advAuto="0"/>
      <p:bldP spid="31781" grpId="0" build="p" autoUpdateAnimBg="0" advAuto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652</TotalTime>
  <Words>403</Words>
  <Application>Microsoft Office PowerPoint</Application>
  <PresentationFormat>如螢幕大小 (4:3)</PresentationFormat>
  <Paragraphs>113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Times New Roman</vt:lpstr>
      <vt:lpstr>新細明體</vt:lpstr>
      <vt:lpstr>Arial</vt:lpstr>
      <vt:lpstr>Wingdings</vt:lpstr>
      <vt:lpstr>標楷體</vt:lpstr>
      <vt:lpstr>Dad`s Tie</vt:lpstr>
      <vt:lpstr>土            地 建築改良物</vt:lpstr>
      <vt:lpstr>申請時機</vt:lpstr>
      <vt:lpstr>應備文件</vt:lpstr>
      <vt:lpstr>作業流程</vt:lpstr>
      <vt:lpstr>登記費及罰鍰</vt:lpstr>
      <vt:lpstr>土地分割登記書寫範例</vt:lpstr>
      <vt:lpstr>陳00印</vt:lpstr>
      <vt:lpstr> 陳oo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27</cp:revision>
  <cp:lastPrinted>1601-01-01T00:00:00Z</cp:lastPrinted>
  <dcterms:created xsi:type="dcterms:W3CDTF">2009-04-30T03:36:51Z</dcterms:created>
  <dcterms:modified xsi:type="dcterms:W3CDTF">2025-08-18T01:38:23Z</dcterms:modified>
</cp:coreProperties>
</file>