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algn="l" rtl="0" fontAlgn="base">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新細明體" panose="02020500000000000000" pitchFamily="18" charset="-120"/>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新細明體" panose="02020500000000000000" pitchFamily="18" charset="-120"/>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新細明體" panose="02020500000000000000" pitchFamily="18" charset="-120"/>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0890" autoAdjust="0"/>
    <p:restoredTop sz="94653" autoAdjust="0"/>
  </p:normalViewPr>
  <p:slideViewPr>
    <p:cSldViewPr>
      <p:cViewPr varScale="1">
        <p:scale>
          <a:sx n="104" d="100"/>
          <a:sy n="104"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6BC59EE9-D21B-75D9-BA45-16A84ACC8B1D}"/>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TW"/>
          </a:p>
        </p:txBody>
      </p:sp>
      <p:sp>
        <p:nvSpPr>
          <p:cNvPr id="33795" name="Rectangle 3">
            <a:extLst>
              <a:ext uri="{FF2B5EF4-FFF2-40B4-BE49-F238E27FC236}">
                <a16:creationId xmlns:a16="http://schemas.microsoft.com/office/drawing/2014/main" id="{9C89D963-80F8-4629-77D4-D3B543F0E278}"/>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TW"/>
          </a:p>
        </p:txBody>
      </p:sp>
      <p:sp>
        <p:nvSpPr>
          <p:cNvPr id="33796" name="Rectangle 4">
            <a:extLst>
              <a:ext uri="{FF2B5EF4-FFF2-40B4-BE49-F238E27FC236}">
                <a16:creationId xmlns:a16="http://schemas.microsoft.com/office/drawing/2014/main" id="{A5A19992-58DA-ED2F-196C-C581EB50C3CC}"/>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3797" name="Rectangle 5">
            <a:extLst>
              <a:ext uri="{FF2B5EF4-FFF2-40B4-BE49-F238E27FC236}">
                <a16:creationId xmlns:a16="http://schemas.microsoft.com/office/drawing/2014/main" id="{7B57534E-0C54-F3DB-5952-6D476A138A24}"/>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33798" name="Rectangle 6">
            <a:extLst>
              <a:ext uri="{FF2B5EF4-FFF2-40B4-BE49-F238E27FC236}">
                <a16:creationId xmlns:a16="http://schemas.microsoft.com/office/drawing/2014/main" id="{F971CDA9-A4F0-9BA6-494D-27456A996089}"/>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TW"/>
          </a:p>
        </p:txBody>
      </p:sp>
      <p:sp>
        <p:nvSpPr>
          <p:cNvPr id="33799" name="Rectangle 7">
            <a:extLst>
              <a:ext uri="{FF2B5EF4-FFF2-40B4-BE49-F238E27FC236}">
                <a16:creationId xmlns:a16="http://schemas.microsoft.com/office/drawing/2014/main" id="{C24EEAA1-1D94-C60E-AD78-18660BE78310}"/>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B83D7C90-AA07-4C06-9871-0457B20D450A}" type="slidenum">
              <a:rPr lang="zh-TW" altLang="en-US"/>
              <a:pPr/>
              <a:t>‹#›</a:t>
            </a:fld>
            <a:endParaRPr lang="en-US" altLang="zh-TW"/>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5931F13-5A89-49DF-47B3-37ADA8A5C854}"/>
              </a:ext>
            </a:extLst>
          </p:cNvPr>
          <p:cNvSpPr>
            <a:spLocks noGrp="1" noChangeArrowheads="1"/>
          </p:cNvSpPr>
          <p:nvPr>
            <p:ph type="sldNum" sz="quarter" idx="5"/>
          </p:nvPr>
        </p:nvSpPr>
        <p:spPr>
          <a:ln/>
        </p:spPr>
        <p:txBody>
          <a:bodyPr/>
          <a:lstStyle/>
          <a:p>
            <a:fld id="{85F620DE-159D-4078-912A-17D939A8E0C1}" type="slidenum">
              <a:rPr lang="zh-TW" altLang="en-US"/>
              <a:pPr/>
              <a:t>9</a:t>
            </a:fld>
            <a:endParaRPr lang="en-US" altLang="zh-TW"/>
          </a:p>
        </p:txBody>
      </p:sp>
      <p:sp>
        <p:nvSpPr>
          <p:cNvPr id="34818" name="Rectangle 2">
            <a:extLst>
              <a:ext uri="{FF2B5EF4-FFF2-40B4-BE49-F238E27FC236}">
                <a16:creationId xmlns:a16="http://schemas.microsoft.com/office/drawing/2014/main" id="{F0D6619C-F624-4E8D-DB97-292A43E91EFE}"/>
              </a:ext>
            </a:extLst>
          </p:cNvPr>
          <p:cNvSpPr>
            <a:spLocks noChangeArrowheads="1" noTextEdit="1"/>
          </p:cNvSpPr>
          <p:nvPr>
            <p:ph type="sldImg"/>
          </p:nvPr>
        </p:nvSpPr>
        <p:spPr>
          <a:ln/>
        </p:spPr>
      </p:sp>
      <p:sp>
        <p:nvSpPr>
          <p:cNvPr id="34819" name="Rectangle 3">
            <a:extLst>
              <a:ext uri="{FF2B5EF4-FFF2-40B4-BE49-F238E27FC236}">
                <a16:creationId xmlns:a16="http://schemas.microsoft.com/office/drawing/2014/main" id="{782B33D3-F933-1764-36EE-84DFE895AEBF}"/>
              </a:ext>
            </a:extLst>
          </p:cNvPr>
          <p:cNvSpPr>
            <a:spLocks noGrp="1" noChangeArrowheads="1"/>
          </p:cNvSpPr>
          <p:nvPr>
            <p:ph type="body" idx="1"/>
          </p:nvPr>
        </p:nvSpPr>
        <p:spPr/>
        <p:txBody>
          <a:bodyPr/>
          <a:lstStyle/>
          <a:p>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098" name="Group 2">
            <a:extLst>
              <a:ext uri="{FF2B5EF4-FFF2-40B4-BE49-F238E27FC236}">
                <a16:creationId xmlns:a16="http://schemas.microsoft.com/office/drawing/2014/main" id="{44ACBDEF-EBFE-B78C-1962-91A9AD080606}"/>
              </a:ext>
            </a:extLst>
          </p:cNvPr>
          <p:cNvGrpSpPr>
            <a:grpSpLocks/>
          </p:cNvGrpSpPr>
          <p:nvPr/>
        </p:nvGrpSpPr>
        <p:grpSpPr bwMode="auto">
          <a:xfrm>
            <a:off x="-3175" y="2438400"/>
            <a:ext cx="9147175" cy="1063625"/>
            <a:chOff x="-2" y="1536"/>
            <a:chExt cx="5762" cy="670"/>
          </a:xfrm>
        </p:grpSpPr>
        <p:grpSp>
          <p:nvGrpSpPr>
            <p:cNvPr id="4099" name="Group 3">
              <a:extLst>
                <a:ext uri="{FF2B5EF4-FFF2-40B4-BE49-F238E27FC236}">
                  <a16:creationId xmlns:a16="http://schemas.microsoft.com/office/drawing/2014/main" id="{124C266D-1CE0-8E21-5B26-5FAECCDE6F93}"/>
                </a:ext>
              </a:extLst>
            </p:cNvPr>
            <p:cNvGrpSpPr>
              <a:grpSpLocks/>
            </p:cNvGrpSpPr>
            <p:nvPr/>
          </p:nvGrpSpPr>
          <p:grpSpPr bwMode="auto">
            <a:xfrm flipH="1">
              <a:off x="-2" y="1562"/>
              <a:ext cx="5762" cy="638"/>
              <a:chOff x="-2" y="1562"/>
              <a:chExt cx="5762" cy="638"/>
            </a:xfrm>
          </p:grpSpPr>
          <p:sp>
            <p:nvSpPr>
              <p:cNvPr id="4100" name="Freeform 4">
                <a:extLst>
                  <a:ext uri="{FF2B5EF4-FFF2-40B4-BE49-F238E27FC236}">
                    <a16:creationId xmlns:a16="http://schemas.microsoft.com/office/drawing/2014/main" id="{5936BE5E-A54B-EBB4-5C2B-E9C482F32C86}"/>
                  </a:ext>
                </a:extLst>
              </p:cNvPr>
              <p:cNvSpPr>
                <a:spLocks/>
              </p:cNvSpPr>
              <p:nvPr/>
            </p:nvSpPr>
            <p:spPr bwMode="ltGray">
              <a:xfrm rot="-5400000">
                <a:off x="2559" y="-993"/>
                <a:ext cx="624" cy="5745"/>
              </a:xfrm>
              <a:custGeom>
                <a:avLst/>
                <a:gdLst>
                  <a:gd name="T0" fmla="*/ 0 w 1000"/>
                  <a:gd name="T1" fmla="*/ 0 h 720"/>
                  <a:gd name="T2" fmla="*/ 0 w 1000"/>
                  <a:gd name="T3" fmla="*/ 720 h 720"/>
                  <a:gd name="T4" fmla="*/ 1000 w 1000"/>
                  <a:gd name="T5" fmla="*/ 720 h 720"/>
                  <a:gd name="T6" fmla="*/ 1000 w 1000"/>
                  <a:gd name="T7" fmla="*/ 0 h 720"/>
                  <a:gd name="T8" fmla="*/ 0 w 1000"/>
                  <a:gd name="T9" fmla="*/ 0 h 720"/>
                </a:gdLst>
                <a:ahLst/>
                <a:cxnLst>
                  <a:cxn ang="0">
                    <a:pos x="T0" y="T1"/>
                  </a:cxn>
                  <a:cxn ang="0">
                    <a:pos x="T2" y="T3"/>
                  </a:cxn>
                  <a:cxn ang="0">
                    <a:pos x="T4" y="T5"/>
                  </a:cxn>
                  <a:cxn ang="0">
                    <a:pos x="T6" y="T7"/>
                  </a:cxn>
                  <a:cxn ang="0">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4101" name="Freeform 5">
                <a:extLst>
                  <a:ext uri="{FF2B5EF4-FFF2-40B4-BE49-F238E27FC236}">
                    <a16:creationId xmlns:a16="http://schemas.microsoft.com/office/drawing/2014/main" id="{9FC3CFD5-2FDE-19CD-6BD3-EEA51FBAE1AC}"/>
                  </a:ext>
                </a:extLst>
              </p:cNvPr>
              <p:cNvSpPr>
                <a:spLocks/>
              </p:cNvSpPr>
              <p:nvPr/>
            </p:nvSpPr>
            <p:spPr bwMode="ltGray">
              <a:xfrm rot="-5400000">
                <a:off x="1323" y="1669"/>
                <a:ext cx="624" cy="421"/>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4102" name="Freeform 6">
                <a:extLst>
                  <a:ext uri="{FF2B5EF4-FFF2-40B4-BE49-F238E27FC236}">
                    <a16:creationId xmlns:a16="http://schemas.microsoft.com/office/drawing/2014/main" id="{F5D18435-A4FD-62C3-7527-6AED4C4133E1}"/>
                  </a:ext>
                </a:extLst>
              </p:cNvPr>
              <p:cNvSpPr>
                <a:spLocks/>
              </p:cNvSpPr>
              <p:nvPr/>
            </p:nvSpPr>
            <p:spPr bwMode="ltGray">
              <a:xfrm rot="-5400000">
                <a:off x="982" y="1669"/>
                <a:ext cx="624" cy="422"/>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4103" name="Freeform 7">
                <a:extLst>
                  <a:ext uri="{FF2B5EF4-FFF2-40B4-BE49-F238E27FC236}">
                    <a16:creationId xmlns:a16="http://schemas.microsoft.com/office/drawing/2014/main" id="{BCD5554F-E8D0-BEEB-0D0F-00646D56F4D2}"/>
                  </a:ext>
                </a:extLst>
              </p:cNvPr>
              <p:cNvSpPr>
                <a:spLocks/>
              </p:cNvSpPr>
              <p:nvPr/>
            </p:nvSpPr>
            <p:spPr bwMode="ltGray">
              <a:xfrm rot="-5400000">
                <a:off x="-57" y="1752"/>
                <a:ext cx="624" cy="255"/>
              </a:xfrm>
              <a:custGeom>
                <a:avLst/>
                <a:gdLst>
                  <a:gd name="T0" fmla="*/ 0 w 624"/>
                  <a:gd name="T1" fmla="*/ 53 h 370"/>
                  <a:gd name="T2" fmla="*/ 0 w 624"/>
                  <a:gd name="T3" fmla="*/ 325 h 370"/>
                  <a:gd name="T4" fmla="*/ 624 w 624"/>
                  <a:gd name="T5" fmla="*/ 325 h 370"/>
                  <a:gd name="T6" fmla="*/ 624 w 624"/>
                  <a:gd name="T7" fmla="*/ 53 h 370"/>
                  <a:gd name="T8" fmla="*/ 384 w 624"/>
                  <a:gd name="T9" fmla="*/ 8 h 370"/>
                  <a:gd name="T10" fmla="*/ 0 w 624"/>
                  <a:gd name="T11" fmla="*/ 53 h 370"/>
                </a:gdLst>
                <a:ahLst/>
                <a:cxnLst>
                  <a:cxn ang="0">
                    <a:pos x="T0" y="T1"/>
                  </a:cxn>
                  <a:cxn ang="0">
                    <a:pos x="T2" y="T3"/>
                  </a:cxn>
                  <a:cxn ang="0">
                    <a:pos x="T4" y="T5"/>
                  </a:cxn>
                  <a:cxn ang="0">
                    <a:pos x="T6" y="T7"/>
                  </a:cxn>
                  <a:cxn ang="0">
                    <a:pos x="T8" y="T9"/>
                  </a:cxn>
                  <a:cxn ang="0">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zh-TW" altLang="en-US"/>
              </a:p>
            </p:txBody>
          </p:sp>
          <p:sp>
            <p:nvSpPr>
              <p:cNvPr id="4104" name="Freeform 8">
                <a:extLst>
                  <a:ext uri="{FF2B5EF4-FFF2-40B4-BE49-F238E27FC236}">
                    <a16:creationId xmlns:a16="http://schemas.microsoft.com/office/drawing/2014/main" id="{4EB7E63C-3A4A-1356-E2AA-16D549750550}"/>
                  </a:ext>
                </a:extLst>
              </p:cNvPr>
              <p:cNvSpPr>
                <a:spLocks/>
              </p:cNvSpPr>
              <p:nvPr/>
            </p:nvSpPr>
            <p:spPr bwMode="ltGray">
              <a:xfrm rot="-5400000">
                <a:off x="664" y="1733"/>
                <a:ext cx="624" cy="294"/>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4105" name="Freeform 9">
                <a:extLst>
                  <a:ext uri="{FF2B5EF4-FFF2-40B4-BE49-F238E27FC236}">
                    <a16:creationId xmlns:a16="http://schemas.microsoft.com/office/drawing/2014/main" id="{E794C35B-2843-02C8-1EF7-BF1BBCFAF17C}"/>
                  </a:ext>
                </a:extLst>
              </p:cNvPr>
              <p:cNvSpPr>
                <a:spLocks/>
              </p:cNvSpPr>
              <p:nvPr/>
            </p:nvSpPr>
            <p:spPr bwMode="ltGray">
              <a:xfrm rot="-5400000">
                <a:off x="442" y="1699"/>
                <a:ext cx="624" cy="362"/>
              </a:xfrm>
              <a:custGeom>
                <a:avLst/>
                <a:gdLst>
                  <a:gd name="T0" fmla="*/ 0 w 624"/>
                  <a:gd name="T1" fmla="*/ 0 h 272"/>
                  <a:gd name="T2" fmla="*/ 0 w 624"/>
                  <a:gd name="T3" fmla="*/ 272 h 272"/>
                  <a:gd name="T4" fmla="*/ 240 w 624"/>
                  <a:gd name="T5" fmla="*/ 240 h 272"/>
                  <a:gd name="T6" fmla="*/ 624 w 624"/>
                  <a:gd name="T7" fmla="*/ 272 h 272"/>
                  <a:gd name="T8" fmla="*/ 624 w 624"/>
                  <a:gd name="T9" fmla="*/ 0 h 272"/>
                  <a:gd name="T10" fmla="*/ 0 w 624"/>
                  <a:gd name="T11" fmla="*/ 0 h 272"/>
                </a:gdLst>
                <a:ahLst/>
                <a:cxnLst>
                  <a:cxn ang="0">
                    <a:pos x="T0" y="T1"/>
                  </a:cxn>
                  <a:cxn ang="0">
                    <a:pos x="T2" y="T3"/>
                  </a:cxn>
                  <a:cxn ang="0">
                    <a:pos x="T4" y="T5"/>
                  </a:cxn>
                  <a:cxn ang="0">
                    <a:pos x="T6" y="T7"/>
                  </a:cxn>
                  <a:cxn ang="0">
                    <a:pos x="T8" y="T9"/>
                  </a:cxn>
                  <a:cxn ang="0">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4106" name="Freeform 10">
                <a:extLst>
                  <a:ext uri="{FF2B5EF4-FFF2-40B4-BE49-F238E27FC236}">
                    <a16:creationId xmlns:a16="http://schemas.microsoft.com/office/drawing/2014/main" id="{FE89C878-DD84-3216-3D7B-D31A9D54A3C6}"/>
                  </a:ext>
                </a:extLst>
              </p:cNvPr>
              <p:cNvSpPr>
                <a:spLocks/>
              </p:cNvSpPr>
              <p:nvPr/>
            </p:nvSpPr>
            <p:spPr bwMode="ltGray">
              <a:xfrm rot="-5400000">
                <a:off x="156" y="1726"/>
                <a:ext cx="632" cy="315"/>
              </a:xfrm>
              <a:custGeom>
                <a:avLst/>
                <a:gdLst>
                  <a:gd name="T0" fmla="*/ 8 w 632"/>
                  <a:gd name="T1" fmla="*/ 45 h 362"/>
                  <a:gd name="T2" fmla="*/ 8 w 632"/>
                  <a:gd name="T3" fmla="*/ 317 h 362"/>
                  <a:gd name="T4" fmla="*/ 248 w 632"/>
                  <a:gd name="T5" fmla="*/ 317 h 362"/>
                  <a:gd name="T6" fmla="*/ 632 w 632"/>
                  <a:gd name="T7" fmla="*/ 317 h 362"/>
                  <a:gd name="T8" fmla="*/ 632 w 632"/>
                  <a:gd name="T9" fmla="*/ 45 h 362"/>
                  <a:gd name="T10" fmla="*/ 104 w 632"/>
                  <a:gd name="T11" fmla="*/ 45 h 362"/>
                  <a:gd name="T12" fmla="*/ 8 w 632"/>
                  <a:gd name="T13" fmla="*/ 45 h 362"/>
                </a:gdLst>
                <a:ahLst/>
                <a:cxnLst>
                  <a:cxn ang="0">
                    <a:pos x="T0" y="T1"/>
                  </a:cxn>
                  <a:cxn ang="0">
                    <a:pos x="T2" y="T3"/>
                  </a:cxn>
                  <a:cxn ang="0">
                    <a:pos x="T4" y="T5"/>
                  </a:cxn>
                  <a:cxn ang="0">
                    <a:pos x="T6" y="T7"/>
                  </a:cxn>
                  <a:cxn ang="0">
                    <a:pos x="T8" y="T9"/>
                  </a:cxn>
                  <a:cxn ang="0">
                    <a:pos x="T10" y="T11"/>
                  </a:cxn>
                  <a:cxn ang="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4107" name="Freeform 11">
                <a:extLst>
                  <a:ext uri="{FF2B5EF4-FFF2-40B4-BE49-F238E27FC236}">
                    <a16:creationId xmlns:a16="http://schemas.microsoft.com/office/drawing/2014/main" id="{E4D7DBA7-E398-CE2E-465B-DBB8E06BFFF9}"/>
                  </a:ext>
                </a:extLst>
              </p:cNvPr>
              <p:cNvSpPr>
                <a:spLocks/>
              </p:cNvSpPr>
              <p:nvPr/>
            </p:nvSpPr>
            <p:spPr bwMode="ltGray">
              <a:xfrm rot="-5400000">
                <a:off x="3211" y="1664"/>
                <a:ext cx="624" cy="421"/>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4108" name="Freeform 12">
                <a:extLst>
                  <a:ext uri="{FF2B5EF4-FFF2-40B4-BE49-F238E27FC236}">
                    <a16:creationId xmlns:a16="http://schemas.microsoft.com/office/drawing/2014/main" id="{7F5D86B2-DD10-4757-860A-5D760E429DAF}"/>
                  </a:ext>
                </a:extLst>
              </p:cNvPr>
              <p:cNvSpPr>
                <a:spLocks/>
              </p:cNvSpPr>
              <p:nvPr/>
            </p:nvSpPr>
            <p:spPr bwMode="ltGray">
              <a:xfrm rot="-5400000">
                <a:off x="2870" y="1664"/>
                <a:ext cx="624" cy="422"/>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4109" name="Freeform 13">
                <a:extLst>
                  <a:ext uri="{FF2B5EF4-FFF2-40B4-BE49-F238E27FC236}">
                    <a16:creationId xmlns:a16="http://schemas.microsoft.com/office/drawing/2014/main" id="{752B6FE1-2814-7C22-2B85-BF7B7772B907}"/>
                  </a:ext>
                </a:extLst>
              </p:cNvPr>
              <p:cNvSpPr>
                <a:spLocks/>
              </p:cNvSpPr>
              <p:nvPr/>
            </p:nvSpPr>
            <p:spPr bwMode="ltGray">
              <a:xfrm rot="-5400000">
                <a:off x="1830" y="1747"/>
                <a:ext cx="624" cy="255"/>
              </a:xfrm>
              <a:custGeom>
                <a:avLst/>
                <a:gdLst>
                  <a:gd name="T0" fmla="*/ 0 w 624"/>
                  <a:gd name="T1" fmla="*/ 53 h 370"/>
                  <a:gd name="T2" fmla="*/ 0 w 624"/>
                  <a:gd name="T3" fmla="*/ 325 h 370"/>
                  <a:gd name="T4" fmla="*/ 624 w 624"/>
                  <a:gd name="T5" fmla="*/ 325 h 370"/>
                  <a:gd name="T6" fmla="*/ 624 w 624"/>
                  <a:gd name="T7" fmla="*/ 53 h 370"/>
                  <a:gd name="T8" fmla="*/ 384 w 624"/>
                  <a:gd name="T9" fmla="*/ 8 h 370"/>
                  <a:gd name="T10" fmla="*/ 0 w 624"/>
                  <a:gd name="T11" fmla="*/ 53 h 370"/>
                </a:gdLst>
                <a:ahLst/>
                <a:cxnLst>
                  <a:cxn ang="0">
                    <a:pos x="T0" y="T1"/>
                  </a:cxn>
                  <a:cxn ang="0">
                    <a:pos x="T2" y="T3"/>
                  </a:cxn>
                  <a:cxn ang="0">
                    <a:pos x="T4" y="T5"/>
                  </a:cxn>
                  <a:cxn ang="0">
                    <a:pos x="T6" y="T7"/>
                  </a:cxn>
                  <a:cxn ang="0">
                    <a:pos x="T8" y="T9"/>
                  </a:cxn>
                  <a:cxn ang="0">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zh-TW" altLang="en-US"/>
              </a:p>
            </p:txBody>
          </p:sp>
          <p:sp>
            <p:nvSpPr>
              <p:cNvPr id="4110" name="Freeform 14">
                <a:extLst>
                  <a:ext uri="{FF2B5EF4-FFF2-40B4-BE49-F238E27FC236}">
                    <a16:creationId xmlns:a16="http://schemas.microsoft.com/office/drawing/2014/main" id="{B678E60F-F283-0396-61A1-FB78D54A9959}"/>
                  </a:ext>
                </a:extLst>
              </p:cNvPr>
              <p:cNvSpPr>
                <a:spLocks/>
              </p:cNvSpPr>
              <p:nvPr/>
            </p:nvSpPr>
            <p:spPr bwMode="ltGray">
              <a:xfrm rot="-5400000">
                <a:off x="2551" y="1728"/>
                <a:ext cx="624" cy="294"/>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4111" name="Freeform 15">
                <a:extLst>
                  <a:ext uri="{FF2B5EF4-FFF2-40B4-BE49-F238E27FC236}">
                    <a16:creationId xmlns:a16="http://schemas.microsoft.com/office/drawing/2014/main" id="{0851E2D1-D480-F091-50C7-6791F689C817}"/>
                  </a:ext>
                </a:extLst>
              </p:cNvPr>
              <p:cNvSpPr>
                <a:spLocks/>
              </p:cNvSpPr>
              <p:nvPr/>
            </p:nvSpPr>
            <p:spPr bwMode="ltGray">
              <a:xfrm rot="-5400000">
                <a:off x="2330" y="1694"/>
                <a:ext cx="624" cy="361"/>
              </a:xfrm>
              <a:custGeom>
                <a:avLst/>
                <a:gdLst>
                  <a:gd name="T0" fmla="*/ 0 w 624"/>
                  <a:gd name="T1" fmla="*/ 0 h 272"/>
                  <a:gd name="T2" fmla="*/ 0 w 624"/>
                  <a:gd name="T3" fmla="*/ 272 h 272"/>
                  <a:gd name="T4" fmla="*/ 240 w 624"/>
                  <a:gd name="T5" fmla="*/ 240 h 272"/>
                  <a:gd name="T6" fmla="*/ 624 w 624"/>
                  <a:gd name="T7" fmla="*/ 272 h 272"/>
                  <a:gd name="T8" fmla="*/ 624 w 624"/>
                  <a:gd name="T9" fmla="*/ 0 h 272"/>
                  <a:gd name="T10" fmla="*/ 0 w 624"/>
                  <a:gd name="T11" fmla="*/ 0 h 272"/>
                </a:gdLst>
                <a:ahLst/>
                <a:cxnLst>
                  <a:cxn ang="0">
                    <a:pos x="T0" y="T1"/>
                  </a:cxn>
                  <a:cxn ang="0">
                    <a:pos x="T2" y="T3"/>
                  </a:cxn>
                  <a:cxn ang="0">
                    <a:pos x="T4" y="T5"/>
                  </a:cxn>
                  <a:cxn ang="0">
                    <a:pos x="T6" y="T7"/>
                  </a:cxn>
                  <a:cxn ang="0">
                    <a:pos x="T8" y="T9"/>
                  </a:cxn>
                  <a:cxn ang="0">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4112" name="Freeform 16">
                <a:extLst>
                  <a:ext uri="{FF2B5EF4-FFF2-40B4-BE49-F238E27FC236}">
                    <a16:creationId xmlns:a16="http://schemas.microsoft.com/office/drawing/2014/main" id="{D9FB71C7-1C11-05FD-6362-CBE339673E74}"/>
                  </a:ext>
                </a:extLst>
              </p:cNvPr>
              <p:cNvSpPr>
                <a:spLocks/>
              </p:cNvSpPr>
              <p:nvPr/>
            </p:nvSpPr>
            <p:spPr bwMode="ltGray">
              <a:xfrm rot="-5400000">
                <a:off x="2043" y="1721"/>
                <a:ext cx="632" cy="316"/>
              </a:xfrm>
              <a:custGeom>
                <a:avLst/>
                <a:gdLst>
                  <a:gd name="T0" fmla="*/ 8 w 632"/>
                  <a:gd name="T1" fmla="*/ 45 h 362"/>
                  <a:gd name="T2" fmla="*/ 8 w 632"/>
                  <a:gd name="T3" fmla="*/ 317 h 362"/>
                  <a:gd name="T4" fmla="*/ 248 w 632"/>
                  <a:gd name="T5" fmla="*/ 317 h 362"/>
                  <a:gd name="T6" fmla="*/ 632 w 632"/>
                  <a:gd name="T7" fmla="*/ 317 h 362"/>
                  <a:gd name="T8" fmla="*/ 632 w 632"/>
                  <a:gd name="T9" fmla="*/ 45 h 362"/>
                  <a:gd name="T10" fmla="*/ 104 w 632"/>
                  <a:gd name="T11" fmla="*/ 45 h 362"/>
                  <a:gd name="T12" fmla="*/ 8 w 632"/>
                  <a:gd name="T13" fmla="*/ 45 h 362"/>
                </a:gdLst>
                <a:ahLst/>
                <a:cxnLst>
                  <a:cxn ang="0">
                    <a:pos x="T0" y="T1"/>
                  </a:cxn>
                  <a:cxn ang="0">
                    <a:pos x="T2" y="T3"/>
                  </a:cxn>
                  <a:cxn ang="0">
                    <a:pos x="T4" y="T5"/>
                  </a:cxn>
                  <a:cxn ang="0">
                    <a:pos x="T6" y="T7"/>
                  </a:cxn>
                  <a:cxn ang="0">
                    <a:pos x="T8" y="T9"/>
                  </a:cxn>
                  <a:cxn ang="0">
                    <a:pos x="T10" y="T11"/>
                  </a:cxn>
                  <a:cxn ang="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4113" name="Freeform 17">
                <a:extLst>
                  <a:ext uri="{FF2B5EF4-FFF2-40B4-BE49-F238E27FC236}">
                    <a16:creationId xmlns:a16="http://schemas.microsoft.com/office/drawing/2014/main" id="{58CB8880-00BD-3E70-07DC-31171FA65950}"/>
                  </a:ext>
                </a:extLst>
              </p:cNvPr>
              <p:cNvSpPr>
                <a:spLocks/>
              </p:cNvSpPr>
              <p:nvPr/>
            </p:nvSpPr>
            <p:spPr bwMode="ltGray">
              <a:xfrm rot="-5400000">
                <a:off x="4077" y="1669"/>
                <a:ext cx="624" cy="421"/>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4114" name="Freeform 18">
                <a:extLst>
                  <a:ext uri="{FF2B5EF4-FFF2-40B4-BE49-F238E27FC236}">
                    <a16:creationId xmlns:a16="http://schemas.microsoft.com/office/drawing/2014/main" id="{9E888A63-6C68-50D9-48A4-2D29581B9E6C}"/>
                  </a:ext>
                </a:extLst>
              </p:cNvPr>
              <p:cNvSpPr>
                <a:spLocks/>
              </p:cNvSpPr>
              <p:nvPr/>
            </p:nvSpPr>
            <p:spPr bwMode="ltGray">
              <a:xfrm rot="-5400000">
                <a:off x="3736" y="1669"/>
                <a:ext cx="624" cy="422"/>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4115" name="Freeform 19">
                <a:extLst>
                  <a:ext uri="{FF2B5EF4-FFF2-40B4-BE49-F238E27FC236}">
                    <a16:creationId xmlns:a16="http://schemas.microsoft.com/office/drawing/2014/main" id="{EF4A1028-F341-BF6A-7BC3-7307CF4F8D16}"/>
                  </a:ext>
                </a:extLst>
              </p:cNvPr>
              <p:cNvSpPr>
                <a:spLocks/>
              </p:cNvSpPr>
              <p:nvPr/>
            </p:nvSpPr>
            <p:spPr bwMode="ltGray">
              <a:xfrm rot="-5400000">
                <a:off x="4584" y="1747"/>
                <a:ext cx="624" cy="255"/>
              </a:xfrm>
              <a:custGeom>
                <a:avLst/>
                <a:gdLst>
                  <a:gd name="T0" fmla="*/ 0 w 624"/>
                  <a:gd name="T1" fmla="*/ 53 h 370"/>
                  <a:gd name="T2" fmla="*/ 0 w 624"/>
                  <a:gd name="T3" fmla="*/ 325 h 370"/>
                  <a:gd name="T4" fmla="*/ 624 w 624"/>
                  <a:gd name="T5" fmla="*/ 325 h 370"/>
                  <a:gd name="T6" fmla="*/ 624 w 624"/>
                  <a:gd name="T7" fmla="*/ 53 h 370"/>
                  <a:gd name="T8" fmla="*/ 384 w 624"/>
                  <a:gd name="T9" fmla="*/ 8 h 370"/>
                  <a:gd name="T10" fmla="*/ 0 w 624"/>
                  <a:gd name="T11" fmla="*/ 53 h 370"/>
                </a:gdLst>
                <a:ahLst/>
                <a:cxnLst>
                  <a:cxn ang="0">
                    <a:pos x="T0" y="T1"/>
                  </a:cxn>
                  <a:cxn ang="0">
                    <a:pos x="T2" y="T3"/>
                  </a:cxn>
                  <a:cxn ang="0">
                    <a:pos x="T4" y="T5"/>
                  </a:cxn>
                  <a:cxn ang="0">
                    <a:pos x="T6" y="T7"/>
                  </a:cxn>
                  <a:cxn ang="0">
                    <a:pos x="T8" y="T9"/>
                  </a:cxn>
                  <a:cxn ang="0">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zh-TW" altLang="en-US"/>
              </a:p>
            </p:txBody>
          </p:sp>
          <p:sp>
            <p:nvSpPr>
              <p:cNvPr id="4116" name="Freeform 20">
                <a:extLst>
                  <a:ext uri="{FF2B5EF4-FFF2-40B4-BE49-F238E27FC236}">
                    <a16:creationId xmlns:a16="http://schemas.microsoft.com/office/drawing/2014/main" id="{B58FB77D-4A79-9E99-95C8-A323A8ADABAC}"/>
                  </a:ext>
                </a:extLst>
              </p:cNvPr>
              <p:cNvSpPr>
                <a:spLocks/>
              </p:cNvSpPr>
              <p:nvPr/>
            </p:nvSpPr>
            <p:spPr bwMode="ltGray">
              <a:xfrm>
                <a:off x="5469" y="1562"/>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Lst>
                <a:ahLst/>
                <a:cxnLst>
                  <a:cxn ang="0">
                    <a:pos x="T0" y="T1"/>
                  </a:cxn>
                  <a:cxn ang="0">
                    <a:pos x="T2" y="T3"/>
                  </a:cxn>
                  <a:cxn ang="0">
                    <a:pos x="T4" y="T5"/>
                  </a:cxn>
                  <a:cxn ang="0">
                    <a:pos x="T6" y="T7"/>
                  </a:cxn>
                  <a:cxn ang="0">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4117" name="Freeform 21">
                <a:extLst>
                  <a:ext uri="{FF2B5EF4-FFF2-40B4-BE49-F238E27FC236}">
                    <a16:creationId xmlns:a16="http://schemas.microsoft.com/office/drawing/2014/main" id="{DCCA0222-C19E-C394-F381-7DF32F837DFE}"/>
                  </a:ext>
                </a:extLst>
              </p:cNvPr>
              <p:cNvSpPr>
                <a:spLocks/>
              </p:cNvSpPr>
              <p:nvPr/>
            </p:nvSpPr>
            <p:spPr bwMode="ltGray">
              <a:xfrm rot="-5400000">
                <a:off x="5084" y="1694"/>
                <a:ext cx="624" cy="361"/>
              </a:xfrm>
              <a:custGeom>
                <a:avLst/>
                <a:gdLst>
                  <a:gd name="T0" fmla="*/ 0 w 624"/>
                  <a:gd name="T1" fmla="*/ 0 h 272"/>
                  <a:gd name="T2" fmla="*/ 0 w 624"/>
                  <a:gd name="T3" fmla="*/ 272 h 272"/>
                  <a:gd name="T4" fmla="*/ 240 w 624"/>
                  <a:gd name="T5" fmla="*/ 240 h 272"/>
                  <a:gd name="T6" fmla="*/ 624 w 624"/>
                  <a:gd name="T7" fmla="*/ 272 h 272"/>
                  <a:gd name="T8" fmla="*/ 624 w 624"/>
                  <a:gd name="T9" fmla="*/ 0 h 272"/>
                  <a:gd name="T10" fmla="*/ 0 w 624"/>
                  <a:gd name="T11" fmla="*/ 0 h 272"/>
                </a:gdLst>
                <a:ahLst/>
                <a:cxnLst>
                  <a:cxn ang="0">
                    <a:pos x="T0" y="T1"/>
                  </a:cxn>
                  <a:cxn ang="0">
                    <a:pos x="T2" y="T3"/>
                  </a:cxn>
                  <a:cxn ang="0">
                    <a:pos x="T4" y="T5"/>
                  </a:cxn>
                  <a:cxn ang="0">
                    <a:pos x="T6" y="T7"/>
                  </a:cxn>
                  <a:cxn ang="0">
                    <a:pos x="T8" y="T9"/>
                  </a:cxn>
                  <a:cxn ang="0">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4118" name="Freeform 22">
                <a:extLst>
                  <a:ext uri="{FF2B5EF4-FFF2-40B4-BE49-F238E27FC236}">
                    <a16:creationId xmlns:a16="http://schemas.microsoft.com/office/drawing/2014/main" id="{42AF78CF-5C08-C2AA-28E6-D985B8076EAB}"/>
                  </a:ext>
                </a:extLst>
              </p:cNvPr>
              <p:cNvSpPr>
                <a:spLocks/>
              </p:cNvSpPr>
              <p:nvPr/>
            </p:nvSpPr>
            <p:spPr bwMode="ltGray">
              <a:xfrm rot="-5400000">
                <a:off x="4797" y="1721"/>
                <a:ext cx="632" cy="316"/>
              </a:xfrm>
              <a:custGeom>
                <a:avLst/>
                <a:gdLst>
                  <a:gd name="T0" fmla="*/ 8 w 632"/>
                  <a:gd name="T1" fmla="*/ 45 h 362"/>
                  <a:gd name="T2" fmla="*/ 8 w 632"/>
                  <a:gd name="T3" fmla="*/ 317 h 362"/>
                  <a:gd name="T4" fmla="*/ 248 w 632"/>
                  <a:gd name="T5" fmla="*/ 317 h 362"/>
                  <a:gd name="T6" fmla="*/ 632 w 632"/>
                  <a:gd name="T7" fmla="*/ 317 h 362"/>
                  <a:gd name="T8" fmla="*/ 632 w 632"/>
                  <a:gd name="T9" fmla="*/ 45 h 362"/>
                  <a:gd name="T10" fmla="*/ 104 w 632"/>
                  <a:gd name="T11" fmla="*/ 45 h 362"/>
                  <a:gd name="T12" fmla="*/ 8 w 632"/>
                  <a:gd name="T13" fmla="*/ 45 h 362"/>
                </a:gdLst>
                <a:ahLst/>
                <a:cxnLst>
                  <a:cxn ang="0">
                    <a:pos x="T0" y="T1"/>
                  </a:cxn>
                  <a:cxn ang="0">
                    <a:pos x="T2" y="T3"/>
                  </a:cxn>
                  <a:cxn ang="0">
                    <a:pos x="T4" y="T5"/>
                  </a:cxn>
                  <a:cxn ang="0">
                    <a:pos x="T6" y="T7"/>
                  </a:cxn>
                  <a:cxn ang="0">
                    <a:pos x="T8" y="T9"/>
                  </a:cxn>
                  <a:cxn ang="0">
                    <a:pos x="T10" y="T11"/>
                  </a:cxn>
                  <a:cxn ang="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grpSp>
        <p:sp>
          <p:nvSpPr>
            <p:cNvPr id="4119" name="Freeform 23">
              <a:extLst>
                <a:ext uri="{FF2B5EF4-FFF2-40B4-BE49-F238E27FC236}">
                  <a16:creationId xmlns:a16="http://schemas.microsoft.com/office/drawing/2014/main" id="{20436B4C-390E-5E86-E681-82A9A35367AC}"/>
                </a:ext>
              </a:extLst>
            </p:cNvPr>
            <p:cNvSpPr>
              <a:spLocks/>
            </p:cNvSpPr>
            <p:nvPr/>
          </p:nvSpPr>
          <p:spPr bwMode="ltGray">
            <a:xfrm flipH="1">
              <a:off x="-2" y="1536"/>
              <a:ext cx="5762" cy="412"/>
            </a:xfrm>
            <a:custGeom>
              <a:avLst/>
              <a:gdLst>
                <a:gd name="T0" fmla="*/ 0 w 5762"/>
                <a:gd name="T1" fmla="*/ 196 h 385"/>
                <a:gd name="T2" fmla="*/ 5762 w 5762"/>
                <a:gd name="T3" fmla="*/ 188 h 385"/>
                <a:gd name="T4" fmla="*/ 5762 w 5762"/>
                <a:gd name="T5" fmla="*/ 4 h 385"/>
                <a:gd name="T6" fmla="*/ 0 w 5762"/>
                <a:gd name="T7" fmla="*/ 0 h 385"/>
                <a:gd name="T8" fmla="*/ 0 w 5762"/>
                <a:gd name="T9" fmla="*/ 196 h 385"/>
              </a:gdLst>
              <a:ahLst/>
              <a:cxnLst>
                <a:cxn ang="0">
                  <a:pos x="T0" y="T1"/>
                </a:cxn>
                <a:cxn ang="0">
                  <a:pos x="T2" y="T3"/>
                </a:cxn>
                <a:cxn ang="0">
                  <a:pos x="T4" y="T5"/>
                </a:cxn>
                <a:cxn ang="0">
                  <a:pos x="T6" y="T7"/>
                </a:cxn>
                <a:cxn ang="0">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a:noFill/>
            </a:ln>
            <a:effectLst/>
            <a:extLst>
              <a:ext uri="{91240B29-F687-4F45-9708-019B960494DF}">
                <a14:hiddenLine xmlns:a14="http://schemas.microsoft.com/office/drawing/2010/main" w="9525" cap="flat">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4120" name="Freeform 24">
              <a:extLst>
                <a:ext uri="{FF2B5EF4-FFF2-40B4-BE49-F238E27FC236}">
                  <a16:creationId xmlns:a16="http://schemas.microsoft.com/office/drawing/2014/main" id="{52545AD8-B86D-CF92-226B-57B980E64F24}"/>
                </a:ext>
              </a:extLst>
            </p:cNvPr>
            <p:cNvSpPr>
              <a:spLocks/>
            </p:cNvSpPr>
            <p:nvPr/>
          </p:nvSpPr>
          <p:spPr bwMode="ltGray">
            <a:xfrm flipH="1">
              <a:off x="-2" y="2017"/>
              <a:ext cx="5761" cy="189"/>
            </a:xfrm>
            <a:custGeom>
              <a:avLst/>
              <a:gdLst>
                <a:gd name="T0" fmla="*/ 0 w 5761"/>
                <a:gd name="T1" fmla="*/ 28 h 189"/>
                <a:gd name="T2" fmla="*/ 5761 w 5761"/>
                <a:gd name="T3" fmla="*/ 0 h 189"/>
                <a:gd name="T4" fmla="*/ 5761 w 5761"/>
                <a:gd name="T5" fmla="*/ 189 h 189"/>
                <a:gd name="T6" fmla="*/ 1 w 5761"/>
                <a:gd name="T7" fmla="*/ 189 h 189"/>
                <a:gd name="T8" fmla="*/ 0 w 5761"/>
                <a:gd name="T9" fmla="*/ 28 h 189"/>
              </a:gdLst>
              <a:ahLst/>
              <a:cxnLst>
                <a:cxn ang="0">
                  <a:pos x="T0" y="T1"/>
                </a:cxn>
                <a:cxn ang="0">
                  <a:pos x="T2" y="T3"/>
                </a:cxn>
                <a:cxn ang="0">
                  <a:pos x="T4" y="T5"/>
                </a:cxn>
                <a:cxn ang="0">
                  <a:pos x="T6" y="T7"/>
                </a:cxn>
                <a:cxn ang="0">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a:noFill/>
            </a:ln>
            <a:effectLst/>
            <a:extLst>
              <a:ext uri="{91240B29-F687-4F45-9708-019B960494DF}">
                <a14:hiddenLine xmlns:a14="http://schemas.microsoft.com/office/drawing/2010/main" w="9525" cap="flat">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grpSp>
      <p:sp>
        <p:nvSpPr>
          <p:cNvPr id="4121" name="Rectangle 25">
            <a:extLst>
              <a:ext uri="{FF2B5EF4-FFF2-40B4-BE49-F238E27FC236}">
                <a16:creationId xmlns:a16="http://schemas.microsoft.com/office/drawing/2014/main" id="{D182A35D-37CD-8E0E-01A7-99B63D390696}"/>
              </a:ext>
            </a:extLst>
          </p:cNvPr>
          <p:cNvSpPr>
            <a:spLocks noGrp="1" noChangeArrowheads="1"/>
          </p:cNvSpPr>
          <p:nvPr>
            <p:ph type="ctrTitle"/>
          </p:nvPr>
        </p:nvSpPr>
        <p:spPr>
          <a:xfrm>
            <a:off x="1173163" y="198438"/>
            <a:ext cx="7772400" cy="2286000"/>
          </a:xfrm>
        </p:spPr>
        <p:txBody>
          <a:bodyPr anchor="b">
            <a:spAutoFit/>
          </a:bodyPr>
          <a:lstStyle>
            <a:lvl1pPr>
              <a:defRPr sz="7200"/>
            </a:lvl1pPr>
          </a:lstStyle>
          <a:p>
            <a:pPr lvl="0"/>
            <a:r>
              <a:rPr lang="zh-TW" altLang="en-US" noProof="0"/>
              <a:t>按一下以編輯母片標題樣式</a:t>
            </a:r>
          </a:p>
        </p:txBody>
      </p:sp>
      <p:sp>
        <p:nvSpPr>
          <p:cNvPr id="4122" name="Rectangle 26">
            <a:extLst>
              <a:ext uri="{FF2B5EF4-FFF2-40B4-BE49-F238E27FC236}">
                <a16:creationId xmlns:a16="http://schemas.microsoft.com/office/drawing/2014/main" id="{958DEFDE-04B5-0E4B-6754-0DBC0D327BA9}"/>
              </a:ext>
            </a:extLst>
          </p:cNvPr>
          <p:cNvSpPr>
            <a:spLocks noGrp="1" noChangeArrowheads="1"/>
          </p:cNvSpPr>
          <p:nvPr>
            <p:ph type="subTitle" idx="1"/>
          </p:nvPr>
        </p:nvSpPr>
        <p:spPr>
          <a:xfrm>
            <a:off x="1166813" y="3886200"/>
            <a:ext cx="6400800" cy="1752600"/>
          </a:xfrm>
        </p:spPr>
        <p:txBody>
          <a:bodyPr/>
          <a:lstStyle>
            <a:lvl1pPr marL="0" indent="0">
              <a:buFont typeface="Wingdings" panose="05000000000000000000" pitchFamily="2" charset="2"/>
              <a:buNone/>
              <a:defRPr sz="4000"/>
            </a:lvl1pPr>
          </a:lstStyle>
          <a:p>
            <a:pPr lvl="0"/>
            <a:r>
              <a:rPr lang="zh-TW" altLang="en-US" noProof="0"/>
              <a:t>按一下以編輯母片副標題樣式</a:t>
            </a:r>
          </a:p>
        </p:txBody>
      </p:sp>
      <p:sp>
        <p:nvSpPr>
          <p:cNvPr id="4123" name="Rectangle 27">
            <a:extLst>
              <a:ext uri="{FF2B5EF4-FFF2-40B4-BE49-F238E27FC236}">
                <a16:creationId xmlns:a16="http://schemas.microsoft.com/office/drawing/2014/main" id="{9D6C16FB-6A50-1A58-04AD-2D3D20AEF00B}"/>
              </a:ext>
            </a:extLst>
          </p:cNvPr>
          <p:cNvSpPr>
            <a:spLocks noGrp="1" noChangeArrowheads="1"/>
          </p:cNvSpPr>
          <p:nvPr>
            <p:ph type="dt" sz="half" idx="2"/>
          </p:nvPr>
        </p:nvSpPr>
        <p:spPr>
          <a:xfrm>
            <a:off x="1166813" y="6248400"/>
            <a:ext cx="1905000" cy="457200"/>
          </a:xfrm>
        </p:spPr>
        <p:txBody>
          <a:bodyPr/>
          <a:lstStyle>
            <a:lvl1pPr>
              <a:defRPr>
                <a:solidFill>
                  <a:srgbClr val="000000"/>
                </a:solidFill>
              </a:defRPr>
            </a:lvl1pPr>
          </a:lstStyle>
          <a:p>
            <a:endParaRPr lang="en-US" altLang="zh-TW"/>
          </a:p>
        </p:txBody>
      </p:sp>
      <p:sp>
        <p:nvSpPr>
          <p:cNvPr id="4124" name="Rectangle 28">
            <a:extLst>
              <a:ext uri="{FF2B5EF4-FFF2-40B4-BE49-F238E27FC236}">
                <a16:creationId xmlns:a16="http://schemas.microsoft.com/office/drawing/2014/main" id="{9C33ADCC-3B11-D377-070D-09B02BDD8CAB}"/>
              </a:ext>
            </a:extLst>
          </p:cNvPr>
          <p:cNvSpPr>
            <a:spLocks noGrp="1" noChangeArrowheads="1"/>
          </p:cNvSpPr>
          <p:nvPr>
            <p:ph type="ftr" sz="quarter" idx="3"/>
          </p:nvPr>
        </p:nvSpPr>
        <p:spPr/>
        <p:txBody>
          <a:bodyPr/>
          <a:lstStyle>
            <a:lvl1pPr>
              <a:defRPr>
                <a:solidFill>
                  <a:srgbClr val="000000"/>
                </a:solidFill>
              </a:defRPr>
            </a:lvl1pPr>
          </a:lstStyle>
          <a:p>
            <a:endParaRPr lang="en-US" altLang="zh-TW"/>
          </a:p>
        </p:txBody>
      </p:sp>
      <p:sp>
        <p:nvSpPr>
          <p:cNvPr id="4125" name="Rectangle 29">
            <a:extLst>
              <a:ext uri="{FF2B5EF4-FFF2-40B4-BE49-F238E27FC236}">
                <a16:creationId xmlns:a16="http://schemas.microsoft.com/office/drawing/2014/main" id="{AFA17050-E975-DFFB-AB7A-1355CCDDBC41}"/>
              </a:ext>
            </a:extLst>
          </p:cNvPr>
          <p:cNvSpPr>
            <a:spLocks noGrp="1" noChangeArrowheads="1"/>
          </p:cNvSpPr>
          <p:nvPr>
            <p:ph type="sldNum" sz="quarter" idx="4"/>
          </p:nvPr>
        </p:nvSpPr>
        <p:spPr/>
        <p:txBody>
          <a:bodyPr/>
          <a:lstStyle>
            <a:lvl1pPr>
              <a:defRPr>
                <a:solidFill>
                  <a:srgbClr val="000000"/>
                </a:solidFill>
              </a:defRPr>
            </a:lvl1pPr>
          </a:lstStyle>
          <a:p>
            <a:fld id="{193526B1-8312-407B-A38F-6691E12EB663}" type="slidenum">
              <a:rPr lang="zh-TW" altLang="en-US"/>
              <a:pPr/>
              <a:t>‹#›</a:t>
            </a:fld>
            <a:endParaRPr lang="en-US" altLang="zh-TW"/>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F91F021-F08E-9CA7-C12B-B2244779543D}"/>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F6786C93-2AC4-CB69-78F3-D84E13339938}"/>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9DD8CB5-083E-D052-FF4F-634F7C623878}"/>
              </a:ext>
            </a:extLst>
          </p:cNvPr>
          <p:cNvSpPr>
            <a:spLocks noGrp="1"/>
          </p:cNvSpPr>
          <p:nvPr>
            <p:ph type="dt" sz="half" idx="10"/>
          </p:nvPr>
        </p:nvSpPr>
        <p:spPr/>
        <p:txBody>
          <a:bodyPr/>
          <a:lstStyle>
            <a:lvl1pPr>
              <a:defRPr/>
            </a:lvl1pPr>
          </a:lstStyle>
          <a:p>
            <a:endParaRPr lang="en-US" altLang="zh-TW"/>
          </a:p>
        </p:txBody>
      </p:sp>
      <p:sp>
        <p:nvSpPr>
          <p:cNvPr id="5" name="頁尾版面配置區 4">
            <a:extLst>
              <a:ext uri="{FF2B5EF4-FFF2-40B4-BE49-F238E27FC236}">
                <a16:creationId xmlns:a16="http://schemas.microsoft.com/office/drawing/2014/main" id="{5EC645BD-A37A-05E8-A986-75BB2C5C15D7}"/>
              </a:ext>
            </a:extLst>
          </p:cNvPr>
          <p:cNvSpPr>
            <a:spLocks noGrp="1"/>
          </p:cNvSpPr>
          <p:nvPr>
            <p:ph type="ftr" sz="quarter" idx="11"/>
          </p:nvPr>
        </p:nvSpPr>
        <p:spPr/>
        <p:txBody>
          <a:bodyPr/>
          <a:lstStyle>
            <a:lvl1pPr>
              <a:defRPr/>
            </a:lvl1pPr>
          </a:lstStyle>
          <a:p>
            <a:endParaRPr lang="en-US" altLang="zh-TW"/>
          </a:p>
        </p:txBody>
      </p:sp>
      <p:sp>
        <p:nvSpPr>
          <p:cNvPr id="6" name="投影片編號版面配置區 5">
            <a:extLst>
              <a:ext uri="{FF2B5EF4-FFF2-40B4-BE49-F238E27FC236}">
                <a16:creationId xmlns:a16="http://schemas.microsoft.com/office/drawing/2014/main" id="{91F1D03B-0858-04DD-3C7F-24B59E123307}"/>
              </a:ext>
            </a:extLst>
          </p:cNvPr>
          <p:cNvSpPr>
            <a:spLocks noGrp="1"/>
          </p:cNvSpPr>
          <p:nvPr>
            <p:ph type="sldNum" sz="quarter" idx="12"/>
          </p:nvPr>
        </p:nvSpPr>
        <p:spPr/>
        <p:txBody>
          <a:bodyPr/>
          <a:lstStyle>
            <a:lvl1pPr>
              <a:defRPr/>
            </a:lvl1pPr>
          </a:lstStyle>
          <a:p>
            <a:fld id="{FD8BA40E-2A84-4D27-A633-2F782B5BC607}" type="slidenum">
              <a:rPr lang="zh-TW" altLang="en-US"/>
              <a:pPr/>
              <a:t>‹#›</a:t>
            </a:fld>
            <a:endParaRPr lang="en-US" altLang="zh-TW"/>
          </a:p>
        </p:txBody>
      </p:sp>
    </p:spTree>
    <p:extLst>
      <p:ext uri="{BB962C8B-B14F-4D97-AF65-F5344CB8AC3E}">
        <p14:creationId xmlns:p14="http://schemas.microsoft.com/office/powerpoint/2010/main" val="2452794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AAC39C8E-7657-87BA-5C18-62F476DC8853}"/>
              </a:ext>
            </a:extLst>
          </p:cNvPr>
          <p:cNvSpPr>
            <a:spLocks noGrp="1"/>
          </p:cNvSpPr>
          <p:nvPr>
            <p:ph type="title" orient="vert"/>
          </p:nvPr>
        </p:nvSpPr>
        <p:spPr>
          <a:xfrm>
            <a:off x="7002463" y="457200"/>
            <a:ext cx="1943100" cy="5638800"/>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21001982-AA90-37E4-A02E-391EA0F5498D}"/>
              </a:ext>
            </a:extLst>
          </p:cNvPr>
          <p:cNvSpPr>
            <a:spLocks noGrp="1"/>
          </p:cNvSpPr>
          <p:nvPr>
            <p:ph type="body" orient="vert" idx="1"/>
          </p:nvPr>
        </p:nvSpPr>
        <p:spPr>
          <a:xfrm>
            <a:off x="1173163" y="457200"/>
            <a:ext cx="5676900" cy="563880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AA77415-D3B9-0A5A-45A8-5C6401D6AB2D}"/>
              </a:ext>
            </a:extLst>
          </p:cNvPr>
          <p:cNvSpPr>
            <a:spLocks noGrp="1"/>
          </p:cNvSpPr>
          <p:nvPr>
            <p:ph type="dt" sz="half" idx="10"/>
          </p:nvPr>
        </p:nvSpPr>
        <p:spPr/>
        <p:txBody>
          <a:bodyPr/>
          <a:lstStyle>
            <a:lvl1pPr>
              <a:defRPr/>
            </a:lvl1pPr>
          </a:lstStyle>
          <a:p>
            <a:endParaRPr lang="en-US" altLang="zh-TW"/>
          </a:p>
        </p:txBody>
      </p:sp>
      <p:sp>
        <p:nvSpPr>
          <p:cNvPr id="5" name="頁尾版面配置區 4">
            <a:extLst>
              <a:ext uri="{FF2B5EF4-FFF2-40B4-BE49-F238E27FC236}">
                <a16:creationId xmlns:a16="http://schemas.microsoft.com/office/drawing/2014/main" id="{78E3BE02-1785-4C66-A75C-D4FB7F3604B4}"/>
              </a:ext>
            </a:extLst>
          </p:cNvPr>
          <p:cNvSpPr>
            <a:spLocks noGrp="1"/>
          </p:cNvSpPr>
          <p:nvPr>
            <p:ph type="ftr" sz="quarter" idx="11"/>
          </p:nvPr>
        </p:nvSpPr>
        <p:spPr/>
        <p:txBody>
          <a:bodyPr/>
          <a:lstStyle>
            <a:lvl1pPr>
              <a:defRPr/>
            </a:lvl1pPr>
          </a:lstStyle>
          <a:p>
            <a:endParaRPr lang="en-US" altLang="zh-TW"/>
          </a:p>
        </p:txBody>
      </p:sp>
      <p:sp>
        <p:nvSpPr>
          <p:cNvPr id="6" name="投影片編號版面配置區 5">
            <a:extLst>
              <a:ext uri="{FF2B5EF4-FFF2-40B4-BE49-F238E27FC236}">
                <a16:creationId xmlns:a16="http://schemas.microsoft.com/office/drawing/2014/main" id="{52610812-30B0-E614-065C-3C1D382A44FC}"/>
              </a:ext>
            </a:extLst>
          </p:cNvPr>
          <p:cNvSpPr>
            <a:spLocks noGrp="1"/>
          </p:cNvSpPr>
          <p:nvPr>
            <p:ph type="sldNum" sz="quarter" idx="12"/>
          </p:nvPr>
        </p:nvSpPr>
        <p:spPr/>
        <p:txBody>
          <a:bodyPr/>
          <a:lstStyle>
            <a:lvl1pPr>
              <a:defRPr/>
            </a:lvl1pPr>
          </a:lstStyle>
          <a:p>
            <a:fld id="{6AB6108F-73B4-424F-BA80-F5BEBD5A5806}" type="slidenum">
              <a:rPr lang="zh-TW" altLang="en-US"/>
              <a:pPr/>
              <a:t>‹#›</a:t>
            </a:fld>
            <a:endParaRPr lang="en-US" altLang="zh-TW"/>
          </a:p>
        </p:txBody>
      </p:sp>
    </p:spTree>
    <p:extLst>
      <p:ext uri="{BB962C8B-B14F-4D97-AF65-F5344CB8AC3E}">
        <p14:creationId xmlns:p14="http://schemas.microsoft.com/office/powerpoint/2010/main" val="552790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36BD6DA-A02D-9533-A2D4-6019337A04B2}"/>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456CB07F-3FAD-AC53-8510-735F336D6629}"/>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1F464F4-EB11-9CA9-2243-C836E6FEAD92}"/>
              </a:ext>
            </a:extLst>
          </p:cNvPr>
          <p:cNvSpPr>
            <a:spLocks noGrp="1"/>
          </p:cNvSpPr>
          <p:nvPr>
            <p:ph type="dt" sz="half" idx="10"/>
          </p:nvPr>
        </p:nvSpPr>
        <p:spPr/>
        <p:txBody>
          <a:bodyPr/>
          <a:lstStyle>
            <a:lvl1pPr>
              <a:defRPr/>
            </a:lvl1pPr>
          </a:lstStyle>
          <a:p>
            <a:endParaRPr lang="en-US" altLang="zh-TW"/>
          </a:p>
        </p:txBody>
      </p:sp>
      <p:sp>
        <p:nvSpPr>
          <p:cNvPr id="5" name="頁尾版面配置區 4">
            <a:extLst>
              <a:ext uri="{FF2B5EF4-FFF2-40B4-BE49-F238E27FC236}">
                <a16:creationId xmlns:a16="http://schemas.microsoft.com/office/drawing/2014/main" id="{0B29F488-6187-8D60-0B69-71471E99D944}"/>
              </a:ext>
            </a:extLst>
          </p:cNvPr>
          <p:cNvSpPr>
            <a:spLocks noGrp="1"/>
          </p:cNvSpPr>
          <p:nvPr>
            <p:ph type="ftr" sz="quarter" idx="11"/>
          </p:nvPr>
        </p:nvSpPr>
        <p:spPr/>
        <p:txBody>
          <a:bodyPr/>
          <a:lstStyle>
            <a:lvl1pPr>
              <a:defRPr/>
            </a:lvl1pPr>
          </a:lstStyle>
          <a:p>
            <a:endParaRPr lang="en-US" altLang="zh-TW"/>
          </a:p>
        </p:txBody>
      </p:sp>
      <p:sp>
        <p:nvSpPr>
          <p:cNvPr id="6" name="投影片編號版面配置區 5">
            <a:extLst>
              <a:ext uri="{FF2B5EF4-FFF2-40B4-BE49-F238E27FC236}">
                <a16:creationId xmlns:a16="http://schemas.microsoft.com/office/drawing/2014/main" id="{3FF28B91-205E-8677-F240-67C9C00EFFF6}"/>
              </a:ext>
            </a:extLst>
          </p:cNvPr>
          <p:cNvSpPr>
            <a:spLocks noGrp="1"/>
          </p:cNvSpPr>
          <p:nvPr>
            <p:ph type="sldNum" sz="quarter" idx="12"/>
          </p:nvPr>
        </p:nvSpPr>
        <p:spPr/>
        <p:txBody>
          <a:bodyPr/>
          <a:lstStyle>
            <a:lvl1pPr>
              <a:defRPr/>
            </a:lvl1pPr>
          </a:lstStyle>
          <a:p>
            <a:fld id="{360B0352-CDA5-49C7-A873-31AD6C3DD193}" type="slidenum">
              <a:rPr lang="zh-TW" altLang="en-US"/>
              <a:pPr/>
              <a:t>‹#›</a:t>
            </a:fld>
            <a:endParaRPr lang="en-US" altLang="zh-TW"/>
          </a:p>
        </p:txBody>
      </p:sp>
    </p:spTree>
    <p:extLst>
      <p:ext uri="{BB962C8B-B14F-4D97-AF65-F5344CB8AC3E}">
        <p14:creationId xmlns:p14="http://schemas.microsoft.com/office/powerpoint/2010/main" val="2806556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A788B7-284F-0876-9704-12DC5705BC32}"/>
              </a:ext>
            </a:extLst>
          </p:cNvPr>
          <p:cNvSpPr>
            <a:spLocks noGrp="1"/>
          </p:cNvSpPr>
          <p:nvPr>
            <p:ph type="title"/>
          </p:nvPr>
        </p:nvSpPr>
        <p:spPr>
          <a:xfrm>
            <a:off x="623888" y="1709738"/>
            <a:ext cx="78867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A7B0ED84-FCD2-19A4-02EA-D83EDF447724}"/>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F3CCD932-FACF-4D25-99A8-D33420FE7D9E}"/>
              </a:ext>
            </a:extLst>
          </p:cNvPr>
          <p:cNvSpPr>
            <a:spLocks noGrp="1"/>
          </p:cNvSpPr>
          <p:nvPr>
            <p:ph type="dt" sz="half" idx="10"/>
          </p:nvPr>
        </p:nvSpPr>
        <p:spPr/>
        <p:txBody>
          <a:bodyPr/>
          <a:lstStyle>
            <a:lvl1pPr>
              <a:defRPr/>
            </a:lvl1pPr>
          </a:lstStyle>
          <a:p>
            <a:endParaRPr lang="en-US" altLang="zh-TW"/>
          </a:p>
        </p:txBody>
      </p:sp>
      <p:sp>
        <p:nvSpPr>
          <p:cNvPr id="5" name="頁尾版面配置區 4">
            <a:extLst>
              <a:ext uri="{FF2B5EF4-FFF2-40B4-BE49-F238E27FC236}">
                <a16:creationId xmlns:a16="http://schemas.microsoft.com/office/drawing/2014/main" id="{F16017BC-782A-63A6-55CE-8E91B9E1FC0E}"/>
              </a:ext>
            </a:extLst>
          </p:cNvPr>
          <p:cNvSpPr>
            <a:spLocks noGrp="1"/>
          </p:cNvSpPr>
          <p:nvPr>
            <p:ph type="ftr" sz="quarter" idx="11"/>
          </p:nvPr>
        </p:nvSpPr>
        <p:spPr/>
        <p:txBody>
          <a:bodyPr/>
          <a:lstStyle>
            <a:lvl1pPr>
              <a:defRPr/>
            </a:lvl1pPr>
          </a:lstStyle>
          <a:p>
            <a:endParaRPr lang="en-US" altLang="zh-TW"/>
          </a:p>
        </p:txBody>
      </p:sp>
      <p:sp>
        <p:nvSpPr>
          <p:cNvPr id="6" name="投影片編號版面配置區 5">
            <a:extLst>
              <a:ext uri="{FF2B5EF4-FFF2-40B4-BE49-F238E27FC236}">
                <a16:creationId xmlns:a16="http://schemas.microsoft.com/office/drawing/2014/main" id="{0EB70F63-4160-6F85-2735-456AA287A645}"/>
              </a:ext>
            </a:extLst>
          </p:cNvPr>
          <p:cNvSpPr>
            <a:spLocks noGrp="1"/>
          </p:cNvSpPr>
          <p:nvPr>
            <p:ph type="sldNum" sz="quarter" idx="12"/>
          </p:nvPr>
        </p:nvSpPr>
        <p:spPr/>
        <p:txBody>
          <a:bodyPr/>
          <a:lstStyle>
            <a:lvl1pPr>
              <a:defRPr/>
            </a:lvl1pPr>
          </a:lstStyle>
          <a:p>
            <a:fld id="{C703A992-22DC-4D57-88DD-05D792D0C9B0}" type="slidenum">
              <a:rPr lang="zh-TW" altLang="en-US"/>
              <a:pPr/>
              <a:t>‹#›</a:t>
            </a:fld>
            <a:endParaRPr lang="en-US" altLang="zh-TW"/>
          </a:p>
        </p:txBody>
      </p:sp>
    </p:spTree>
    <p:extLst>
      <p:ext uri="{BB962C8B-B14F-4D97-AF65-F5344CB8AC3E}">
        <p14:creationId xmlns:p14="http://schemas.microsoft.com/office/powerpoint/2010/main" val="1152138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125224-2E85-64DA-2EF9-1EAC4CF304C3}"/>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16DA4153-03CD-5822-CC57-6CBECCAEF6BE}"/>
              </a:ext>
            </a:extLst>
          </p:cNvPr>
          <p:cNvSpPr>
            <a:spLocks noGrp="1"/>
          </p:cNvSpPr>
          <p:nvPr>
            <p:ph sz="half" idx="1"/>
          </p:nvPr>
        </p:nvSpPr>
        <p:spPr>
          <a:xfrm>
            <a:off x="1173163" y="1981200"/>
            <a:ext cx="3810000" cy="41148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41E4CEA4-8BC5-D742-7CD3-ECC25F313D9D}"/>
              </a:ext>
            </a:extLst>
          </p:cNvPr>
          <p:cNvSpPr>
            <a:spLocks noGrp="1"/>
          </p:cNvSpPr>
          <p:nvPr>
            <p:ph sz="half" idx="2"/>
          </p:nvPr>
        </p:nvSpPr>
        <p:spPr>
          <a:xfrm>
            <a:off x="5135563" y="1981200"/>
            <a:ext cx="3810000" cy="41148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B90AF480-CE23-5544-2ACD-252FDFE0DB9F}"/>
              </a:ext>
            </a:extLst>
          </p:cNvPr>
          <p:cNvSpPr>
            <a:spLocks noGrp="1"/>
          </p:cNvSpPr>
          <p:nvPr>
            <p:ph type="dt" sz="half" idx="10"/>
          </p:nvPr>
        </p:nvSpPr>
        <p:spPr/>
        <p:txBody>
          <a:bodyPr/>
          <a:lstStyle>
            <a:lvl1pPr>
              <a:defRPr/>
            </a:lvl1pPr>
          </a:lstStyle>
          <a:p>
            <a:endParaRPr lang="en-US" altLang="zh-TW"/>
          </a:p>
        </p:txBody>
      </p:sp>
      <p:sp>
        <p:nvSpPr>
          <p:cNvPr id="6" name="頁尾版面配置區 5">
            <a:extLst>
              <a:ext uri="{FF2B5EF4-FFF2-40B4-BE49-F238E27FC236}">
                <a16:creationId xmlns:a16="http://schemas.microsoft.com/office/drawing/2014/main" id="{56D420C2-3A6B-A1B7-FB55-6C44BB179D9D}"/>
              </a:ext>
            </a:extLst>
          </p:cNvPr>
          <p:cNvSpPr>
            <a:spLocks noGrp="1"/>
          </p:cNvSpPr>
          <p:nvPr>
            <p:ph type="ftr" sz="quarter" idx="11"/>
          </p:nvPr>
        </p:nvSpPr>
        <p:spPr/>
        <p:txBody>
          <a:bodyPr/>
          <a:lstStyle>
            <a:lvl1pPr>
              <a:defRPr/>
            </a:lvl1pPr>
          </a:lstStyle>
          <a:p>
            <a:endParaRPr lang="en-US" altLang="zh-TW"/>
          </a:p>
        </p:txBody>
      </p:sp>
      <p:sp>
        <p:nvSpPr>
          <p:cNvPr id="7" name="投影片編號版面配置區 6">
            <a:extLst>
              <a:ext uri="{FF2B5EF4-FFF2-40B4-BE49-F238E27FC236}">
                <a16:creationId xmlns:a16="http://schemas.microsoft.com/office/drawing/2014/main" id="{1D26B39B-2952-D8AD-9219-9A0DCDE96CC7}"/>
              </a:ext>
            </a:extLst>
          </p:cNvPr>
          <p:cNvSpPr>
            <a:spLocks noGrp="1"/>
          </p:cNvSpPr>
          <p:nvPr>
            <p:ph type="sldNum" sz="quarter" idx="12"/>
          </p:nvPr>
        </p:nvSpPr>
        <p:spPr/>
        <p:txBody>
          <a:bodyPr/>
          <a:lstStyle>
            <a:lvl1pPr>
              <a:defRPr/>
            </a:lvl1pPr>
          </a:lstStyle>
          <a:p>
            <a:fld id="{CF4C52A5-FE7F-44B8-98D9-04DEF0990D78}" type="slidenum">
              <a:rPr lang="zh-TW" altLang="en-US"/>
              <a:pPr/>
              <a:t>‹#›</a:t>
            </a:fld>
            <a:endParaRPr lang="en-US" altLang="zh-TW"/>
          </a:p>
        </p:txBody>
      </p:sp>
    </p:spTree>
    <p:extLst>
      <p:ext uri="{BB962C8B-B14F-4D97-AF65-F5344CB8AC3E}">
        <p14:creationId xmlns:p14="http://schemas.microsoft.com/office/powerpoint/2010/main" val="1853828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424454-087A-DAF3-7365-0A45F8CF7901}"/>
              </a:ext>
            </a:extLst>
          </p:cNvPr>
          <p:cNvSpPr>
            <a:spLocks noGrp="1"/>
          </p:cNvSpPr>
          <p:nvPr>
            <p:ph type="title"/>
          </p:nvPr>
        </p:nvSpPr>
        <p:spPr>
          <a:xfrm>
            <a:off x="630238" y="365125"/>
            <a:ext cx="78867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043290F6-5C60-3363-6B14-2C9FBBF7B805}"/>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ECBB9A71-C09A-5CA2-CD20-867C54B87774}"/>
              </a:ext>
            </a:extLst>
          </p:cNvPr>
          <p:cNvSpPr>
            <a:spLocks noGrp="1"/>
          </p:cNvSpPr>
          <p:nvPr>
            <p:ph sz="half" idx="2"/>
          </p:nvPr>
        </p:nvSpPr>
        <p:spPr>
          <a:xfrm>
            <a:off x="630238" y="2505075"/>
            <a:ext cx="386873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9FB16229-1740-B3FE-AE1E-E36B6C6F2FA6}"/>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843D296B-998B-6629-8C4F-A87BB8435B91}"/>
              </a:ext>
            </a:extLst>
          </p:cNvPr>
          <p:cNvSpPr>
            <a:spLocks noGrp="1"/>
          </p:cNvSpPr>
          <p:nvPr>
            <p:ph sz="quarter" idx="4"/>
          </p:nvPr>
        </p:nvSpPr>
        <p:spPr>
          <a:xfrm>
            <a:off x="4629150" y="2505075"/>
            <a:ext cx="38877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9430E9AE-4E24-1CDE-1CEB-88C16583B5B2}"/>
              </a:ext>
            </a:extLst>
          </p:cNvPr>
          <p:cNvSpPr>
            <a:spLocks noGrp="1"/>
          </p:cNvSpPr>
          <p:nvPr>
            <p:ph type="dt" sz="half" idx="10"/>
          </p:nvPr>
        </p:nvSpPr>
        <p:spPr/>
        <p:txBody>
          <a:bodyPr/>
          <a:lstStyle>
            <a:lvl1pPr>
              <a:defRPr/>
            </a:lvl1pPr>
          </a:lstStyle>
          <a:p>
            <a:endParaRPr lang="en-US" altLang="zh-TW"/>
          </a:p>
        </p:txBody>
      </p:sp>
      <p:sp>
        <p:nvSpPr>
          <p:cNvPr id="8" name="頁尾版面配置區 7">
            <a:extLst>
              <a:ext uri="{FF2B5EF4-FFF2-40B4-BE49-F238E27FC236}">
                <a16:creationId xmlns:a16="http://schemas.microsoft.com/office/drawing/2014/main" id="{5DCE18FD-4C47-7478-302B-38405A66B965}"/>
              </a:ext>
            </a:extLst>
          </p:cNvPr>
          <p:cNvSpPr>
            <a:spLocks noGrp="1"/>
          </p:cNvSpPr>
          <p:nvPr>
            <p:ph type="ftr" sz="quarter" idx="11"/>
          </p:nvPr>
        </p:nvSpPr>
        <p:spPr/>
        <p:txBody>
          <a:bodyPr/>
          <a:lstStyle>
            <a:lvl1pPr>
              <a:defRPr/>
            </a:lvl1pPr>
          </a:lstStyle>
          <a:p>
            <a:endParaRPr lang="en-US" altLang="zh-TW"/>
          </a:p>
        </p:txBody>
      </p:sp>
      <p:sp>
        <p:nvSpPr>
          <p:cNvPr id="9" name="投影片編號版面配置區 8">
            <a:extLst>
              <a:ext uri="{FF2B5EF4-FFF2-40B4-BE49-F238E27FC236}">
                <a16:creationId xmlns:a16="http://schemas.microsoft.com/office/drawing/2014/main" id="{40848192-27E1-C72C-A947-0AF108F7905A}"/>
              </a:ext>
            </a:extLst>
          </p:cNvPr>
          <p:cNvSpPr>
            <a:spLocks noGrp="1"/>
          </p:cNvSpPr>
          <p:nvPr>
            <p:ph type="sldNum" sz="quarter" idx="12"/>
          </p:nvPr>
        </p:nvSpPr>
        <p:spPr/>
        <p:txBody>
          <a:bodyPr/>
          <a:lstStyle>
            <a:lvl1pPr>
              <a:defRPr/>
            </a:lvl1pPr>
          </a:lstStyle>
          <a:p>
            <a:fld id="{A0F83390-D3B3-4EE2-A1EB-2AC128DC4CCD}" type="slidenum">
              <a:rPr lang="zh-TW" altLang="en-US"/>
              <a:pPr/>
              <a:t>‹#›</a:t>
            </a:fld>
            <a:endParaRPr lang="en-US" altLang="zh-TW"/>
          </a:p>
        </p:txBody>
      </p:sp>
    </p:spTree>
    <p:extLst>
      <p:ext uri="{BB962C8B-B14F-4D97-AF65-F5344CB8AC3E}">
        <p14:creationId xmlns:p14="http://schemas.microsoft.com/office/powerpoint/2010/main" val="3678854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1F1BBF-74ED-663B-D5E9-CC869E4F45A3}"/>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E97423C6-BB5E-4D15-FF55-665D3C806FAA}"/>
              </a:ext>
            </a:extLst>
          </p:cNvPr>
          <p:cNvSpPr>
            <a:spLocks noGrp="1"/>
          </p:cNvSpPr>
          <p:nvPr>
            <p:ph type="dt" sz="half" idx="10"/>
          </p:nvPr>
        </p:nvSpPr>
        <p:spPr/>
        <p:txBody>
          <a:bodyPr/>
          <a:lstStyle>
            <a:lvl1pPr>
              <a:defRPr/>
            </a:lvl1pPr>
          </a:lstStyle>
          <a:p>
            <a:endParaRPr lang="en-US" altLang="zh-TW"/>
          </a:p>
        </p:txBody>
      </p:sp>
      <p:sp>
        <p:nvSpPr>
          <p:cNvPr id="4" name="頁尾版面配置區 3">
            <a:extLst>
              <a:ext uri="{FF2B5EF4-FFF2-40B4-BE49-F238E27FC236}">
                <a16:creationId xmlns:a16="http://schemas.microsoft.com/office/drawing/2014/main" id="{248C3121-74BF-E8A5-AED4-3B03EE7850CA}"/>
              </a:ext>
            </a:extLst>
          </p:cNvPr>
          <p:cNvSpPr>
            <a:spLocks noGrp="1"/>
          </p:cNvSpPr>
          <p:nvPr>
            <p:ph type="ftr" sz="quarter" idx="11"/>
          </p:nvPr>
        </p:nvSpPr>
        <p:spPr/>
        <p:txBody>
          <a:bodyPr/>
          <a:lstStyle>
            <a:lvl1pPr>
              <a:defRPr/>
            </a:lvl1pPr>
          </a:lstStyle>
          <a:p>
            <a:endParaRPr lang="en-US" altLang="zh-TW"/>
          </a:p>
        </p:txBody>
      </p:sp>
      <p:sp>
        <p:nvSpPr>
          <p:cNvPr id="5" name="投影片編號版面配置區 4">
            <a:extLst>
              <a:ext uri="{FF2B5EF4-FFF2-40B4-BE49-F238E27FC236}">
                <a16:creationId xmlns:a16="http://schemas.microsoft.com/office/drawing/2014/main" id="{8677347B-DF7E-A641-103D-6B4AF805AB95}"/>
              </a:ext>
            </a:extLst>
          </p:cNvPr>
          <p:cNvSpPr>
            <a:spLocks noGrp="1"/>
          </p:cNvSpPr>
          <p:nvPr>
            <p:ph type="sldNum" sz="quarter" idx="12"/>
          </p:nvPr>
        </p:nvSpPr>
        <p:spPr/>
        <p:txBody>
          <a:bodyPr/>
          <a:lstStyle>
            <a:lvl1pPr>
              <a:defRPr/>
            </a:lvl1pPr>
          </a:lstStyle>
          <a:p>
            <a:fld id="{502516A1-1465-4808-B26A-844BCA8C9406}" type="slidenum">
              <a:rPr lang="zh-TW" altLang="en-US"/>
              <a:pPr/>
              <a:t>‹#›</a:t>
            </a:fld>
            <a:endParaRPr lang="en-US" altLang="zh-TW"/>
          </a:p>
        </p:txBody>
      </p:sp>
    </p:spTree>
    <p:extLst>
      <p:ext uri="{BB962C8B-B14F-4D97-AF65-F5344CB8AC3E}">
        <p14:creationId xmlns:p14="http://schemas.microsoft.com/office/powerpoint/2010/main" val="2475048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3C83B1EC-74A2-179D-A689-9596A1E6F903}"/>
              </a:ext>
            </a:extLst>
          </p:cNvPr>
          <p:cNvSpPr>
            <a:spLocks noGrp="1"/>
          </p:cNvSpPr>
          <p:nvPr>
            <p:ph type="dt" sz="half" idx="10"/>
          </p:nvPr>
        </p:nvSpPr>
        <p:spPr/>
        <p:txBody>
          <a:bodyPr/>
          <a:lstStyle>
            <a:lvl1pPr>
              <a:defRPr/>
            </a:lvl1pPr>
          </a:lstStyle>
          <a:p>
            <a:endParaRPr lang="en-US" altLang="zh-TW"/>
          </a:p>
        </p:txBody>
      </p:sp>
      <p:sp>
        <p:nvSpPr>
          <p:cNvPr id="3" name="頁尾版面配置區 2">
            <a:extLst>
              <a:ext uri="{FF2B5EF4-FFF2-40B4-BE49-F238E27FC236}">
                <a16:creationId xmlns:a16="http://schemas.microsoft.com/office/drawing/2014/main" id="{3921EAE9-4956-D74D-1C54-10FD48D902EC}"/>
              </a:ext>
            </a:extLst>
          </p:cNvPr>
          <p:cNvSpPr>
            <a:spLocks noGrp="1"/>
          </p:cNvSpPr>
          <p:nvPr>
            <p:ph type="ftr" sz="quarter" idx="11"/>
          </p:nvPr>
        </p:nvSpPr>
        <p:spPr/>
        <p:txBody>
          <a:bodyPr/>
          <a:lstStyle>
            <a:lvl1pPr>
              <a:defRPr/>
            </a:lvl1pPr>
          </a:lstStyle>
          <a:p>
            <a:endParaRPr lang="en-US" altLang="zh-TW"/>
          </a:p>
        </p:txBody>
      </p:sp>
      <p:sp>
        <p:nvSpPr>
          <p:cNvPr id="4" name="投影片編號版面配置區 3">
            <a:extLst>
              <a:ext uri="{FF2B5EF4-FFF2-40B4-BE49-F238E27FC236}">
                <a16:creationId xmlns:a16="http://schemas.microsoft.com/office/drawing/2014/main" id="{6A35AF44-95AE-EF5E-6D2A-3192E7BFB0FF}"/>
              </a:ext>
            </a:extLst>
          </p:cNvPr>
          <p:cNvSpPr>
            <a:spLocks noGrp="1"/>
          </p:cNvSpPr>
          <p:nvPr>
            <p:ph type="sldNum" sz="quarter" idx="12"/>
          </p:nvPr>
        </p:nvSpPr>
        <p:spPr/>
        <p:txBody>
          <a:bodyPr/>
          <a:lstStyle>
            <a:lvl1pPr>
              <a:defRPr/>
            </a:lvl1pPr>
          </a:lstStyle>
          <a:p>
            <a:fld id="{7E87049A-ABAB-4FE3-BEE5-1C107006E6FC}" type="slidenum">
              <a:rPr lang="zh-TW" altLang="en-US"/>
              <a:pPr/>
              <a:t>‹#›</a:t>
            </a:fld>
            <a:endParaRPr lang="en-US" altLang="zh-TW"/>
          </a:p>
        </p:txBody>
      </p:sp>
    </p:spTree>
    <p:extLst>
      <p:ext uri="{BB962C8B-B14F-4D97-AF65-F5344CB8AC3E}">
        <p14:creationId xmlns:p14="http://schemas.microsoft.com/office/powerpoint/2010/main" val="1213552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775367-48A6-8925-FACB-E9F4FD4655FB}"/>
              </a:ext>
            </a:extLst>
          </p:cNvPr>
          <p:cNvSpPr>
            <a:spLocks noGrp="1"/>
          </p:cNvSpPr>
          <p:nvPr>
            <p:ph type="title"/>
          </p:nvPr>
        </p:nvSpPr>
        <p:spPr>
          <a:xfrm>
            <a:off x="630238" y="457200"/>
            <a:ext cx="2949575"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CA14D57F-13CF-B3C4-8B20-2E26CE1F4D2F}"/>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B6F53651-11D2-2B87-61E9-C04248294BD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B0629C67-E1C2-F71C-31DE-7B46E9B5EC34}"/>
              </a:ext>
            </a:extLst>
          </p:cNvPr>
          <p:cNvSpPr>
            <a:spLocks noGrp="1"/>
          </p:cNvSpPr>
          <p:nvPr>
            <p:ph type="dt" sz="half" idx="10"/>
          </p:nvPr>
        </p:nvSpPr>
        <p:spPr/>
        <p:txBody>
          <a:bodyPr/>
          <a:lstStyle>
            <a:lvl1pPr>
              <a:defRPr/>
            </a:lvl1pPr>
          </a:lstStyle>
          <a:p>
            <a:endParaRPr lang="en-US" altLang="zh-TW"/>
          </a:p>
        </p:txBody>
      </p:sp>
      <p:sp>
        <p:nvSpPr>
          <p:cNvPr id="6" name="頁尾版面配置區 5">
            <a:extLst>
              <a:ext uri="{FF2B5EF4-FFF2-40B4-BE49-F238E27FC236}">
                <a16:creationId xmlns:a16="http://schemas.microsoft.com/office/drawing/2014/main" id="{2C3E3DD3-8F00-FD48-1103-D50C21F73D07}"/>
              </a:ext>
            </a:extLst>
          </p:cNvPr>
          <p:cNvSpPr>
            <a:spLocks noGrp="1"/>
          </p:cNvSpPr>
          <p:nvPr>
            <p:ph type="ftr" sz="quarter" idx="11"/>
          </p:nvPr>
        </p:nvSpPr>
        <p:spPr/>
        <p:txBody>
          <a:bodyPr/>
          <a:lstStyle>
            <a:lvl1pPr>
              <a:defRPr/>
            </a:lvl1pPr>
          </a:lstStyle>
          <a:p>
            <a:endParaRPr lang="en-US" altLang="zh-TW"/>
          </a:p>
        </p:txBody>
      </p:sp>
      <p:sp>
        <p:nvSpPr>
          <p:cNvPr id="7" name="投影片編號版面配置區 6">
            <a:extLst>
              <a:ext uri="{FF2B5EF4-FFF2-40B4-BE49-F238E27FC236}">
                <a16:creationId xmlns:a16="http://schemas.microsoft.com/office/drawing/2014/main" id="{5F866057-AC48-0794-B615-4DE848EE1192}"/>
              </a:ext>
            </a:extLst>
          </p:cNvPr>
          <p:cNvSpPr>
            <a:spLocks noGrp="1"/>
          </p:cNvSpPr>
          <p:nvPr>
            <p:ph type="sldNum" sz="quarter" idx="12"/>
          </p:nvPr>
        </p:nvSpPr>
        <p:spPr/>
        <p:txBody>
          <a:bodyPr/>
          <a:lstStyle>
            <a:lvl1pPr>
              <a:defRPr/>
            </a:lvl1pPr>
          </a:lstStyle>
          <a:p>
            <a:fld id="{E3819BE7-44D8-46D1-9F39-CB81D4014A1C}" type="slidenum">
              <a:rPr lang="zh-TW" altLang="en-US"/>
              <a:pPr/>
              <a:t>‹#›</a:t>
            </a:fld>
            <a:endParaRPr lang="en-US" altLang="zh-TW"/>
          </a:p>
        </p:txBody>
      </p:sp>
    </p:spTree>
    <p:extLst>
      <p:ext uri="{BB962C8B-B14F-4D97-AF65-F5344CB8AC3E}">
        <p14:creationId xmlns:p14="http://schemas.microsoft.com/office/powerpoint/2010/main" val="1918496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89FCE6-A97C-FE1D-4A00-663CD0A44AD6}"/>
              </a:ext>
            </a:extLst>
          </p:cNvPr>
          <p:cNvSpPr>
            <a:spLocks noGrp="1"/>
          </p:cNvSpPr>
          <p:nvPr>
            <p:ph type="title"/>
          </p:nvPr>
        </p:nvSpPr>
        <p:spPr>
          <a:xfrm>
            <a:off x="630238" y="457200"/>
            <a:ext cx="2949575"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1ED5EE36-BA17-47EF-2A83-55E794869E6A}"/>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EA1AE23F-3B70-8BF3-7856-E00785EA773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D0FED055-75B2-C414-39FC-3B2DB8EC6C41}"/>
              </a:ext>
            </a:extLst>
          </p:cNvPr>
          <p:cNvSpPr>
            <a:spLocks noGrp="1"/>
          </p:cNvSpPr>
          <p:nvPr>
            <p:ph type="dt" sz="half" idx="10"/>
          </p:nvPr>
        </p:nvSpPr>
        <p:spPr/>
        <p:txBody>
          <a:bodyPr/>
          <a:lstStyle>
            <a:lvl1pPr>
              <a:defRPr/>
            </a:lvl1pPr>
          </a:lstStyle>
          <a:p>
            <a:endParaRPr lang="en-US" altLang="zh-TW"/>
          </a:p>
        </p:txBody>
      </p:sp>
      <p:sp>
        <p:nvSpPr>
          <p:cNvPr id="6" name="頁尾版面配置區 5">
            <a:extLst>
              <a:ext uri="{FF2B5EF4-FFF2-40B4-BE49-F238E27FC236}">
                <a16:creationId xmlns:a16="http://schemas.microsoft.com/office/drawing/2014/main" id="{DEFE2F35-EB55-501E-BCB7-DB16193A21B3}"/>
              </a:ext>
            </a:extLst>
          </p:cNvPr>
          <p:cNvSpPr>
            <a:spLocks noGrp="1"/>
          </p:cNvSpPr>
          <p:nvPr>
            <p:ph type="ftr" sz="quarter" idx="11"/>
          </p:nvPr>
        </p:nvSpPr>
        <p:spPr/>
        <p:txBody>
          <a:bodyPr/>
          <a:lstStyle>
            <a:lvl1pPr>
              <a:defRPr/>
            </a:lvl1pPr>
          </a:lstStyle>
          <a:p>
            <a:endParaRPr lang="en-US" altLang="zh-TW"/>
          </a:p>
        </p:txBody>
      </p:sp>
      <p:sp>
        <p:nvSpPr>
          <p:cNvPr id="7" name="投影片編號版面配置區 6">
            <a:extLst>
              <a:ext uri="{FF2B5EF4-FFF2-40B4-BE49-F238E27FC236}">
                <a16:creationId xmlns:a16="http://schemas.microsoft.com/office/drawing/2014/main" id="{0FFE11DD-00F9-C366-A983-5FB13326B159}"/>
              </a:ext>
            </a:extLst>
          </p:cNvPr>
          <p:cNvSpPr>
            <a:spLocks noGrp="1"/>
          </p:cNvSpPr>
          <p:nvPr>
            <p:ph type="sldNum" sz="quarter" idx="12"/>
          </p:nvPr>
        </p:nvSpPr>
        <p:spPr/>
        <p:txBody>
          <a:bodyPr/>
          <a:lstStyle>
            <a:lvl1pPr>
              <a:defRPr/>
            </a:lvl1pPr>
          </a:lstStyle>
          <a:p>
            <a:fld id="{0FF92FDD-BE1E-4711-B753-ABBDEB71C176}" type="slidenum">
              <a:rPr lang="zh-TW" altLang="en-US"/>
              <a:pPr/>
              <a:t>‹#›</a:t>
            </a:fld>
            <a:endParaRPr lang="en-US" altLang="zh-TW"/>
          </a:p>
        </p:txBody>
      </p:sp>
    </p:spTree>
    <p:extLst>
      <p:ext uri="{BB962C8B-B14F-4D97-AF65-F5344CB8AC3E}">
        <p14:creationId xmlns:p14="http://schemas.microsoft.com/office/powerpoint/2010/main" val="3640072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pic>
        <p:nvPicPr>
          <p:cNvPr id="3102" name="Picture 30">
            <a:extLst>
              <a:ext uri="{FF2B5EF4-FFF2-40B4-BE49-F238E27FC236}">
                <a16:creationId xmlns:a16="http://schemas.microsoft.com/office/drawing/2014/main" id="{985471E0-D485-24B6-E0C5-E0F69FA1AABF}"/>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l="17488" t="24907" r="16345" b="25279"/>
          <a:stretch>
            <a:fillRect/>
          </a:stretch>
        </p:blipFill>
        <p:spPr bwMode="auto">
          <a:xfrm>
            <a:off x="2590800" y="1066800"/>
            <a:ext cx="4408488" cy="4876800"/>
          </a:xfrm>
          <a:prstGeom prst="rect">
            <a:avLst/>
          </a:prstGeom>
          <a:noFill/>
          <a:extLst>
            <a:ext uri="{909E8E84-426E-40DD-AFC4-6F175D3DCCD1}">
              <a14:hiddenFill xmlns:a14="http://schemas.microsoft.com/office/drawing/2010/main">
                <a:solidFill>
                  <a:srgbClr val="FFFFFF"/>
                </a:solidFill>
              </a14:hiddenFill>
            </a:ext>
          </a:extLst>
        </p:spPr>
      </p:pic>
      <p:grpSp>
        <p:nvGrpSpPr>
          <p:cNvPr id="3074" name="Group 2">
            <a:extLst>
              <a:ext uri="{FF2B5EF4-FFF2-40B4-BE49-F238E27FC236}">
                <a16:creationId xmlns:a16="http://schemas.microsoft.com/office/drawing/2014/main" id="{3558B28C-3CFD-982C-E69D-B179A284182F}"/>
              </a:ext>
            </a:extLst>
          </p:cNvPr>
          <p:cNvGrpSpPr>
            <a:grpSpLocks/>
          </p:cNvGrpSpPr>
          <p:nvPr/>
        </p:nvGrpSpPr>
        <p:grpSpPr bwMode="auto">
          <a:xfrm>
            <a:off x="0" y="-4763"/>
            <a:ext cx="1063625" cy="6858001"/>
            <a:chOff x="0" y="-3"/>
            <a:chExt cx="670" cy="4320"/>
          </a:xfrm>
        </p:grpSpPr>
        <p:grpSp>
          <p:nvGrpSpPr>
            <p:cNvPr id="3075" name="Group 3">
              <a:extLst>
                <a:ext uri="{FF2B5EF4-FFF2-40B4-BE49-F238E27FC236}">
                  <a16:creationId xmlns:a16="http://schemas.microsoft.com/office/drawing/2014/main" id="{2EF10845-65C1-F703-81C5-D3176CB11028}"/>
                </a:ext>
              </a:extLst>
            </p:cNvPr>
            <p:cNvGrpSpPr>
              <a:grpSpLocks/>
            </p:cNvGrpSpPr>
            <p:nvPr/>
          </p:nvGrpSpPr>
          <p:grpSpPr bwMode="auto">
            <a:xfrm rot="16200000" flipH="1">
              <a:off x="-1815" y="1838"/>
              <a:ext cx="4320" cy="638"/>
              <a:chOff x="-2" y="1562"/>
              <a:chExt cx="5762" cy="638"/>
            </a:xfrm>
          </p:grpSpPr>
          <p:sp>
            <p:nvSpPr>
              <p:cNvPr id="3076" name="Freeform 4">
                <a:extLst>
                  <a:ext uri="{FF2B5EF4-FFF2-40B4-BE49-F238E27FC236}">
                    <a16:creationId xmlns:a16="http://schemas.microsoft.com/office/drawing/2014/main" id="{BF484DAC-F928-CA0A-781A-1D69DB7642A1}"/>
                  </a:ext>
                </a:extLst>
              </p:cNvPr>
              <p:cNvSpPr>
                <a:spLocks/>
              </p:cNvSpPr>
              <p:nvPr/>
            </p:nvSpPr>
            <p:spPr bwMode="ltGray">
              <a:xfrm rot="-5400000">
                <a:off x="2559" y="-993"/>
                <a:ext cx="624" cy="5745"/>
              </a:xfrm>
              <a:custGeom>
                <a:avLst/>
                <a:gdLst>
                  <a:gd name="T0" fmla="*/ 0 w 1000"/>
                  <a:gd name="T1" fmla="*/ 0 h 720"/>
                  <a:gd name="T2" fmla="*/ 0 w 1000"/>
                  <a:gd name="T3" fmla="*/ 720 h 720"/>
                  <a:gd name="T4" fmla="*/ 1000 w 1000"/>
                  <a:gd name="T5" fmla="*/ 720 h 720"/>
                  <a:gd name="T6" fmla="*/ 1000 w 1000"/>
                  <a:gd name="T7" fmla="*/ 0 h 720"/>
                  <a:gd name="T8" fmla="*/ 0 w 1000"/>
                  <a:gd name="T9" fmla="*/ 0 h 720"/>
                </a:gdLst>
                <a:ahLst/>
                <a:cxnLst>
                  <a:cxn ang="0">
                    <a:pos x="T0" y="T1"/>
                  </a:cxn>
                  <a:cxn ang="0">
                    <a:pos x="T2" y="T3"/>
                  </a:cxn>
                  <a:cxn ang="0">
                    <a:pos x="T4" y="T5"/>
                  </a:cxn>
                  <a:cxn ang="0">
                    <a:pos x="T6" y="T7"/>
                  </a:cxn>
                  <a:cxn ang="0">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3077" name="Freeform 5">
                <a:extLst>
                  <a:ext uri="{FF2B5EF4-FFF2-40B4-BE49-F238E27FC236}">
                    <a16:creationId xmlns:a16="http://schemas.microsoft.com/office/drawing/2014/main" id="{53347E5E-054E-A8D4-2B62-7D775F83EAB9}"/>
                  </a:ext>
                </a:extLst>
              </p:cNvPr>
              <p:cNvSpPr>
                <a:spLocks/>
              </p:cNvSpPr>
              <p:nvPr/>
            </p:nvSpPr>
            <p:spPr bwMode="ltGray">
              <a:xfrm rot="-5400000">
                <a:off x="1323" y="1669"/>
                <a:ext cx="624" cy="421"/>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3078" name="Freeform 6">
                <a:extLst>
                  <a:ext uri="{FF2B5EF4-FFF2-40B4-BE49-F238E27FC236}">
                    <a16:creationId xmlns:a16="http://schemas.microsoft.com/office/drawing/2014/main" id="{17D12829-66DD-B9F4-3EE4-2C427000BFBA}"/>
                  </a:ext>
                </a:extLst>
              </p:cNvPr>
              <p:cNvSpPr>
                <a:spLocks/>
              </p:cNvSpPr>
              <p:nvPr/>
            </p:nvSpPr>
            <p:spPr bwMode="ltGray">
              <a:xfrm rot="-5400000">
                <a:off x="982" y="1669"/>
                <a:ext cx="624" cy="422"/>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3079" name="Freeform 7">
                <a:extLst>
                  <a:ext uri="{FF2B5EF4-FFF2-40B4-BE49-F238E27FC236}">
                    <a16:creationId xmlns:a16="http://schemas.microsoft.com/office/drawing/2014/main" id="{36577E04-5A21-3D25-2DF2-E1D7CBC36104}"/>
                  </a:ext>
                </a:extLst>
              </p:cNvPr>
              <p:cNvSpPr>
                <a:spLocks/>
              </p:cNvSpPr>
              <p:nvPr/>
            </p:nvSpPr>
            <p:spPr bwMode="ltGray">
              <a:xfrm rot="-5400000">
                <a:off x="-57" y="1752"/>
                <a:ext cx="624" cy="255"/>
              </a:xfrm>
              <a:custGeom>
                <a:avLst/>
                <a:gdLst>
                  <a:gd name="T0" fmla="*/ 0 w 624"/>
                  <a:gd name="T1" fmla="*/ 53 h 370"/>
                  <a:gd name="T2" fmla="*/ 0 w 624"/>
                  <a:gd name="T3" fmla="*/ 325 h 370"/>
                  <a:gd name="T4" fmla="*/ 624 w 624"/>
                  <a:gd name="T5" fmla="*/ 325 h 370"/>
                  <a:gd name="T6" fmla="*/ 624 w 624"/>
                  <a:gd name="T7" fmla="*/ 53 h 370"/>
                  <a:gd name="T8" fmla="*/ 384 w 624"/>
                  <a:gd name="T9" fmla="*/ 8 h 370"/>
                  <a:gd name="T10" fmla="*/ 0 w 624"/>
                  <a:gd name="T11" fmla="*/ 53 h 370"/>
                </a:gdLst>
                <a:ahLst/>
                <a:cxnLst>
                  <a:cxn ang="0">
                    <a:pos x="T0" y="T1"/>
                  </a:cxn>
                  <a:cxn ang="0">
                    <a:pos x="T2" y="T3"/>
                  </a:cxn>
                  <a:cxn ang="0">
                    <a:pos x="T4" y="T5"/>
                  </a:cxn>
                  <a:cxn ang="0">
                    <a:pos x="T6" y="T7"/>
                  </a:cxn>
                  <a:cxn ang="0">
                    <a:pos x="T8" y="T9"/>
                  </a:cxn>
                  <a:cxn ang="0">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zh-TW" altLang="en-US"/>
              </a:p>
            </p:txBody>
          </p:sp>
          <p:sp>
            <p:nvSpPr>
              <p:cNvPr id="3080" name="Freeform 8">
                <a:extLst>
                  <a:ext uri="{FF2B5EF4-FFF2-40B4-BE49-F238E27FC236}">
                    <a16:creationId xmlns:a16="http://schemas.microsoft.com/office/drawing/2014/main" id="{17BA0C62-047A-D007-C71B-3625D53F15D3}"/>
                  </a:ext>
                </a:extLst>
              </p:cNvPr>
              <p:cNvSpPr>
                <a:spLocks/>
              </p:cNvSpPr>
              <p:nvPr/>
            </p:nvSpPr>
            <p:spPr bwMode="ltGray">
              <a:xfrm rot="-5400000">
                <a:off x="664" y="1733"/>
                <a:ext cx="624" cy="294"/>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3081" name="Freeform 9">
                <a:extLst>
                  <a:ext uri="{FF2B5EF4-FFF2-40B4-BE49-F238E27FC236}">
                    <a16:creationId xmlns:a16="http://schemas.microsoft.com/office/drawing/2014/main" id="{F08F284E-05C6-CB79-12AE-9CCC9D07412A}"/>
                  </a:ext>
                </a:extLst>
              </p:cNvPr>
              <p:cNvSpPr>
                <a:spLocks/>
              </p:cNvSpPr>
              <p:nvPr/>
            </p:nvSpPr>
            <p:spPr bwMode="ltGray">
              <a:xfrm rot="-5400000">
                <a:off x="442" y="1699"/>
                <a:ext cx="624" cy="362"/>
              </a:xfrm>
              <a:custGeom>
                <a:avLst/>
                <a:gdLst>
                  <a:gd name="T0" fmla="*/ 0 w 624"/>
                  <a:gd name="T1" fmla="*/ 0 h 272"/>
                  <a:gd name="T2" fmla="*/ 0 w 624"/>
                  <a:gd name="T3" fmla="*/ 272 h 272"/>
                  <a:gd name="T4" fmla="*/ 240 w 624"/>
                  <a:gd name="T5" fmla="*/ 240 h 272"/>
                  <a:gd name="T6" fmla="*/ 624 w 624"/>
                  <a:gd name="T7" fmla="*/ 272 h 272"/>
                  <a:gd name="T8" fmla="*/ 624 w 624"/>
                  <a:gd name="T9" fmla="*/ 0 h 272"/>
                  <a:gd name="T10" fmla="*/ 0 w 624"/>
                  <a:gd name="T11" fmla="*/ 0 h 272"/>
                </a:gdLst>
                <a:ahLst/>
                <a:cxnLst>
                  <a:cxn ang="0">
                    <a:pos x="T0" y="T1"/>
                  </a:cxn>
                  <a:cxn ang="0">
                    <a:pos x="T2" y="T3"/>
                  </a:cxn>
                  <a:cxn ang="0">
                    <a:pos x="T4" y="T5"/>
                  </a:cxn>
                  <a:cxn ang="0">
                    <a:pos x="T6" y="T7"/>
                  </a:cxn>
                  <a:cxn ang="0">
                    <a:pos x="T8" y="T9"/>
                  </a:cxn>
                  <a:cxn ang="0">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3082" name="Freeform 10">
                <a:extLst>
                  <a:ext uri="{FF2B5EF4-FFF2-40B4-BE49-F238E27FC236}">
                    <a16:creationId xmlns:a16="http://schemas.microsoft.com/office/drawing/2014/main" id="{BD4F8ACA-1EFC-A941-F2C3-776D4D3050B9}"/>
                  </a:ext>
                </a:extLst>
              </p:cNvPr>
              <p:cNvSpPr>
                <a:spLocks/>
              </p:cNvSpPr>
              <p:nvPr/>
            </p:nvSpPr>
            <p:spPr bwMode="ltGray">
              <a:xfrm rot="-5400000">
                <a:off x="156" y="1726"/>
                <a:ext cx="632" cy="315"/>
              </a:xfrm>
              <a:custGeom>
                <a:avLst/>
                <a:gdLst>
                  <a:gd name="T0" fmla="*/ 8 w 632"/>
                  <a:gd name="T1" fmla="*/ 45 h 362"/>
                  <a:gd name="T2" fmla="*/ 8 w 632"/>
                  <a:gd name="T3" fmla="*/ 317 h 362"/>
                  <a:gd name="T4" fmla="*/ 248 w 632"/>
                  <a:gd name="T5" fmla="*/ 317 h 362"/>
                  <a:gd name="T6" fmla="*/ 632 w 632"/>
                  <a:gd name="T7" fmla="*/ 317 h 362"/>
                  <a:gd name="T8" fmla="*/ 632 w 632"/>
                  <a:gd name="T9" fmla="*/ 45 h 362"/>
                  <a:gd name="T10" fmla="*/ 104 w 632"/>
                  <a:gd name="T11" fmla="*/ 45 h 362"/>
                  <a:gd name="T12" fmla="*/ 8 w 632"/>
                  <a:gd name="T13" fmla="*/ 45 h 362"/>
                </a:gdLst>
                <a:ahLst/>
                <a:cxnLst>
                  <a:cxn ang="0">
                    <a:pos x="T0" y="T1"/>
                  </a:cxn>
                  <a:cxn ang="0">
                    <a:pos x="T2" y="T3"/>
                  </a:cxn>
                  <a:cxn ang="0">
                    <a:pos x="T4" y="T5"/>
                  </a:cxn>
                  <a:cxn ang="0">
                    <a:pos x="T6" y="T7"/>
                  </a:cxn>
                  <a:cxn ang="0">
                    <a:pos x="T8" y="T9"/>
                  </a:cxn>
                  <a:cxn ang="0">
                    <a:pos x="T10" y="T11"/>
                  </a:cxn>
                  <a:cxn ang="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3083" name="Freeform 11">
                <a:extLst>
                  <a:ext uri="{FF2B5EF4-FFF2-40B4-BE49-F238E27FC236}">
                    <a16:creationId xmlns:a16="http://schemas.microsoft.com/office/drawing/2014/main" id="{E110EFEE-2FA9-128A-5380-49057EB96B1D}"/>
                  </a:ext>
                </a:extLst>
              </p:cNvPr>
              <p:cNvSpPr>
                <a:spLocks/>
              </p:cNvSpPr>
              <p:nvPr/>
            </p:nvSpPr>
            <p:spPr bwMode="ltGray">
              <a:xfrm rot="-5400000">
                <a:off x="3211" y="1664"/>
                <a:ext cx="624" cy="421"/>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3084" name="Freeform 12">
                <a:extLst>
                  <a:ext uri="{FF2B5EF4-FFF2-40B4-BE49-F238E27FC236}">
                    <a16:creationId xmlns:a16="http://schemas.microsoft.com/office/drawing/2014/main" id="{62EEB644-683A-9328-3361-F1936C0672C4}"/>
                  </a:ext>
                </a:extLst>
              </p:cNvPr>
              <p:cNvSpPr>
                <a:spLocks/>
              </p:cNvSpPr>
              <p:nvPr/>
            </p:nvSpPr>
            <p:spPr bwMode="ltGray">
              <a:xfrm rot="-5400000">
                <a:off x="2870" y="1664"/>
                <a:ext cx="624" cy="422"/>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3085" name="Freeform 13">
                <a:extLst>
                  <a:ext uri="{FF2B5EF4-FFF2-40B4-BE49-F238E27FC236}">
                    <a16:creationId xmlns:a16="http://schemas.microsoft.com/office/drawing/2014/main" id="{FB796065-A1F3-914D-222F-677215F73400}"/>
                  </a:ext>
                </a:extLst>
              </p:cNvPr>
              <p:cNvSpPr>
                <a:spLocks/>
              </p:cNvSpPr>
              <p:nvPr/>
            </p:nvSpPr>
            <p:spPr bwMode="ltGray">
              <a:xfrm rot="-5400000">
                <a:off x="1830" y="1747"/>
                <a:ext cx="624" cy="255"/>
              </a:xfrm>
              <a:custGeom>
                <a:avLst/>
                <a:gdLst>
                  <a:gd name="T0" fmla="*/ 0 w 624"/>
                  <a:gd name="T1" fmla="*/ 53 h 370"/>
                  <a:gd name="T2" fmla="*/ 0 w 624"/>
                  <a:gd name="T3" fmla="*/ 325 h 370"/>
                  <a:gd name="T4" fmla="*/ 624 w 624"/>
                  <a:gd name="T5" fmla="*/ 325 h 370"/>
                  <a:gd name="T6" fmla="*/ 624 w 624"/>
                  <a:gd name="T7" fmla="*/ 53 h 370"/>
                  <a:gd name="T8" fmla="*/ 384 w 624"/>
                  <a:gd name="T9" fmla="*/ 8 h 370"/>
                  <a:gd name="T10" fmla="*/ 0 w 624"/>
                  <a:gd name="T11" fmla="*/ 53 h 370"/>
                </a:gdLst>
                <a:ahLst/>
                <a:cxnLst>
                  <a:cxn ang="0">
                    <a:pos x="T0" y="T1"/>
                  </a:cxn>
                  <a:cxn ang="0">
                    <a:pos x="T2" y="T3"/>
                  </a:cxn>
                  <a:cxn ang="0">
                    <a:pos x="T4" y="T5"/>
                  </a:cxn>
                  <a:cxn ang="0">
                    <a:pos x="T6" y="T7"/>
                  </a:cxn>
                  <a:cxn ang="0">
                    <a:pos x="T8" y="T9"/>
                  </a:cxn>
                  <a:cxn ang="0">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zh-TW" altLang="en-US"/>
              </a:p>
            </p:txBody>
          </p:sp>
          <p:sp>
            <p:nvSpPr>
              <p:cNvPr id="3086" name="Freeform 14">
                <a:extLst>
                  <a:ext uri="{FF2B5EF4-FFF2-40B4-BE49-F238E27FC236}">
                    <a16:creationId xmlns:a16="http://schemas.microsoft.com/office/drawing/2014/main" id="{B1437629-6F28-D51F-4897-D7C970B552F6}"/>
                  </a:ext>
                </a:extLst>
              </p:cNvPr>
              <p:cNvSpPr>
                <a:spLocks/>
              </p:cNvSpPr>
              <p:nvPr/>
            </p:nvSpPr>
            <p:spPr bwMode="ltGray">
              <a:xfrm rot="-5400000">
                <a:off x="2551" y="1728"/>
                <a:ext cx="624" cy="294"/>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3087" name="Freeform 15">
                <a:extLst>
                  <a:ext uri="{FF2B5EF4-FFF2-40B4-BE49-F238E27FC236}">
                    <a16:creationId xmlns:a16="http://schemas.microsoft.com/office/drawing/2014/main" id="{A291083C-F64A-F061-80A7-7CE5930E9860}"/>
                  </a:ext>
                </a:extLst>
              </p:cNvPr>
              <p:cNvSpPr>
                <a:spLocks/>
              </p:cNvSpPr>
              <p:nvPr/>
            </p:nvSpPr>
            <p:spPr bwMode="ltGray">
              <a:xfrm rot="-5400000">
                <a:off x="2330" y="1694"/>
                <a:ext cx="624" cy="361"/>
              </a:xfrm>
              <a:custGeom>
                <a:avLst/>
                <a:gdLst>
                  <a:gd name="T0" fmla="*/ 0 w 624"/>
                  <a:gd name="T1" fmla="*/ 0 h 272"/>
                  <a:gd name="T2" fmla="*/ 0 w 624"/>
                  <a:gd name="T3" fmla="*/ 272 h 272"/>
                  <a:gd name="T4" fmla="*/ 240 w 624"/>
                  <a:gd name="T5" fmla="*/ 240 h 272"/>
                  <a:gd name="T6" fmla="*/ 624 w 624"/>
                  <a:gd name="T7" fmla="*/ 272 h 272"/>
                  <a:gd name="T8" fmla="*/ 624 w 624"/>
                  <a:gd name="T9" fmla="*/ 0 h 272"/>
                  <a:gd name="T10" fmla="*/ 0 w 624"/>
                  <a:gd name="T11" fmla="*/ 0 h 272"/>
                </a:gdLst>
                <a:ahLst/>
                <a:cxnLst>
                  <a:cxn ang="0">
                    <a:pos x="T0" y="T1"/>
                  </a:cxn>
                  <a:cxn ang="0">
                    <a:pos x="T2" y="T3"/>
                  </a:cxn>
                  <a:cxn ang="0">
                    <a:pos x="T4" y="T5"/>
                  </a:cxn>
                  <a:cxn ang="0">
                    <a:pos x="T6" y="T7"/>
                  </a:cxn>
                  <a:cxn ang="0">
                    <a:pos x="T8" y="T9"/>
                  </a:cxn>
                  <a:cxn ang="0">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3088" name="Freeform 16">
                <a:extLst>
                  <a:ext uri="{FF2B5EF4-FFF2-40B4-BE49-F238E27FC236}">
                    <a16:creationId xmlns:a16="http://schemas.microsoft.com/office/drawing/2014/main" id="{0595C80C-DBD0-D9B9-E8B4-6A6EA17DEA7A}"/>
                  </a:ext>
                </a:extLst>
              </p:cNvPr>
              <p:cNvSpPr>
                <a:spLocks/>
              </p:cNvSpPr>
              <p:nvPr/>
            </p:nvSpPr>
            <p:spPr bwMode="ltGray">
              <a:xfrm rot="-5400000">
                <a:off x="2043" y="1721"/>
                <a:ext cx="632" cy="316"/>
              </a:xfrm>
              <a:custGeom>
                <a:avLst/>
                <a:gdLst>
                  <a:gd name="T0" fmla="*/ 8 w 632"/>
                  <a:gd name="T1" fmla="*/ 45 h 362"/>
                  <a:gd name="T2" fmla="*/ 8 w 632"/>
                  <a:gd name="T3" fmla="*/ 317 h 362"/>
                  <a:gd name="T4" fmla="*/ 248 w 632"/>
                  <a:gd name="T5" fmla="*/ 317 h 362"/>
                  <a:gd name="T6" fmla="*/ 632 w 632"/>
                  <a:gd name="T7" fmla="*/ 317 h 362"/>
                  <a:gd name="T8" fmla="*/ 632 w 632"/>
                  <a:gd name="T9" fmla="*/ 45 h 362"/>
                  <a:gd name="T10" fmla="*/ 104 w 632"/>
                  <a:gd name="T11" fmla="*/ 45 h 362"/>
                  <a:gd name="T12" fmla="*/ 8 w 632"/>
                  <a:gd name="T13" fmla="*/ 45 h 362"/>
                </a:gdLst>
                <a:ahLst/>
                <a:cxnLst>
                  <a:cxn ang="0">
                    <a:pos x="T0" y="T1"/>
                  </a:cxn>
                  <a:cxn ang="0">
                    <a:pos x="T2" y="T3"/>
                  </a:cxn>
                  <a:cxn ang="0">
                    <a:pos x="T4" y="T5"/>
                  </a:cxn>
                  <a:cxn ang="0">
                    <a:pos x="T6" y="T7"/>
                  </a:cxn>
                  <a:cxn ang="0">
                    <a:pos x="T8" y="T9"/>
                  </a:cxn>
                  <a:cxn ang="0">
                    <a:pos x="T10" y="T11"/>
                  </a:cxn>
                  <a:cxn ang="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3089" name="Freeform 17">
                <a:extLst>
                  <a:ext uri="{FF2B5EF4-FFF2-40B4-BE49-F238E27FC236}">
                    <a16:creationId xmlns:a16="http://schemas.microsoft.com/office/drawing/2014/main" id="{29A0BC9A-BB87-8010-6387-0028EFB4EC90}"/>
                  </a:ext>
                </a:extLst>
              </p:cNvPr>
              <p:cNvSpPr>
                <a:spLocks/>
              </p:cNvSpPr>
              <p:nvPr/>
            </p:nvSpPr>
            <p:spPr bwMode="ltGray">
              <a:xfrm rot="-5400000">
                <a:off x="4077" y="1669"/>
                <a:ext cx="624" cy="421"/>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3090" name="Freeform 18">
                <a:extLst>
                  <a:ext uri="{FF2B5EF4-FFF2-40B4-BE49-F238E27FC236}">
                    <a16:creationId xmlns:a16="http://schemas.microsoft.com/office/drawing/2014/main" id="{9BB7CE0D-9C12-E469-724A-9CC0D3C2D04D}"/>
                  </a:ext>
                </a:extLst>
              </p:cNvPr>
              <p:cNvSpPr>
                <a:spLocks/>
              </p:cNvSpPr>
              <p:nvPr/>
            </p:nvSpPr>
            <p:spPr bwMode="ltGray">
              <a:xfrm rot="-5400000">
                <a:off x="3736" y="1669"/>
                <a:ext cx="624" cy="422"/>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3091" name="Freeform 19">
                <a:extLst>
                  <a:ext uri="{FF2B5EF4-FFF2-40B4-BE49-F238E27FC236}">
                    <a16:creationId xmlns:a16="http://schemas.microsoft.com/office/drawing/2014/main" id="{1731F83E-CC0E-BBC1-25C2-F3408EA74E7D}"/>
                  </a:ext>
                </a:extLst>
              </p:cNvPr>
              <p:cNvSpPr>
                <a:spLocks/>
              </p:cNvSpPr>
              <p:nvPr/>
            </p:nvSpPr>
            <p:spPr bwMode="ltGray">
              <a:xfrm rot="-5400000">
                <a:off x="4584" y="1747"/>
                <a:ext cx="624" cy="255"/>
              </a:xfrm>
              <a:custGeom>
                <a:avLst/>
                <a:gdLst>
                  <a:gd name="T0" fmla="*/ 0 w 624"/>
                  <a:gd name="T1" fmla="*/ 53 h 370"/>
                  <a:gd name="T2" fmla="*/ 0 w 624"/>
                  <a:gd name="T3" fmla="*/ 325 h 370"/>
                  <a:gd name="T4" fmla="*/ 624 w 624"/>
                  <a:gd name="T5" fmla="*/ 325 h 370"/>
                  <a:gd name="T6" fmla="*/ 624 w 624"/>
                  <a:gd name="T7" fmla="*/ 53 h 370"/>
                  <a:gd name="T8" fmla="*/ 384 w 624"/>
                  <a:gd name="T9" fmla="*/ 8 h 370"/>
                  <a:gd name="T10" fmla="*/ 0 w 624"/>
                  <a:gd name="T11" fmla="*/ 53 h 370"/>
                </a:gdLst>
                <a:ahLst/>
                <a:cxnLst>
                  <a:cxn ang="0">
                    <a:pos x="T0" y="T1"/>
                  </a:cxn>
                  <a:cxn ang="0">
                    <a:pos x="T2" y="T3"/>
                  </a:cxn>
                  <a:cxn ang="0">
                    <a:pos x="T4" y="T5"/>
                  </a:cxn>
                  <a:cxn ang="0">
                    <a:pos x="T6" y="T7"/>
                  </a:cxn>
                  <a:cxn ang="0">
                    <a:pos x="T8" y="T9"/>
                  </a:cxn>
                  <a:cxn ang="0">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zh-TW" altLang="en-US"/>
              </a:p>
            </p:txBody>
          </p:sp>
          <p:sp>
            <p:nvSpPr>
              <p:cNvPr id="3092" name="Freeform 20">
                <a:extLst>
                  <a:ext uri="{FF2B5EF4-FFF2-40B4-BE49-F238E27FC236}">
                    <a16:creationId xmlns:a16="http://schemas.microsoft.com/office/drawing/2014/main" id="{B85F5543-885F-D618-15C2-A621F032F486}"/>
                  </a:ext>
                </a:extLst>
              </p:cNvPr>
              <p:cNvSpPr>
                <a:spLocks/>
              </p:cNvSpPr>
              <p:nvPr/>
            </p:nvSpPr>
            <p:spPr bwMode="ltGray">
              <a:xfrm>
                <a:off x="5469" y="1562"/>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Lst>
                <a:ahLst/>
                <a:cxnLst>
                  <a:cxn ang="0">
                    <a:pos x="T0" y="T1"/>
                  </a:cxn>
                  <a:cxn ang="0">
                    <a:pos x="T2" y="T3"/>
                  </a:cxn>
                  <a:cxn ang="0">
                    <a:pos x="T4" y="T5"/>
                  </a:cxn>
                  <a:cxn ang="0">
                    <a:pos x="T6" y="T7"/>
                  </a:cxn>
                  <a:cxn ang="0">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3093" name="Freeform 21">
                <a:extLst>
                  <a:ext uri="{FF2B5EF4-FFF2-40B4-BE49-F238E27FC236}">
                    <a16:creationId xmlns:a16="http://schemas.microsoft.com/office/drawing/2014/main" id="{C0ABAE07-728F-2727-85B9-34ABDB6AE91D}"/>
                  </a:ext>
                </a:extLst>
              </p:cNvPr>
              <p:cNvSpPr>
                <a:spLocks/>
              </p:cNvSpPr>
              <p:nvPr/>
            </p:nvSpPr>
            <p:spPr bwMode="ltGray">
              <a:xfrm rot="-5400000">
                <a:off x="5084" y="1694"/>
                <a:ext cx="624" cy="361"/>
              </a:xfrm>
              <a:custGeom>
                <a:avLst/>
                <a:gdLst>
                  <a:gd name="T0" fmla="*/ 0 w 624"/>
                  <a:gd name="T1" fmla="*/ 0 h 272"/>
                  <a:gd name="T2" fmla="*/ 0 w 624"/>
                  <a:gd name="T3" fmla="*/ 272 h 272"/>
                  <a:gd name="T4" fmla="*/ 240 w 624"/>
                  <a:gd name="T5" fmla="*/ 240 h 272"/>
                  <a:gd name="T6" fmla="*/ 624 w 624"/>
                  <a:gd name="T7" fmla="*/ 272 h 272"/>
                  <a:gd name="T8" fmla="*/ 624 w 624"/>
                  <a:gd name="T9" fmla="*/ 0 h 272"/>
                  <a:gd name="T10" fmla="*/ 0 w 624"/>
                  <a:gd name="T11" fmla="*/ 0 h 272"/>
                </a:gdLst>
                <a:ahLst/>
                <a:cxnLst>
                  <a:cxn ang="0">
                    <a:pos x="T0" y="T1"/>
                  </a:cxn>
                  <a:cxn ang="0">
                    <a:pos x="T2" y="T3"/>
                  </a:cxn>
                  <a:cxn ang="0">
                    <a:pos x="T4" y="T5"/>
                  </a:cxn>
                  <a:cxn ang="0">
                    <a:pos x="T6" y="T7"/>
                  </a:cxn>
                  <a:cxn ang="0">
                    <a:pos x="T8" y="T9"/>
                  </a:cxn>
                  <a:cxn ang="0">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3094" name="Freeform 22">
                <a:extLst>
                  <a:ext uri="{FF2B5EF4-FFF2-40B4-BE49-F238E27FC236}">
                    <a16:creationId xmlns:a16="http://schemas.microsoft.com/office/drawing/2014/main" id="{DD7AA705-3979-6623-40D6-C80B534CBFA9}"/>
                  </a:ext>
                </a:extLst>
              </p:cNvPr>
              <p:cNvSpPr>
                <a:spLocks/>
              </p:cNvSpPr>
              <p:nvPr/>
            </p:nvSpPr>
            <p:spPr bwMode="ltGray">
              <a:xfrm rot="-5400000">
                <a:off x="4797" y="1721"/>
                <a:ext cx="632" cy="316"/>
              </a:xfrm>
              <a:custGeom>
                <a:avLst/>
                <a:gdLst>
                  <a:gd name="T0" fmla="*/ 8 w 632"/>
                  <a:gd name="T1" fmla="*/ 45 h 362"/>
                  <a:gd name="T2" fmla="*/ 8 w 632"/>
                  <a:gd name="T3" fmla="*/ 317 h 362"/>
                  <a:gd name="T4" fmla="*/ 248 w 632"/>
                  <a:gd name="T5" fmla="*/ 317 h 362"/>
                  <a:gd name="T6" fmla="*/ 632 w 632"/>
                  <a:gd name="T7" fmla="*/ 317 h 362"/>
                  <a:gd name="T8" fmla="*/ 632 w 632"/>
                  <a:gd name="T9" fmla="*/ 45 h 362"/>
                  <a:gd name="T10" fmla="*/ 104 w 632"/>
                  <a:gd name="T11" fmla="*/ 45 h 362"/>
                  <a:gd name="T12" fmla="*/ 8 w 632"/>
                  <a:gd name="T13" fmla="*/ 45 h 362"/>
                </a:gdLst>
                <a:ahLst/>
                <a:cxnLst>
                  <a:cxn ang="0">
                    <a:pos x="T0" y="T1"/>
                  </a:cxn>
                  <a:cxn ang="0">
                    <a:pos x="T2" y="T3"/>
                  </a:cxn>
                  <a:cxn ang="0">
                    <a:pos x="T4" y="T5"/>
                  </a:cxn>
                  <a:cxn ang="0">
                    <a:pos x="T6" y="T7"/>
                  </a:cxn>
                  <a:cxn ang="0">
                    <a:pos x="T8" y="T9"/>
                  </a:cxn>
                  <a:cxn ang="0">
                    <a:pos x="T10" y="T11"/>
                  </a:cxn>
                  <a:cxn ang="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grpSp>
        <p:sp>
          <p:nvSpPr>
            <p:cNvPr id="3095" name="Freeform 23">
              <a:extLst>
                <a:ext uri="{FF2B5EF4-FFF2-40B4-BE49-F238E27FC236}">
                  <a16:creationId xmlns:a16="http://schemas.microsoft.com/office/drawing/2014/main" id="{01089881-7595-0033-B8B2-1EEB5EA8070F}"/>
                </a:ext>
              </a:extLst>
            </p:cNvPr>
            <p:cNvSpPr>
              <a:spLocks/>
            </p:cNvSpPr>
            <p:nvPr/>
          </p:nvSpPr>
          <p:spPr bwMode="ltGray">
            <a:xfrm rot="16200000" flipH="1">
              <a:off x="-1954" y="1951"/>
              <a:ext cx="4320" cy="412"/>
            </a:xfrm>
            <a:custGeom>
              <a:avLst/>
              <a:gdLst>
                <a:gd name="T0" fmla="*/ 0 w 5762"/>
                <a:gd name="T1" fmla="*/ 196 h 385"/>
                <a:gd name="T2" fmla="*/ 5762 w 5762"/>
                <a:gd name="T3" fmla="*/ 188 h 385"/>
                <a:gd name="T4" fmla="*/ 5762 w 5762"/>
                <a:gd name="T5" fmla="*/ 4 h 385"/>
                <a:gd name="T6" fmla="*/ 0 w 5762"/>
                <a:gd name="T7" fmla="*/ 0 h 385"/>
                <a:gd name="T8" fmla="*/ 0 w 5762"/>
                <a:gd name="T9" fmla="*/ 196 h 385"/>
              </a:gdLst>
              <a:ahLst/>
              <a:cxnLst>
                <a:cxn ang="0">
                  <a:pos x="T0" y="T1"/>
                </a:cxn>
                <a:cxn ang="0">
                  <a:pos x="T2" y="T3"/>
                </a:cxn>
                <a:cxn ang="0">
                  <a:pos x="T4" y="T5"/>
                </a:cxn>
                <a:cxn ang="0">
                  <a:pos x="T6" y="T7"/>
                </a:cxn>
                <a:cxn ang="0">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0" scaled="1"/>
            </a:gradFill>
            <a:ln>
              <a:noFill/>
            </a:ln>
            <a:effectLst/>
            <a:extLst>
              <a:ext uri="{91240B29-F687-4F45-9708-019B960494DF}">
                <a14:hiddenLine xmlns:a14="http://schemas.microsoft.com/office/drawing/2010/main" w="9525" cap="flat">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3096" name="Freeform 24">
              <a:extLst>
                <a:ext uri="{FF2B5EF4-FFF2-40B4-BE49-F238E27FC236}">
                  <a16:creationId xmlns:a16="http://schemas.microsoft.com/office/drawing/2014/main" id="{59A13760-7787-F1BC-2F3A-4C0ECBD66ED7}"/>
                </a:ext>
              </a:extLst>
            </p:cNvPr>
            <p:cNvSpPr>
              <a:spLocks/>
            </p:cNvSpPr>
            <p:nvPr/>
          </p:nvSpPr>
          <p:spPr bwMode="ltGray">
            <a:xfrm rot="16200000" flipH="1">
              <a:off x="-1584" y="2062"/>
              <a:ext cx="4319" cy="189"/>
            </a:xfrm>
            <a:custGeom>
              <a:avLst/>
              <a:gdLst>
                <a:gd name="T0" fmla="*/ 0 w 5761"/>
                <a:gd name="T1" fmla="*/ 28 h 189"/>
                <a:gd name="T2" fmla="*/ 5761 w 5761"/>
                <a:gd name="T3" fmla="*/ 0 h 189"/>
                <a:gd name="T4" fmla="*/ 5761 w 5761"/>
                <a:gd name="T5" fmla="*/ 189 h 189"/>
                <a:gd name="T6" fmla="*/ 1 w 5761"/>
                <a:gd name="T7" fmla="*/ 189 h 189"/>
                <a:gd name="T8" fmla="*/ 0 w 5761"/>
                <a:gd name="T9" fmla="*/ 28 h 189"/>
              </a:gdLst>
              <a:ahLst/>
              <a:cxnLst>
                <a:cxn ang="0">
                  <a:pos x="T0" y="T1"/>
                </a:cxn>
                <a:cxn ang="0">
                  <a:pos x="T2" y="T3"/>
                </a:cxn>
                <a:cxn ang="0">
                  <a:pos x="T4" y="T5"/>
                </a:cxn>
                <a:cxn ang="0">
                  <a:pos x="T6" y="T7"/>
                </a:cxn>
                <a:cxn ang="0">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0" scaled="1"/>
            </a:gradFill>
            <a:ln>
              <a:noFill/>
            </a:ln>
            <a:effectLst/>
            <a:extLst>
              <a:ext uri="{91240B29-F687-4F45-9708-019B960494DF}">
                <a14:hiddenLine xmlns:a14="http://schemas.microsoft.com/office/drawing/2010/main" w="9525" cap="flat">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grpSp>
      <p:sp>
        <p:nvSpPr>
          <p:cNvPr id="3097" name="Rectangle 25">
            <a:extLst>
              <a:ext uri="{FF2B5EF4-FFF2-40B4-BE49-F238E27FC236}">
                <a16:creationId xmlns:a16="http://schemas.microsoft.com/office/drawing/2014/main" id="{9B07F268-2DFE-D0AE-23D1-3582DE2D8585}"/>
              </a:ext>
            </a:extLst>
          </p:cNvPr>
          <p:cNvSpPr>
            <a:spLocks noGrp="1" noChangeArrowheads="1"/>
          </p:cNvSpPr>
          <p:nvPr>
            <p:ph type="title"/>
          </p:nvPr>
        </p:nvSpPr>
        <p:spPr bwMode="auto">
          <a:xfrm>
            <a:off x="1173163" y="45720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3098" name="Rectangle 26">
            <a:extLst>
              <a:ext uri="{FF2B5EF4-FFF2-40B4-BE49-F238E27FC236}">
                <a16:creationId xmlns:a16="http://schemas.microsoft.com/office/drawing/2014/main" id="{F638A40C-8226-95BD-51BF-F18E061A99EB}"/>
              </a:ext>
            </a:extLst>
          </p:cNvPr>
          <p:cNvSpPr>
            <a:spLocks noGrp="1" noChangeArrowheads="1"/>
          </p:cNvSpPr>
          <p:nvPr>
            <p:ph type="body" idx="1"/>
          </p:nvPr>
        </p:nvSpPr>
        <p:spPr bwMode="auto">
          <a:xfrm>
            <a:off x="1173163" y="1981200"/>
            <a:ext cx="7772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3099" name="Rectangle 27">
            <a:extLst>
              <a:ext uri="{FF2B5EF4-FFF2-40B4-BE49-F238E27FC236}">
                <a16:creationId xmlns:a16="http://schemas.microsoft.com/office/drawing/2014/main" id="{F4E08E12-5988-E9B9-468F-14147CBF97CE}"/>
              </a:ext>
            </a:extLst>
          </p:cNvPr>
          <p:cNvSpPr>
            <a:spLocks noGrp="1" noChangeArrowheads="1"/>
          </p:cNvSpPr>
          <p:nvPr>
            <p:ph type="dt" sz="half" idx="2"/>
          </p:nvPr>
        </p:nvSpPr>
        <p:spPr bwMode="auto">
          <a:xfrm>
            <a:off x="1173163" y="6265863"/>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50000"/>
              </a:spcBef>
              <a:defRPr kumimoji="0" sz="1400">
                <a:latin typeface="+mn-lt"/>
              </a:defRPr>
            </a:lvl1pPr>
          </a:lstStyle>
          <a:p>
            <a:endParaRPr lang="en-US" altLang="zh-TW"/>
          </a:p>
        </p:txBody>
      </p:sp>
      <p:sp>
        <p:nvSpPr>
          <p:cNvPr id="3100" name="Rectangle 28">
            <a:extLst>
              <a:ext uri="{FF2B5EF4-FFF2-40B4-BE49-F238E27FC236}">
                <a16:creationId xmlns:a16="http://schemas.microsoft.com/office/drawing/2014/main" id="{31A25F76-D55F-7091-31B8-E720D96551A8}"/>
              </a:ext>
            </a:extLst>
          </p:cNvPr>
          <p:cNvSpPr>
            <a:spLocks noGrp="1" noChangeArrowheads="1"/>
          </p:cNvSpPr>
          <p:nvPr>
            <p:ph type="ftr" sz="quarter" idx="3"/>
          </p:nvPr>
        </p:nvSpPr>
        <p:spPr bwMode="auto">
          <a:xfrm>
            <a:off x="3581400" y="624840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a:spcBef>
                <a:spcPct val="50000"/>
              </a:spcBef>
              <a:defRPr kumimoji="0" sz="1400">
                <a:latin typeface="+mn-lt"/>
              </a:defRPr>
            </a:lvl1pPr>
          </a:lstStyle>
          <a:p>
            <a:endParaRPr lang="en-US" altLang="zh-TW"/>
          </a:p>
        </p:txBody>
      </p:sp>
      <p:sp>
        <p:nvSpPr>
          <p:cNvPr id="3101" name="Rectangle 29">
            <a:extLst>
              <a:ext uri="{FF2B5EF4-FFF2-40B4-BE49-F238E27FC236}">
                <a16:creationId xmlns:a16="http://schemas.microsoft.com/office/drawing/2014/main" id="{3CEE4269-AAA1-BFB8-BE51-2D16D43755F3}"/>
              </a:ext>
            </a:extLst>
          </p:cNvPr>
          <p:cNvSpPr>
            <a:spLocks noGrp="1" noChangeArrowheads="1"/>
          </p:cNvSpPr>
          <p:nvPr>
            <p:ph type="sldNum" sz="quarter" idx="4"/>
          </p:nvPr>
        </p:nvSpPr>
        <p:spPr bwMode="auto">
          <a:xfrm>
            <a:off x="70104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spcBef>
                <a:spcPct val="50000"/>
              </a:spcBef>
              <a:defRPr kumimoji="0" sz="1400">
                <a:latin typeface="+mn-lt"/>
              </a:defRPr>
            </a:lvl1pPr>
          </a:lstStyle>
          <a:p>
            <a:fld id="{E98C9561-A3EC-4E2A-8CE0-1120ADD360A5}" type="slidenum">
              <a:rPr lang="zh-TW" altLang="en-US"/>
              <a:pPr/>
              <a:t>‹#›</a:t>
            </a:fld>
            <a:endParaRPr lang="en-US" altLang="zh-TW"/>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fontAlgn="base">
        <a:spcBef>
          <a:spcPct val="0"/>
        </a:spcBef>
        <a:spcAft>
          <a:spcPct val="0"/>
        </a:spcAft>
        <a:defRPr kumimoji="1" sz="4400" kern="1200">
          <a:solidFill>
            <a:schemeClr val="tx2"/>
          </a:solidFill>
          <a:latin typeface="+mj-lt"/>
          <a:ea typeface="+mj-ea"/>
          <a:cs typeface="+mj-cs"/>
        </a:defRPr>
      </a:lvl1pPr>
      <a:lvl2pPr algn="l" rtl="0" fontAlgn="base">
        <a:spcBef>
          <a:spcPct val="0"/>
        </a:spcBef>
        <a:spcAft>
          <a:spcPct val="0"/>
        </a:spcAft>
        <a:defRPr kumimoji="1" sz="4400">
          <a:solidFill>
            <a:schemeClr val="tx2"/>
          </a:solidFill>
          <a:latin typeface="Times New Roman" panose="02020603050405020304" pitchFamily="18" charset="0"/>
          <a:ea typeface="新細明體" panose="02020500000000000000" pitchFamily="18" charset="-120"/>
        </a:defRPr>
      </a:lvl2pPr>
      <a:lvl3pPr algn="l" rtl="0" fontAlgn="base">
        <a:spcBef>
          <a:spcPct val="0"/>
        </a:spcBef>
        <a:spcAft>
          <a:spcPct val="0"/>
        </a:spcAft>
        <a:defRPr kumimoji="1" sz="4400">
          <a:solidFill>
            <a:schemeClr val="tx2"/>
          </a:solidFill>
          <a:latin typeface="Times New Roman" panose="02020603050405020304" pitchFamily="18" charset="0"/>
          <a:ea typeface="新細明體" panose="02020500000000000000" pitchFamily="18" charset="-120"/>
        </a:defRPr>
      </a:lvl3pPr>
      <a:lvl4pPr algn="l" rtl="0" fontAlgn="base">
        <a:spcBef>
          <a:spcPct val="0"/>
        </a:spcBef>
        <a:spcAft>
          <a:spcPct val="0"/>
        </a:spcAft>
        <a:defRPr kumimoji="1" sz="4400">
          <a:solidFill>
            <a:schemeClr val="tx2"/>
          </a:solidFill>
          <a:latin typeface="Times New Roman" panose="02020603050405020304" pitchFamily="18" charset="0"/>
          <a:ea typeface="新細明體" panose="02020500000000000000" pitchFamily="18" charset="-120"/>
        </a:defRPr>
      </a:lvl4pPr>
      <a:lvl5pPr algn="l" rtl="0" fontAlgn="base">
        <a:spcBef>
          <a:spcPct val="0"/>
        </a:spcBef>
        <a:spcAft>
          <a:spcPct val="0"/>
        </a:spcAft>
        <a:defRPr kumimoji="1" sz="4400">
          <a:solidFill>
            <a:schemeClr val="tx2"/>
          </a:solidFill>
          <a:latin typeface="Times New Roman" panose="02020603050405020304" pitchFamily="18" charset="0"/>
          <a:ea typeface="新細明體" panose="02020500000000000000" pitchFamily="18" charset="-120"/>
        </a:defRPr>
      </a:lvl5pPr>
      <a:lvl6pPr marL="457200" algn="l" rtl="0" fontAlgn="base">
        <a:spcBef>
          <a:spcPct val="0"/>
        </a:spcBef>
        <a:spcAft>
          <a:spcPct val="0"/>
        </a:spcAft>
        <a:defRPr kumimoji="1" sz="4400">
          <a:solidFill>
            <a:schemeClr val="tx2"/>
          </a:solidFill>
          <a:latin typeface="Times New Roman" panose="02020603050405020304" pitchFamily="18" charset="0"/>
          <a:ea typeface="新細明體" panose="02020500000000000000" pitchFamily="18" charset="-120"/>
        </a:defRPr>
      </a:lvl6pPr>
      <a:lvl7pPr marL="914400" algn="l" rtl="0" fontAlgn="base">
        <a:spcBef>
          <a:spcPct val="0"/>
        </a:spcBef>
        <a:spcAft>
          <a:spcPct val="0"/>
        </a:spcAft>
        <a:defRPr kumimoji="1" sz="4400">
          <a:solidFill>
            <a:schemeClr val="tx2"/>
          </a:solidFill>
          <a:latin typeface="Times New Roman" panose="02020603050405020304" pitchFamily="18" charset="0"/>
          <a:ea typeface="新細明體" panose="02020500000000000000" pitchFamily="18" charset="-120"/>
        </a:defRPr>
      </a:lvl7pPr>
      <a:lvl8pPr marL="1371600" algn="l" rtl="0" fontAlgn="base">
        <a:spcBef>
          <a:spcPct val="0"/>
        </a:spcBef>
        <a:spcAft>
          <a:spcPct val="0"/>
        </a:spcAft>
        <a:defRPr kumimoji="1" sz="4400">
          <a:solidFill>
            <a:schemeClr val="tx2"/>
          </a:solidFill>
          <a:latin typeface="Times New Roman" panose="02020603050405020304" pitchFamily="18" charset="0"/>
          <a:ea typeface="新細明體" panose="02020500000000000000" pitchFamily="18" charset="-120"/>
        </a:defRPr>
      </a:lvl8pPr>
      <a:lvl9pPr marL="1828800" algn="l" rtl="0" fontAlgn="base">
        <a:spcBef>
          <a:spcPct val="0"/>
        </a:spcBef>
        <a:spcAft>
          <a:spcPct val="0"/>
        </a:spcAft>
        <a:defRPr kumimoji="1" sz="4400">
          <a:solidFill>
            <a:schemeClr val="tx2"/>
          </a:solidFill>
          <a:latin typeface="Times New Roman" panose="02020603050405020304" pitchFamily="18" charset="0"/>
          <a:ea typeface="新細明體" panose="02020500000000000000" pitchFamily="18" charset="-120"/>
        </a:defRPr>
      </a:lvl9pPr>
    </p:titleStyle>
    <p:bodyStyle>
      <a:lvl1pPr marL="342900" indent="-342900" algn="l" rtl="0" fontAlgn="base">
        <a:spcBef>
          <a:spcPct val="20000"/>
        </a:spcBef>
        <a:spcAft>
          <a:spcPct val="0"/>
        </a:spcAft>
        <a:buClr>
          <a:schemeClr val="accent1"/>
        </a:buClr>
        <a:buSzPct val="8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E6B3DA0A-6348-62CB-5A2D-9842B896C47B}"/>
              </a:ext>
            </a:extLst>
          </p:cNvPr>
          <p:cNvSpPr>
            <a:spLocks noGrp="1" noChangeArrowheads="1"/>
          </p:cNvSpPr>
          <p:nvPr>
            <p:ph type="title"/>
          </p:nvPr>
        </p:nvSpPr>
        <p:spPr>
          <a:xfrm>
            <a:off x="1009650" y="2678113"/>
            <a:ext cx="7772400" cy="1143000"/>
          </a:xfrm>
        </p:spPr>
        <p:txBody>
          <a:bodyPr/>
          <a:lstStyle/>
          <a:p>
            <a:r>
              <a:rPr lang="zh-TW" altLang="en-US">
                <a:ea typeface="標楷體" panose="03000509000000000000" pitchFamily="65" charset="-120"/>
              </a:rPr>
              <a:t>普通抵押權設定登記</a:t>
            </a:r>
            <a:br>
              <a:rPr lang="zh-TW" altLang="en-US">
                <a:ea typeface="標楷體" panose="03000509000000000000" pitchFamily="65" charset="-120"/>
              </a:rPr>
            </a:br>
            <a:r>
              <a:rPr lang="zh-TW" altLang="en-US">
                <a:ea typeface="標楷體" panose="03000509000000000000" pitchFamily="65" charset="-120"/>
              </a:rPr>
              <a:t>         案件申請須知及書寫範例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245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05621589-0DEA-D149-D410-3889288FB73A}"/>
              </a:ext>
            </a:extLst>
          </p:cNvPr>
          <p:cNvSpPr>
            <a:spLocks noGrp="1" noChangeArrowheads="1"/>
          </p:cNvSpPr>
          <p:nvPr>
            <p:ph type="title"/>
          </p:nvPr>
        </p:nvSpPr>
        <p:spPr/>
        <p:txBody>
          <a:bodyPr/>
          <a:lstStyle/>
          <a:p>
            <a:r>
              <a:rPr lang="zh-TW" altLang="en-US">
                <a:ea typeface="標楷體" panose="03000509000000000000" pitchFamily="65" charset="-120"/>
              </a:rPr>
              <a:t>申請時機</a:t>
            </a:r>
          </a:p>
        </p:txBody>
      </p:sp>
      <p:sp>
        <p:nvSpPr>
          <p:cNvPr id="25603" name="Rectangle 3">
            <a:extLst>
              <a:ext uri="{FF2B5EF4-FFF2-40B4-BE49-F238E27FC236}">
                <a16:creationId xmlns:a16="http://schemas.microsoft.com/office/drawing/2014/main" id="{C1570817-DF60-B719-79B2-74FE32F204B3}"/>
              </a:ext>
            </a:extLst>
          </p:cNvPr>
          <p:cNvSpPr>
            <a:spLocks noGrp="1" noChangeArrowheads="1"/>
          </p:cNvSpPr>
          <p:nvPr>
            <p:ph type="body" idx="1"/>
          </p:nvPr>
        </p:nvSpPr>
        <p:spPr/>
        <p:txBody>
          <a:bodyPr/>
          <a:lstStyle/>
          <a:p>
            <a:r>
              <a:rPr lang="zh-TW" altLang="en-US">
                <a:solidFill>
                  <a:srgbClr val="0000CC"/>
                </a:solidFill>
                <a:latin typeface="標楷體" panose="03000509000000000000" pitchFamily="65" charset="-120"/>
                <a:ea typeface="標楷體" panose="03000509000000000000" pitchFamily="65" charset="-120"/>
              </a:rPr>
              <a:t>以土地或建物提供擔保設定抵押權,於雙方訂立抵押權設定契約之日起</a:t>
            </a:r>
            <a:r>
              <a:rPr lang="zh-TW" altLang="en-US">
                <a:solidFill>
                  <a:srgbClr val="FF0000"/>
                </a:solidFill>
                <a:latin typeface="標楷體" panose="03000509000000000000" pitchFamily="65" charset="-120"/>
                <a:ea typeface="標楷體" panose="03000509000000000000" pitchFamily="65" charset="-120"/>
              </a:rPr>
              <a:t>一個月內</a:t>
            </a:r>
            <a:r>
              <a:rPr lang="zh-TW" altLang="en-US">
                <a:solidFill>
                  <a:srgbClr val="0000CC"/>
                </a:solidFill>
                <a:latin typeface="標楷體" panose="03000509000000000000" pitchFamily="65" charset="-120"/>
                <a:ea typeface="標楷體" panose="03000509000000000000" pitchFamily="65" charset="-120"/>
              </a:rPr>
              <a:t>,應由權利人及義務人會同檢具應內文件向土地所在地之地政事務所申請抵押權設定登記.</a:t>
            </a:r>
          </a:p>
          <a:p>
            <a:pPr>
              <a:buFont typeface="Wingdings" panose="05000000000000000000" pitchFamily="2" charset="2"/>
              <a:buNone/>
            </a:pPr>
            <a:endParaRPr lang="en-US" altLang="zh-TW">
              <a:solidFill>
                <a:srgbClr val="0000CC"/>
              </a:solidFill>
              <a:latin typeface="標楷體" panose="03000509000000000000" pitchFamily="65" charset="-120"/>
              <a:ea typeface="標楷體" panose="03000509000000000000" pitchFamily="65" charset="-12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2560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1026">
            <a:extLst>
              <a:ext uri="{FF2B5EF4-FFF2-40B4-BE49-F238E27FC236}">
                <a16:creationId xmlns:a16="http://schemas.microsoft.com/office/drawing/2014/main" id="{D4532D87-8391-969D-D8FC-E214CC9C7515}"/>
              </a:ext>
            </a:extLst>
          </p:cNvPr>
          <p:cNvSpPr>
            <a:spLocks noGrp="1" noChangeArrowheads="1"/>
          </p:cNvSpPr>
          <p:nvPr>
            <p:ph type="title"/>
          </p:nvPr>
        </p:nvSpPr>
        <p:spPr/>
        <p:txBody>
          <a:bodyPr/>
          <a:lstStyle/>
          <a:p>
            <a:r>
              <a:rPr lang="zh-TW" altLang="en-US">
                <a:ea typeface="標楷體" panose="03000509000000000000" pitchFamily="65" charset="-120"/>
              </a:rPr>
              <a:t>應備文件</a:t>
            </a:r>
          </a:p>
        </p:txBody>
      </p:sp>
      <p:sp>
        <p:nvSpPr>
          <p:cNvPr id="26627" name="Rectangle 1027">
            <a:extLst>
              <a:ext uri="{FF2B5EF4-FFF2-40B4-BE49-F238E27FC236}">
                <a16:creationId xmlns:a16="http://schemas.microsoft.com/office/drawing/2014/main" id="{DF2C5E44-58DD-220C-67EE-EC5844E140CD}"/>
              </a:ext>
            </a:extLst>
          </p:cNvPr>
          <p:cNvSpPr>
            <a:spLocks noGrp="1" noChangeArrowheads="1"/>
          </p:cNvSpPr>
          <p:nvPr>
            <p:ph type="body" idx="1"/>
          </p:nvPr>
        </p:nvSpPr>
        <p:spPr>
          <a:xfrm>
            <a:off x="1081088" y="1365250"/>
            <a:ext cx="7772400" cy="4964113"/>
          </a:xfrm>
        </p:spPr>
        <p:txBody>
          <a:bodyPr/>
          <a:lstStyle/>
          <a:p>
            <a:pPr>
              <a:lnSpc>
                <a:spcPct val="90000"/>
              </a:lnSpc>
            </a:pPr>
            <a:r>
              <a:rPr lang="zh-TW" altLang="en-US" sz="2400">
                <a:solidFill>
                  <a:srgbClr val="FF0000"/>
                </a:solidFill>
                <a:latin typeface="標楷體" panose="03000509000000000000" pitchFamily="65" charset="-120"/>
                <a:ea typeface="標楷體" panose="03000509000000000000" pitchFamily="65" charset="-120"/>
              </a:rPr>
              <a:t>土地登記申請書</a:t>
            </a:r>
          </a:p>
          <a:p>
            <a:pPr>
              <a:lnSpc>
                <a:spcPct val="90000"/>
              </a:lnSpc>
            </a:pPr>
            <a:r>
              <a:rPr lang="zh-TW" altLang="en-US" sz="2400">
                <a:solidFill>
                  <a:srgbClr val="FF0000"/>
                </a:solidFill>
                <a:latin typeface="標楷體" panose="03000509000000000000" pitchFamily="65" charset="-120"/>
                <a:ea typeface="標楷體" panose="03000509000000000000" pitchFamily="65" charset="-120"/>
              </a:rPr>
              <a:t>他項權利設定契約書正.副本</a:t>
            </a:r>
          </a:p>
          <a:p>
            <a:pPr>
              <a:lnSpc>
                <a:spcPct val="90000"/>
              </a:lnSpc>
            </a:pPr>
            <a:r>
              <a:rPr lang="zh-TW" altLang="en-US" sz="2400">
                <a:solidFill>
                  <a:srgbClr val="FF0000"/>
                </a:solidFill>
                <a:latin typeface="標楷體" panose="03000509000000000000" pitchFamily="65" charset="-120"/>
                <a:ea typeface="標楷體" panose="03000509000000000000" pitchFamily="65" charset="-120"/>
              </a:rPr>
              <a:t>申請人身分證明:</a:t>
            </a:r>
          </a:p>
          <a:p>
            <a:pPr>
              <a:lnSpc>
                <a:spcPct val="90000"/>
              </a:lnSpc>
              <a:buFont typeface="Wingdings" panose="05000000000000000000" pitchFamily="2" charset="2"/>
              <a:buNone/>
            </a:pPr>
            <a:r>
              <a:rPr lang="zh-TW" altLang="en-US" sz="2400">
                <a:solidFill>
                  <a:srgbClr val="0000CC"/>
                </a:solidFill>
                <a:latin typeface="標楷體" panose="03000509000000000000" pitchFamily="65" charset="-120"/>
                <a:ea typeface="標楷體" panose="03000509000000000000" pitchFamily="65" charset="-120"/>
              </a:rPr>
              <a:t>     </a:t>
            </a:r>
            <a:r>
              <a:rPr lang="en-US" altLang="zh-TW" sz="2400">
                <a:solidFill>
                  <a:srgbClr val="0000CC"/>
                </a:solidFill>
                <a:latin typeface="標楷體" panose="03000509000000000000" pitchFamily="65" charset="-120"/>
                <a:ea typeface="標楷體" panose="03000509000000000000" pitchFamily="65" charset="-120"/>
              </a:rPr>
              <a:t>1.</a:t>
            </a:r>
            <a:r>
              <a:rPr lang="zh-TW" altLang="en-US" sz="2400">
                <a:solidFill>
                  <a:srgbClr val="0000CC"/>
                </a:solidFill>
                <a:latin typeface="標楷體" panose="03000509000000000000" pitchFamily="65" charset="-120"/>
                <a:ea typeface="標楷體" panose="03000509000000000000" pitchFamily="65" charset="-120"/>
              </a:rPr>
              <a:t>自然人:戶籍資料或身分證影本或戶口名簿影本</a:t>
            </a:r>
          </a:p>
          <a:p>
            <a:pPr>
              <a:lnSpc>
                <a:spcPct val="90000"/>
              </a:lnSpc>
              <a:buFont typeface="Wingdings" panose="05000000000000000000" pitchFamily="2" charset="2"/>
              <a:buNone/>
            </a:pPr>
            <a:r>
              <a:rPr lang="en-US" altLang="zh-TW" sz="2400">
                <a:solidFill>
                  <a:srgbClr val="0000CC"/>
                </a:solidFill>
                <a:latin typeface="標楷體" panose="03000509000000000000" pitchFamily="65" charset="-120"/>
                <a:ea typeface="標楷體" panose="03000509000000000000" pitchFamily="65" charset="-120"/>
              </a:rPr>
              <a:t>     2.</a:t>
            </a:r>
            <a:r>
              <a:rPr lang="zh-TW" altLang="en-US" sz="2400">
                <a:solidFill>
                  <a:srgbClr val="0000CC"/>
                </a:solidFill>
                <a:latin typeface="標楷體" panose="03000509000000000000" pitchFamily="65" charset="-120"/>
                <a:ea typeface="標楷體" panose="03000509000000000000" pitchFamily="65" charset="-120"/>
              </a:rPr>
              <a:t>法人:公司設立變更登記表或抄錄本</a:t>
            </a:r>
          </a:p>
          <a:p>
            <a:pPr>
              <a:lnSpc>
                <a:spcPct val="90000"/>
              </a:lnSpc>
              <a:buFont typeface="Wingdings" panose="05000000000000000000" pitchFamily="2" charset="2"/>
              <a:buNone/>
            </a:pPr>
            <a:r>
              <a:rPr lang="en-US" altLang="zh-TW" sz="2400">
                <a:solidFill>
                  <a:srgbClr val="0000CC"/>
                </a:solidFill>
                <a:latin typeface="標楷體" panose="03000509000000000000" pitchFamily="65" charset="-120"/>
                <a:ea typeface="標楷體" panose="03000509000000000000" pitchFamily="65" charset="-120"/>
              </a:rPr>
              <a:t>     3.</a:t>
            </a:r>
            <a:r>
              <a:rPr lang="zh-TW" altLang="en-US" sz="2400">
                <a:solidFill>
                  <a:srgbClr val="0000CC"/>
                </a:solidFill>
                <a:latin typeface="標楷體" panose="03000509000000000000" pitchFamily="65" charset="-120"/>
                <a:ea typeface="標楷體" panose="03000509000000000000" pitchFamily="65" charset="-120"/>
              </a:rPr>
              <a:t>華僑:檢附身分證明書</a:t>
            </a:r>
          </a:p>
          <a:p>
            <a:pPr>
              <a:lnSpc>
                <a:spcPct val="90000"/>
              </a:lnSpc>
              <a:buFont typeface="Wingdings" panose="05000000000000000000" pitchFamily="2" charset="2"/>
              <a:buNone/>
            </a:pPr>
            <a:r>
              <a:rPr lang="en-US" altLang="zh-TW" sz="2400">
                <a:solidFill>
                  <a:srgbClr val="0000CC"/>
                </a:solidFill>
                <a:latin typeface="標楷體" panose="03000509000000000000" pitchFamily="65" charset="-120"/>
                <a:ea typeface="標楷體" panose="03000509000000000000" pitchFamily="65" charset="-120"/>
              </a:rPr>
              <a:t>     4.</a:t>
            </a:r>
            <a:r>
              <a:rPr lang="zh-TW" altLang="en-US" sz="2400">
                <a:solidFill>
                  <a:srgbClr val="0000CC"/>
                </a:solidFill>
                <a:latin typeface="標楷體" panose="03000509000000000000" pitchFamily="65" charset="-120"/>
                <a:ea typeface="標楷體" panose="03000509000000000000" pitchFamily="65" charset="-120"/>
              </a:rPr>
              <a:t>未成年人或禁治產人須檢附法定代理人身分證明</a:t>
            </a:r>
          </a:p>
          <a:p>
            <a:pPr>
              <a:lnSpc>
                <a:spcPct val="90000"/>
              </a:lnSpc>
              <a:buFont typeface="Wingdings" panose="05000000000000000000" pitchFamily="2" charset="2"/>
              <a:buNone/>
            </a:pPr>
            <a:r>
              <a:rPr lang="zh-TW" altLang="en-US" sz="2400">
                <a:solidFill>
                  <a:srgbClr val="0000CC"/>
                </a:solidFill>
                <a:latin typeface="標楷體" panose="03000509000000000000" pitchFamily="65" charset="-120"/>
                <a:ea typeface="標楷體" panose="03000509000000000000" pitchFamily="65" charset="-120"/>
              </a:rPr>
              <a:t>     5.以上影本請簽註[影本與正本相符,如有不實申請 </a:t>
            </a:r>
          </a:p>
          <a:p>
            <a:pPr>
              <a:lnSpc>
                <a:spcPct val="90000"/>
              </a:lnSpc>
              <a:buFont typeface="Wingdings" panose="05000000000000000000" pitchFamily="2" charset="2"/>
              <a:buNone/>
            </a:pPr>
            <a:r>
              <a:rPr lang="zh-TW" altLang="en-US" sz="2400">
                <a:solidFill>
                  <a:srgbClr val="0000CC"/>
                </a:solidFill>
                <a:latin typeface="標楷體" panose="03000509000000000000" pitchFamily="65" charset="-120"/>
                <a:ea typeface="標楷體" panose="03000509000000000000" pitchFamily="65" charset="-120"/>
              </a:rPr>
              <a:t>       人願負法律責任]等字樣</a:t>
            </a:r>
          </a:p>
          <a:p>
            <a:pPr>
              <a:lnSpc>
                <a:spcPct val="90000"/>
              </a:lnSpc>
            </a:pPr>
            <a:r>
              <a:rPr lang="zh-TW" altLang="en-US" sz="2400">
                <a:solidFill>
                  <a:srgbClr val="FF0000"/>
                </a:solidFill>
                <a:latin typeface="標楷體" panose="03000509000000000000" pitchFamily="65" charset="-120"/>
                <a:ea typeface="標楷體" panose="03000509000000000000" pitchFamily="65" charset="-120"/>
              </a:rPr>
              <a:t>義務人印鑑證明</a:t>
            </a:r>
          </a:p>
          <a:p>
            <a:pPr>
              <a:lnSpc>
                <a:spcPct val="90000"/>
              </a:lnSpc>
            </a:pPr>
            <a:r>
              <a:rPr lang="zh-TW" altLang="en-US" sz="2400">
                <a:solidFill>
                  <a:srgbClr val="FF0000"/>
                </a:solidFill>
                <a:latin typeface="標楷體" panose="03000509000000000000" pitchFamily="65" charset="-120"/>
                <a:ea typeface="標楷體" panose="03000509000000000000" pitchFamily="65" charset="-120"/>
              </a:rPr>
              <a:t>土地建物所有權狀或他項權利狀</a:t>
            </a:r>
          </a:p>
          <a:p>
            <a:pPr>
              <a:lnSpc>
                <a:spcPct val="90000"/>
              </a:lnSpc>
            </a:pPr>
            <a:r>
              <a:rPr lang="zh-TW" altLang="en-US" sz="2400">
                <a:solidFill>
                  <a:srgbClr val="FF0000"/>
                </a:solidFill>
                <a:latin typeface="標楷體" panose="03000509000000000000" pitchFamily="65" charset="-120"/>
                <a:ea typeface="標楷體" panose="03000509000000000000" pitchFamily="65" charset="-120"/>
              </a:rPr>
              <a:t>地政規費收據</a:t>
            </a:r>
            <a:endParaRPr lang="en-US" altLang="zh-TW" sz="2400">
              <a:solidFill>
                <a:srgbClr val="0000CC"/>
              </a:solidFill>
              <a:latin typeface="標楷體" panose="03000509000000000000" pitchFamily="65" charset="-120"/>
              <a:ea typeface="標楷體" panose="03000509000000000000" pitchFamily="65" charset="-12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26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266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iterate type="lt">
                                    <p:tmAbs val="75"/>
                                  </p:iterate>
                                  <p:childTnLst>
                                    <p:set>
                                      <p:cBhvr>
                                        <p:cTn id="14" dur="1" fill="hold">
                                          <p:stCondLst>
                                            <p:cond delay="74"/>
                                          </p:stCondLst>
                                        </p:cTn>
                                        <p:tgtEl>
                                          <p:spTgt spid="266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iterate type="lt">
                                    <p:tmAbs val="75"/>
                                  </p:iterate>
                                  <p:childTnLst>
                                    <p:set>
                                      <p:cBhvr>
                                        <p:cTn id="18" dur="1" fill="hold">
                                          <p:stCondLst>
                                            <p:cond delay="74"/>
                                          </p:stCondLst>
                                        </p:cTn>
                                        <p:tgtEl>
                                          <p:spTgt spid="2662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iterate type="lt">
                                    <p:tmAbs val="75"/>
                                  </p:iterate>
                                  <p:childTnLst>
                                    <p:set>
                                      <p:cBhvr>
                                        <p:cTn id="22" dur="1" fill="hold">
                                          <p:stCondLst>
                                            <p:cond delay="74"/>
                                          </p:stCondLst>
                                        </p:cTn>
                                        <p:tgtEl>
                                          <p:spTgt spid="2662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iterate type="lt">
                                    <p:tmAbs val="75"/>
                                  </p:iterate>
                                  <p:childTnLst>
                                    <p:set>
                                      <p:cBhvr>
                                        <p:cTn id="26" dur="1" fill="hold">
                                          <p:stCondLst>
                                            <p:cond delay="74"/>
                                          </p:stCondLst>
                                        </p:cTn>
                                        <p:tgtEl>
                                          <p:spTgt spid="2662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iterate type="lt">
                                    <p:tmAbs val="75"/>
                                  </p:iterate>
                                  <p:childTnLst>
                                    <p:set>
                                      <p:cBhvr>
                                        <p:cTn id="30" dur="1" fill="hold">
                                          <p:stCondLst>
                                            <p:cond delay="74"/>
                                          </p:stCondLst>
                                        </p:cTn>
                                        <p:tgtEl>
                                          <p:spTgt spid="2662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iterate type="lt">
                                    <p:tmAbs val="75"/>
                                  </p:iterate>
                                  <p:childTnLst>
                                    <p:set>
                                      <p:cBhvr>
                                        <p:cTn id="34" dur="1" fill="hold">
                                          <p:stCondLst>
                                            <p:cond delay="74"/>
                                          </p:stCondLst>
                                        </p:cTn>
                                        <p:tgtEl>
                                          <p:spTgt spid="26627">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iterate type="lt">
                                    <p:tmAbs val="75"/>
                                  </p:iterate>
                                  <p:childTnLst>
                                    <p:set>
                                      <p:cBhvr>
                                        <p:cTn id="38" dur="1" fill="hold">
                                          <p:stCondLst>
                                            <p:cond delay="74"/>
                                          </p:stCondLst>
                                        </p:cTn>
                                        <p:tgtEl>
                                          <p:spTgt spid="26627">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iterate type="lt">
                                    <p:tmAbs val="75"/>
                                  </p:iterate>
                                  <p:childTnLst>
                                    <p:set>
                                      <p:cBhvr>
                                        <p:cTn id="42" dur="1" fill="hold">
                                          <p:stCondLst>
                                            <p:cond delay="74"/>
                                          </p:stCondLst>
                                        </p:cTn>
                                        <p:tgtEl>
                                          <p:spTgt spid="26627">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iterate type="lt">
                                    <p:tmAbs val="75"/>
                                  </p:iterate>
                                  <p:childTnLst>
                                    <p:set>
                                      <p:cBhvr>
                                        <p:cTn id="46" dur="1" fill="hold">
                                          <p:stCondLst>
                                            <p:cond delay="74"/>
                                          </p:stCondLst>
                                        </p:cTn>
                                        <p:tgtEl>
                                          <p:spTgt spid="26627">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iterate type="lt">
                                    <p:tmAbs val="75"/>
                                  </p:iterate>
                                  <p:childTnLst>
                                    <p:set>
                                      <p:cBhvr>
                                        <p:cTn id="50" dur="1" fill="hold">
                                          <p:stCondLst>
                                            <p:cond delay="74"/>
                                          </p:stCondLst>
                                        </p:cTn>
                                        <p:tgtEl>
                                          <p:spTgt spid="2662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3548117B-5BB6-8C2E-75E4-E90B4291C553}"/>
              </a:ext>
            </a:extLst>
          </p:cNvPr>
          <p:cNvSpPr>
            <a:spLocks noGrp="1" noChangeArrowheads="1"/>
          </p:cNvSpPr>
          <p:nvPr>
            <p:ph type="title"/>
          </p:nvPr>
        </p:nvSpPr>
        <p:spPr/>
        <p:txBody>
          <a:bodyPr/>
          <a:lstStyle/>
          <a:p>
            <a:r>
              <a:rPr lang="zh-TW" altLang="en-US">
                <a:ea typeface="標楷體" panose="03000509000000000000" pitchFamily="65" charset="-120"/>
              </a:rPr>
              <a:t>作業流程</a:t>
            </a:r>
          </a:p>
        </p:txBody>
      </p:sp>
      <p:sp>
        <p:nvSpPr>
          <p:cNvPr id="27659" name="Line 11">
            <a:extLst>
              <a:ext uri="{FF2B5EF4-FFF2-40B4-BE49-F238E27FC236}">
                <a16:creationId xmlns:a16="http://schemas.microsoft.com/office/drawing/2014/main" id="{9FB0EBF5-283F-8C0B-A705-761C07438196}"/>
              </a:ext>
            </a:extLst>
          </p:cNvPr>
          <p:cNvSpPr>
            <a:spLocks noChangeShapeType="1"/>
          </p:cNvSpPr>
          <p:nvPr/>
        </p:nvSpPr>
        <p:spPr bwMode="auto">
          <a:xfrm>
            <a:off x="2266950" y="1924050"/>
            <a:ext cx="112395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7660" name="Text Box 12">
            <a:extLst>
              <a:ext uri="{FF2B5EF4-FFF2-40B4-BE49-F238E27FC236}">
                <a16:creationId xmlns:a16="http://schemas.microsoft.com/office/drawing/2014/main" id="{E5D1059F-0075-1751-4EF8-E5A58DD765D0}"/>
              </a:ext>
            </a:extLst>
          </p:cNvPr>
          <p:cNvSpPr txBox="1">
            <a:spLocks noChangeArrowheads="1"/>
          </p:cNvSpPr>
          <p:nvPr/>
        </p:nvSpPr>
        <p:spPr bwMode="auto">
          <a:xfrm>
            <a:off x="1066800" y="1543050"/>
            <a:ext cx="1295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4000">
                <a:ea typeface="標楷體" panose="03000509000000000000" pitchFamily="65" charset="-120"/>
              </a:rPr>
              <a:t>收件</a:t>
            </a:r>
          </a:p>
        </p:txBody>
      </p:sp>
      <p:sp>
        <p:nvSpPr>
          <p:cNvPr id="27661" name="Text Box 13">
            <a:extLst>
              <a:ext uri="{FF2B5EF4-FFF2-40B4-BE49-F238E27FC236}">
                <a16:creationId xmlns:a16="http://schemas.microsoft.com/office/drawing/2014/main" id="{01C26012-8811-545A-4E52-36AD3A94D076}"/>
              </a:ext>
            </a:extLst>
          </p:cNvPr>
          <p:cNvSpPr txBox="1">
            <a:spLocks noChangeArrowheads="1"/>
          </p:cNvSpPr>
          <p:nvPr/>
        </p:nvSpPr>
        <p:spPr bwMode="auto">
          <a:xfrm>
            <a:off x="3562350" y="1562100"/>
            <a:ext cx="2057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4000">
                <a:ea typeface="標楷體" panose="03000509000000000000" pitchFamily="65" charset="-120"/>
              </a:rPr>
              <a:t>計收費</a:t>
            </a:r>
          </a:p>
        </p:txBody>
      </p:sp>
      <p:sp>
        <p:nvSpPr>
          <p:cNvPr id="27663" name="Text Box 15">
            <a:extLst>
              <a:ext uri="{FF2B5EF4-FFF2-40B4-BE49-F238E27FC236}">
                <a16:creationId xmlns:a16="http://schemas.microsoft.com/office/drawing/2014/main" id="{3A7DA9EC-97C7-60C6-0A37-7DDBF94BA65A}"/>
              </a:ext>
            </a:extLst>
          </p:cNvPr>
          <p:cNvSpPr txBox="1">
            <a:spLocks noChangeArrowheads="1"/>
          </p:cNvSpPr>
          <p:nvPr/>
        </p:nvSpPr>
        <p:spPr bwMode="auto">
          <a:xfrm>
            <a:off x="6934200" y="1562100"/>
            <a:ext cx="15049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4000">
                <a:ea typeface="標楷體" panose="03000509000000000000" pitchFamily="65" charset="-120"/>
              </a:rPr>
              <a:t>初審</a:t>
            </a:r>
          </a:p>
        </p:txBody>
      </p:sp>
      <p:sp>
        <p:nvSpPr>
          <p:cNvPr id="27664" name="Text Box 16">
            <a:extLst>
              <a:ext uri="{FF2B5EF4-FFF2-40B4-BE49-F238E27FC236}">
                <a16:creationId xmlns:a16="http://schemas.microsoft.com/office/drawing/2014/main" id="{BF6EEC89-3A80-F5D3-12F5-DD2654F9A376}"/>
              </a:ext>
            </a:extLst>
          </p:cNvPr>
          <p:cNvSpPr txBox="1">
            <a:spLocks noChangeArrowheads="1"/>
          </p:cNvSpPr>
          <p:nvPr/>
        </p:nvSpPr>
        <p:spPr bwMode="auto">
          <a:xfrm>
            <a:off x="6305550" y="3390900"/>
            <a:ext cx="2514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4000">
                <a:ea typeface="標楷體" panose="03000509000000000000" pitchFamily="65" charset="-120"/>
              </a:rPr>
              <a:t>複審核定</a:t>
            </a:r>
          </a:p>
        </p:txBody>
      </p:sp>
      <p:sp>
        <p:nvSpPr>
          <p:cNvPr id="27665" name="Text Box 17">
            <a:extLst>
              <a:ext uri="{FF2B5EF4-FFF2-40B4-BE49-F238E27FC236}">
                <a16:creationId xmlns:a16="http://schemas.microsoft.com/office/drawing/2014/main" id="{83DABC51-742A-A014-D1BC-65BA9DCB42DA}"/>
              </a:ext>
            </a:extLst>
          </p:cNvPr>
          <p:cNvSpPr txBox="1">
            <a:spLocks noChangeArrowheads="1"/>
          </p:cNvSpPr>
          <p:nvPr/>
        </p:nvSpPr>
        <p:spPr bwMode="auto">
          <a:xfrm>
            <a:off x="3848100" y="3390900"/>
            <a:ext cx="14859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4000">
                <a:ea typeface="標楷體" panose="03000509000000000000" pitchFamily="65" charset="-120"/>
              </a:rPr>
              <a:t>配件</a:t>
            </a:r>
          </a:p>
        </p:txBody>
      </p:sp>
      <p:sp>
        <p:nvSpPr>
          <p:cNvPr id="27666" name="Text Box 18">
            <a:extLst>
              <a:ext uri="{FF2B5EF4-FFF2-40B4-BE49-F238E27FC236}">
                <a16:creationId xmlns:a16="http://schemas.microsoft.com/office/drawing/2014/main" id="{21591C05-CA01-E3E5-F0CB-D270B522202B}"/>
              </a:ext>
            </a:extLst>
          </p:cNvPr>
          <p:cNvSpPr txBox="1">
            <a:spLocks noChangeArrowheads="1"/>
          </p:cNvSpPr>
          <p:nvPr/>
        </p:nvSpPr>
        <p:spPr bwMode="auto">
          <a:xfrm>
            <a:off x="1143000" y="3352800"/>
            <a:ext cx="16383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4000">
                <a:ea typeface="標楷體" panose="03000509000000000000" pitchFamily="65" charset="-120"/>
              </a:rPr>
              <a:t>登錄</a:t>
            </a:r>
          </a:p>
        </p:txBody>
      </p:sp>
      <p:sp>
        <p:nvSpPr>
          <p:cNvPr id="27667" name="Text Box 19">
            <a:extLst>
              <a:ext uri="{FF2B5EF4-FFF2-40B4-BE49-F238E27FC236}">
                <a16:creationId xmlns:a16="http://schemas.microsoft.com/office/drawing/2014/main" id="{E6C6D230-37FD-3B03-7BCD-6F2B68FF6AAE}"/>
              </a:ext>
            </a:extLst>
          </p:cNvPr>
          <p:cNvSpPr txBox="1">
            <a:spLocks noChangeArrowheads="1"/>
          </p:cNvSpPr>
          <p:nvPr/>
        </p:nvSpPr>
        <p:spPr bwMode="auto">
          <a:xfrm>
            <a:off x="1066800" y="4724400"/>
            <a:ext cx="20002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4000">
                <a:ea typeface="標楷體" panose="03000509000000000000" pitchFamily="65" charset="-120"/>
              </a:rPr>
              <a:t>校對</a:t>
            </a:r>
          </a:p>
        </p:txBody>
      </p:sp>
      <p:sp>
        <p:nvSpPr>
          <p:cNvPr id="27668" name="Text Box 20">
            <a:extLst>
              <a:ext uri="{FF2B5EF4-FFF2-40B4-BE49-F238E27FC236}">
                <a16:creationId xmlns:a16="http://schemas.microsoft.com/office/drawing/2014/main" id="{89D80991-2CEB-AFB4-BE61-2DA3BDA4F08F}"/>
              </a:ext>
            </a:extLst>
          </p:cNvPr>
          <p:cNvSpPr txBox="1">
            <a:spLocks noChangeArrowheads="1"/>
          </p:cNvSpPr>
          <p:nvPr/>
        </p:nvSpPr>
        <p:spPr bwMode="auto">
          <a:xfrm>
            <a:off x="2876550" y="4495800"/>
            <a:ext cx="1524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4000">
                <a:ea typeface="標楷體" panose="03000509000000000000" pitchFamily="65" charset="-120"/>
              </a:rPr>
              <a:t>列印書狀</a:t>
            </a:r>
          </a:p>
        </p:txBody>
      </p:sp>
      <p:sp>
        <p:nvSpPr>
          <p:cNvPr id="27669" name="Text Box 21">
            <a:extLst>
              <a:ext uri="{FF2B5EF4-FFF2-40B4-BE49-F238E27FC236}">
                <a16:creationId xmlns:a16="http://schemas.microsoft.com/office/drawing/2014/main" id="{381CB8EB-C0E9-6AAE-C761-49B28F88147F}"/>
              </a:ext>
            </a:extLst>
          </p:cNvPr>
          <p:cNvSpPr txBox="1">
            <a:spLocks noChangeArrowheads="1"/>
          </p:cNvSpPr>
          <p:nvPr/>
        </p:nvSpPr>
        <p:spPr bwMode="auto">
          <a:xfrm>
            <a:off x="5353050" y="4781550"/>
            <a:ext cx="1200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4000">
                <a:latin typeface="Albertus Extra Bold" pitchFamily="34" charset="0"/>
                <a:ea typeface="標楷體" panose="03000509000000000000" pitchFamily="65" charset="-120"/>
              </a:rPr>
              <a:t>用印</a:t>
            </a:r>
          </a:p>
        </p:txBody>
      </p:sp>
      <p:sp>
        <p:nvSpPr>
          <p:cNvPr id="27670" name="Text Box 22">
            <a:extLst>
              <a:ext uri="{FF2B5EF4-FFF2-40B4-BE49-F238E27FC236}">
                <a16:creationId xmlns:a16="http://schemas.microsoft.com/office/drawing/2014/main" id="{712F2F94-CF24-7EE6-1DF5-A1429A835815}"/>
              </a:ext>
            </a:extLst>
          </p:cNvPr>
          <p:cNvSpPr txBox="1">
            <a:spLocks noChangeArrowheads="1"/>
          </p:cNvSpPr>
          <p:nvPr/>
        </p:nvSpPr>
        <p:spPr bwMode="auto">
          <a:xfrm>
            <a:off x="7467600" y="4838700"/>
            <a:ext cx="13144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4000">
                <a:ea typeface="標楷體" panose="03000509000000000000" pitchFamily="65" charset="-120"/>
              </a:rPr>
              <a:t>發件</a:t>
            </a:r>
          </a:p>
        </p:txBody>
      </p:sp>
      <p:sp>
        <p:nvSpPr>
          <p:cNvPr id="27671" name="Line 23">
            <a:extLst>
              <a:ext uri="{FF2B5EF4-FFF2-40B4-BE49-F238E27FC236}">
                <a16:creationId xmlns:a16="http://schemas.microsoft.com/office/drawing/2014/main" id="{7EAD7525-5972-9575-36A9-618A8F64C355}"/>
              </a:ext>
            </a:extLst>
          </p:cNvPr>
          <p:cNvSpPr>
            <a:spLocks noChangeShapeType="1"/>
          </p:cNvSpPr>
          <p:nvPr/>
        </p:nvSpPr>
        <p:spPr bwMode="auto">
          <a:xfrm flipV="1">
            <a:off x="5372100" y="1924050"/>
            <a:ext cx="135255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7672" name="Line 24">
            <a:extLst>
              <a:ext uri="{FF2B5EF4-FFF2-40B4-BE49-F238E27FC236}">
                <a16:creationId xmlns:a16="http://schemas.microsoft.com/office/drawing/2014/main" id="{FCABCF3B-67D4-5E25-4F52-88AFEB5C76F6}"/>
              </a:ext>
            </a:extLst>
          </p:cNvPr>
          <p:cNvSpPr>
            <a:spLocks noChangeShapeType="1"/>
          </p:cNvSpPr>
          <p:nvPr/>
        </p:nvSpPr>
        <p:spPr bwMode="auto">
          <a:xfrm>
            <a:off x="7620000" y="2286000"/>
            <a:ext cx="0" cy="97155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7673" name="Line 25">
            <a:extLst>
              <a:ext uri="{FF2B5EF4-FFF2-40B4-BE49-F238E27FC236}">
                <a16:creationId xmlns:a16="http://schemas.microsoft.com/office/drawing/2014/main" id="{01E5CE58-6C59-BE5A-4599-9DCDCD6D2FB3}"/>
              </a:ext>
            </a:extLst>
          </p:cNvPr>
          <p:cNvSpPr>
            <a:spLocks noChangeShapeType="1"/>
          </p:cNvSpPr>
          <p:nvPr/>
        </p:nvSpPr>
        <p:spPr bwMode="auto">
          <a:xfrm flipH="1">
            <a:off x="4972050" y="3733800"/>
            <a:ext cx="135255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7674" name="Line 26">
            <a:extLst>
              <a:ext uri="{FF2B5EF4-FFF2-40B4-BE49-F238E27FC236}">
                <a16:creationId xmlns:a16="http://schemas.microsoft.com/office/drawing/2014/main" id="{BAF13EDE-FB1D-7D51-6DF5-8563ADB247BA}"/>
              </a:ext>
            </a:extLst>
          </p:cNvPr>
          <p:cNvSpPr>
            <a:spLocks noChangeShapeType="1"/>
          </p:cNvSpPr>
          <p:nvPr/>
        </p:nvSpPr>
        <p:spPr bwMode="auto">
          <a:xfrm flipH="1">
            <a:off x="2286000" y="3733800"/>
            <a:ext cx="1600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7675" name="Line 27">
            <a:extLst>
              <a:ext uri="{FF2B5EF4-FFF2-40B4-BE49-F238E27FC236}">
                <a16:creationId xmlns:a16="http://schemas.microsoft.com/office/drawing/2014/main" id="{9CEE5EC6-A3A0-18D2-7394-7566272F93D6}"/>
              </a:ext>
            </a:extLst>
          </p:cNvPr>
          <p:cNvSpPr>
            <a:spLocks noChangeShapeType="1"/>
          </p:cNvSpPr>
          <p:nvPr/>
        </p:nvSpPr>
        <p:spPr bwMode="auto">
          <a:xfrm>
            <a:off x="1676400" y="3962400"/>
            <a:ext cx="0" cy="990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7676" name="Line 28">
            <a:extLst>
              <a:ext uri="{FF2B5EF4-FFF2-40B4-BE49-F238E27FC236}">
                <a16:creationId xmlns:a16="http://schemas.microsoft.com/office/drawing/2014/main" id="{384F8C4F-5A4D-4AF8-A4C8-A4E8C4011196}"/>
              </a:ext>
            </a:extLst>
          </p:cNvPr>
          <p:cNvSpPr>
            <a:spLocks noChangeShapeType="1"/>
          </p:cNvSpPr>
          <p:nvPr/>
        </p:nvSpPr>
        <p:spPr bwMode="auto">
          <a:xfrm>
            <a:off x="2209800" y="5105400"/>
            <a:ext cx="533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7677" name="Line 29">
            <a:extLst>
              <a:ext uri="{FF2B5EF4-FFF2-40B4-BE49-F238E27FC236}">
                <a16:creationId xmlns:a16="http://schemas.microsoft.com/office/drawing/2014/main" id="{648EE907-6D96-E0BA-47FD-099BBDB42A52}"/>
              </a:ext>
            </a:extLst>
          </p:cNvPr>
          <p:cNvSpPr>
            <a:spLocks noChangeShapeType="1"/>
          </p:cNvSpPr>
          <p:nvPr/>
        </p:nvSpPr>
        <p:spPr bwMode="auto">
          <a:xfrm>
            <a:off x="4114800" y="5105400"/>
            <a:ext cx="11049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7678" name="Line 30">
            <a:extLst>
              <a:ext uri="{FF2B5EF4-FFF2-40B4-BE49-F238E27FC236}">
                <a16:creationId xmlns:a16="http://schemas.microsoft.com/office/drawing/2014/main" id="{A419009B-8EFE-B848-BA70-ADED7DACAB84}"/>
              </a:ext>
            </a:extLst>
          </p:cNvPr>
          <p:cNvSpPr>
            <a:spLocks noChangeShapeType="1"/>
          </p:cNvSpPr>
          <p:nvPr/>
        </p:nvSpPr>
        <p:spPr bwMode="auto">
          <a:xfrm>
            <a:off x="6553200" y="5105400"/>
            <a:ext cx="9525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2766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765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iterate type="lt">
                                    <p:tmAbs val="75"/>
                                  </p:iterate>
                                  <p:childTnLst>
                                    <p:set>
                                      <p:cBhvr>
                                        <p:cTn id="14" dur="1" fill="hold">
                                          <p:stCondLst>
                                            <p:cond delay="74"/>
                                          </p:stCondLst>
                                        </p:cTn>
                                        <p:tgtEl>
                                          <p:spTgt spid="2766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767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766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2767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iterate type="lt">
                                    <p:tmAbs val="75"/>
                                  </p:iterate>
                                  <p:childTnLst>
                                    <p:set>
                                      <p:cBhvr>
                                        <p:cTn id="30" dur="1" fill="hold">
                                          <p:stCondLst>
                                            <p:cond delay="74"/>
                                          </p:stCondLst>
                                        </p:cTn>
                                        <p:tgtEl>
                                          <p:spTgt spid="2766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2767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766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2767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iterate type="lt">
                                    <p:tmAbs val="75"/>
                                  </p:iterate>
                                  <p:childTnLst>
                                    <p:set>
                                      <p:cBhvr>
                                        <p:cTn id="46" dur="1" fill="hold">
                                          <p:stCondLst>
                                            <p:cond delay="74"/>
                                          </p:stCondLst>
                                        </p:cTn>
                                        <p:tgtEl>
                                          <p:spTgt spid="2766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2767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iterate type="lt">
                                    <p:tmAbs val="75"/>
                                  </p:iterate>
                                  <p:childTnLst>
                                    <p:set>
                                      <p:cBhvr>
                                        <p:cTn id="54" dur="1" fill="hold">
                                          <p:stCondLst>
                                            <p:cond delay="74"/>
                                          </p:stCondLst>
                                        </p:cTn>
                                        <p:tgtEl>
                                          <p:spTgt spid="27667"/>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2767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27668"/>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499"/>
                                          </p:stCondLst>
                                        </p:cTn>
                                        <p:tgtEl>
                                          <p:spTgt spid="27677"/>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27669"/>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27678"/>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276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60" grpId="0" autoUpdateAnimBg="0"/>
      <p:bldP spid="27661" grpId="0" autoUpdateAnimBg="0"/>
      <p:bldP spid="27663" grpId="0" autoUpdateAnimBg="0"/>
      <p:bldP spid="27664" grpId="0" autoUpdateAnimBg="0"/>
      <p:bldP spid="27665" grpId="0" autoUpdateAnimBg="0"/>
      <p:bldP spid="27666" grpId="0" autoUpdateAnimBg="0"/>
      <p:bldP spid="27667" grpId="0" autoUpdateAnimBg="0"/>
      <p:bldP spid="27668" grpId="0" autoUpdateAnimBg="0"/>
      <p:bldP spid="27669" grpId="0" autoUpdateAnimBg="0"/>
      <p:bldP spid="27670"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02CF3D16-692E-5CEF-2719-1DB0D4A6454B}"/>
              </a:ext>
            </a:extLst>
          </p:cNvPr>
          <p:cNvSpPr>
            <a:spLocks noGrp="1" noChangeArrowheads="1"/>
          </p:cNvSpPr>
          <p:nvPr>
            <p:ph type="title"/>
          </p:nvPr>
        </p:nvSpPr>
        <p:spPr/>
        <p:txBody>
          <a:bodyPr/>
          <a:lstStyle/>
          <a:p>
            <a:r>
              <a:rPr lang="zh-TW" altLang="en-US"/>
              <a:t>登記費及罰鍰</a:t>
            </a:r>
          </a:p>
        </p:txBody>
      </p:sp>
      <p:sp>
        <p:nvSpPr>
          <p:cNvPr id="28675" name="Rectangle 3">
            <a:extLst>
              <a:ext uri="{FF2B5EF4-FFF2-40B4-BE49-F238E27FC236}">
                <a16:creationId xmlns:a16="http://schemas.microsoft.com/office/drawing/2014/main" id="{E7DB262B-A8F1-763E-4478-302D3B0E9883}"/>
              </a:ext>
            </a:extLst>
          </p:cNvPr>
          <p:cNvSpPr>
            <a:spLocks noGrp="1" noChangeArrowheads="1"/>
          </p:cNvSpPr>
          <p:nvPr>
            <p:ph type="body" idx="1"/>
          </p:nvPr>
        </p:nvSpPr>
        <p:spPr/>
        <p:txBody>
          <a:bodyPr/>
          <a:lstStyle/>
          <a:p>
            <a:r>
              <a:rPr lang="zh-TW" altLang="en-US">
                <a:latin typeface="標楷體" panose="03000509000000000000" pitchFamily="65" charset="-120"/>
                <a:ea typeface="標楷體" panose="03000509000000000000" pitchFamily="65" charset="-120"/>
              </a:rPr>
              <a:t>登記費按權利價值</a:t>
            </a:r>
            <a:r>
              <a:rPr lang="zh-TW" altLang="en-US">
                <a:solidFill>
                  <a:srgbClr val="FF0000"/>
                </a:solidFill>
                <a:latin typeface="標楷體" panose="03000509000000000000" pitchFamily="65" charset="-120"/>
                <a:ea typeface="標楷體" panose="03000509000000000000" pitchFamily="65" charset="-120"/>
              </a:rPr>
              <a:t>千分之一</a:t>
            </a:r>
            <a:r>
              <a:rPr lang="zh-TW" altLang="en-US">
                <a:latin typeface="標楷體" panose="03000509000000000000" pitchFamily="65" charset="-120"/>
                <a:ea typeface="標楷體" panose="03000509000000000000" pitchFamily="65" charset="-120"/>
              </a:rPr>
              <a:t>計徵</a:t>
            </a:r>
          </a:p>
          <a:p>
            <a:r>
              <a:rPr lang="zh-TW" altLang="en-US">
                <a:latin typeface="標楷體" panose="03000509000000000000" pitchFamily="65" charset="-120"/>
                <a:ea typeface="標楷體" panose="03000509000000000000" pitchFamily="65" charset="-120"/>
              </a:rPr>
              <a:t>書狀費</a:t>
            </a:r>
            <a:r>
              <a:rPr lang="zh-TW" altLang="en-US">
                <a:solidFill>
                  <a:srgbClr val="FF0000"/>
                </a:solidFill>
                <a:latin typeface="標楷體" panose="03000509000000000000" pitchFamily="65" charset="-120"/>
                <a:ea typeface="標楷體" panose="03000509000000000000" pitchFamily="65" charset="-120"/>
              </a:rPr>
              <a:t>每張新台幣80元</a:t>
            </a:r>
          </a:p>
          <a:p>
            <a:r>
              <a:rPr lang="zh-TW" altLang="en-US">
                <a:latin typeface="標楷體" panose="03000509000000000000" pitchFamily="65" charset="-120"/>
                <a:ea typeface="標楷體" panose="03000509000000000000" pitchFamily="65" charset="-120"/>
              </a:rPr>
              <a:t>罰鍰自訂立契約後一個月內申請變更登記逾期者</a:t>
            </a:r>
            <a:r>
              <a:rPr lang="zh-TW" altLang="en-US">
                <a:solidFill>
                  <a:srgbClr val="FF0000"/>
                </a:solidFill>
                <a:latin typeface="標楷體" panose="03000509000000000000" pitchFamily="65" charset="-120"/>
                <a:ea typeface="標楷體" panose="03000509000000000000" pitchFamily="65" charset="-120"/>
              </a:rPr>
              <a:t>每逾一個月應繳納登記費額一倍之罰鍰</a:t>
            </a:r>
            <a:r>
              <a:rPr lang="zh-TW" altLang="en-US">
                <a:latin typeface="標楷體" panose="03000509000000000000" pitchFamily="65" charset="-120"/>
                <a:ea typeface="標楷體" panose="03000509000000000000" pitchFamily="65" charset="-120"/>
              </a:rPr>
              <a:t>但最高不得超過20倍</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286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286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iterate type="lt">
                                    <p:tmAbs val="75"/>
                                  </p:iterate>
                                  <p:childTnLst>
                                    <p:set>
                                      <p:cBhvr>
                                        <p:cTn id="14" dur="1" fill="hold">
                                          <p:stCondLst>
                                            <p:cond delay="74"/>
                                          </p:stCondLst>
                                        </p:cTn>
                                        <p:tgtEl>
                                          <p:spTgt spid="286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F570F9AC-AE2A-26E5-1C12-7CD195AF530E}"/>
              </a:ext>
            </a:extLst>
          </p:cNvPr>
          <p:cNvSpPr>
            <a:spLocks noGrp="1" noChangeArrowheads="1"/>
          </p:cNvSpPr>
          <p:nvPr>
            <p:ph type="title"/>
          </p:nvPr>
        </p:nvSpPr>
        <p:spPr/>
        <p:txBody>
          <a:bodyPr/>
          <a:lstStyle/>
          <a:p>
            <a:r>
              <a:rPr lang="zh-TW" altLang="en-US">
                <a:ea typeface="標楷體" panose="03000509000000000000" pitchFamily="65" charset="-120"/>
              </a:rPr>
              <a:t>普通抵押權書寫範例</a:t>
            </a:r>
          </a:p>
        </p:txBody>
      </p:sp>
      <p:pic>
        <p:nvPicPr>
          <p:cNvPr id="29700" name="Picture 4">
            <a:extLst>
              <a:ext uri="{FF2B5EF4-FFF2-40B4-BE49-F238E27FC236}">
                <a16:creationId xmlns:a16="http://schemas.microsoft.com/office/drawing/2014/main" id="{6CDEFCA9-A439-EF81-B7B4-EE75D3FEA5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875" y="1454150"/>
            <a:ext cx="7924800" cy="5360988"/>
          </a:xfrm>
          <a:prstGeom prst="rect">
            <a:avLst/>
          </a:prstGeom>
          <a:noFill/>
          <a:extLst>
            <a:ext uri="{909E8E84-426E-40DD-AFC4-6F175D3DCCD1}">
              <a14:hiddenFill xmlns:a14="http://schemas.microsoft.com/office/drawing/2010/main">
                <a:solidFill>
                  <a:srgbClr val="FFFFFF"/>
                </a:solidFill>
              </a14:hiddenFill>
            </a:ext>
          </a:extLst>
        </p:spPr>
      </p:pic>
      <p:sp>
        <p:nvSpPr>
          <p:cNvPr id="29703" name="Text Box 7">
            <a:extLst>
              <a:ext uri="{FF2B5EF4-FFF2-40B4-BE49-F238E27FC236}">
                <a16:creationId xmlns:a16="http://schemas.microsoft.com/office/drawing/2014/main" id="{1D04591A-BECA-3FB9-A70A-68E8CEE9C299}"/>
              </a:ext>
            </a:extLst>
          </p:cNvPr>
          <p:cNvSpPr txBox="1">
            <a:spLocks noChangeArrowheads="1"/>
          </p:cNvSpPr>
          <p:nvPr>
            <p:ph type="body" idx="1"/>
          </p:nvPr>
        </p:nvSpPr>
        <p:spPr>
          <a:xfrm>
            <a:off x="2317750" y="2582863"/>
            <a:ext cx="525463" cy="630237"/>
          </a:xfrm>
          <a:noFill/>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80000"/>
              </a:lnSpc>
              <a:spcBef>
                <a:spcPct val="50000"/>
              </a:spcBef>
              <a:buClrTx/>
              <a:buSzTx/>
              <a:buFontTx/>
              <a:buNone/>
            </a:pPr>
            <a:r>
              <a:rPr lang="zh-TW" altLang="en-US" sz="1200">
                <a:solidFill>
                  <a:srgbClr val="0000CC"/>
                </a:solidFill>
                <a:latin typeface="Times New Roman" panose="02020603050405020304" pitchFamily="18" charset="0"/>
                <a:ea typeface="標楷體" panose="03000509000000000000" pitchFamily="65" charset="-120"/>
              </a:rPr>
              <a:t>    </a:t>
            </a:r>
          </a:p>
          <a:p>
            <a:pPr>
              <a:lnSpc>
                <a:spcPct val="80000"/>
              </a:lnSpc>
              <a:spcBef>
                <a:spcPct val="50000"/>
              </a:spcBef>
              <a:buClrTx/>
              <a:buSzTx/>
              <a:buFontTx/>
              <a:buNone/>
            </a:pPr>
            <a:r>
              <a:rPr lang="zh-TW" altLang="en-US" sz="1200">
                <a:solidFill>
                  <a:srgbClr val="0000CC"/>
                </a:solidFill>
                <a:latin typeface="Times New Roman" panose="02020603050405020304" pitchFamily="18" charset="0"/>
                <a:ea typeface="標楷體" panose="03000509000000000000" pitchFamily="65" charset="-120"/>
              </a:rPr>
              <a:t>桃園</a:t>
            </a:r>
          </a:p>
        </p:txBody>
      </p:sp>
      <p:sp>
        <p:nvSpPr>
          <p:cNvPr id="29704" name="Text Box 8">
            <a:extLst>
              <a:ext uri="{FF2B5EF4-FFF2-40B4-BE49-F238E27FC236}">
                <a16:creationId xmlns:a16="http://schemas.microsoft.com/office/drawing/2014/main" id="{7273017E-DD58-8918-28A0-FEC2E2EB7EE2}"/>
              </a:ext>
            </a:extLst>
          </p:cNvPr>
          <p:cNvSpPr txBox="1">
            <a:spLocks noChangeArrowheads="1"/>
          </p:cNvSpPr>
          <p:nvPr/>
        </p:nvSpPr>
        <p:spPr bwMode="auto">
          <a:xfrm>
            <a:off x="2901950" y="2543175"/>
            <a:ext cx="525463" cy="249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spcBef>
                <a:spcPct val="50000"/>
              </a:spcBef>
            </a:pPr>
            <a:r>
              <a:rPr lang="zh-TW" altLang="en-US" sz="1200">
                <a:solidFill>
                  <a:srgbClr val="0000CC"/>
                </a:solidFill>
                <a:ea typeface="標楷體" panose="03000509000000000000" pitchFamily="65" charset="-120"/>
              </a:rPr>
              <a:t>大溪</a:t>
            </a:r>
          </a:p>
        </p:txBody>
      </p:sp>
      <p:sp>
        <p:nvSpPr>
          <p:cNvPr id="29705" name="Text Box 9">
            <a:extLst>
              <a:ext uri="{FF2B5EF4-FFF2-40B4-BE49-F238E27FC236}">
                <a16:creationId xmlns:a16="http://schemas.microsoft.com/office/drawing/2014/main" id="{5EDC8EC6-2259-3C70-5C0F-15E8E6F69AFA}"/>
              </a:ext>
            </a:extLst>
          </p:cNvPr>
          <p:cNvSpPr txBox="1">
            <a:spLocks noChangeArrowheads="1"/>
          </p:cNvSpPr>
          <p:nvPr/>
        </p:nvSpPr>
        <p:spPr bwMode="auto">
          <a:xfrm>
            <a:off x="4648200" y="2563813"/>
            <a:ext cx="900113" cy="32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spcBef>
                <a:spcPct val="50000"/>
              </a:spcBef>
            </a:pPr>
            <a:r>
              <a:rPr lang="zh-TW" altLang="en-US" sz="1200">
                <a:solidFill>
                  <a:srgbClr val="0000CC"/>
                </a:solidFill>
                <a:ea typeface="標楷體" panose="03000509000000000000" pitchFamily="65" charset="-120"/>
              </a:rPr>
              <a:t>桃園大溪</a:t>
            </a:r>
          </a:p>
        </p:txBody>
      </p:sp>
      <p:sp>
        <p:nvSpPr>
          <p:cNvPr id="29706" name="Text Box 10">
            <a:extLst>
              <a:ext uri="{FF2B5EF4-FFF2-40B4-BE49-F238E27FC236}">
                <a16:creationId xmlns:a16="http://schemas.microsoft.com/office/drawing/2014/main" id="{4EE0BDF9-A1D9-87F5-9ABF-6F3AD38FDF12}"/>
              </a:ext>
            </a:extLst>
          </p:cNvPr>
          <p:cNvSpPr txBox="1">
            <a:spLocks noChangeArrowheads="1"/>
          </p:cNvSpPr>
          <p:nvPr/>
        </p:nvSpPr>
        <p:spPr bwMode="auto">
          <a:xfrm>
            <a:off x="6948488" y="2528888"/>
            <a:ext cx="1412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a:solidFill>
                  <a:srgbClr val="0000CC"/>
                </a:solidFill>
                <a:ea typeface="標楷體" panose="03000509000000000000" pitchFamily="65" charset="-120"/>
              </a:rPr>
              <a:t>立契日期</a:t>
            </a:r>
          </a:p>
        </p:txBody>
      </p:sp>
      <p:sp>
        <p:nvSpPr>
          <p:cNvPr id="29707" name="Text Box 11">
            <a:extLst>
              <a:ext uri="{FF2B5EF4-FFF2-40B4-BE49-F238E27FC236}">
                <a16:creationId xmlns:a16="http://schemas.microsoft.com/office/drawing/2014/main" id="{6669A3E9-FBB5-76BC-BF45-494758EFDAEB}"/>
              </a:ext>
            </a:extLst>
          </p:cNvPr>
          <p:cNvSpPr txBox="1">
            <a:spLocks noChangeArrowheads="1"/>
          </p:cNvSpPr>
          <p:nvPr/>
        </p:nvSpPr>
        <p:spPr bwMode="auto">
          <a:xfrm>
            <a:off x="1504950" y="3367088"/>
            <a:ext cx="346075"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500">
                <a:solidFill>
                  <a:srgbClr val="0000CC"/>
                </a:solidFill>
                <a:cs typeface="Times New Roman" panose="02020603050405020304" pitchFamily="18" charset="0"/>
              </a:rPr>
              <a:t>V</a:t>
            </a:r>
            <a:endParaRPr lang="en-US" altLang="zh-TW" sz="1500">
              <a:solidFill>
                <a:srgbClr val="0000CC"/>
              </a:solidFill>
            </a:endParaRPr>
          </a:p>
        </p:txBody>
      </p:sp>
      <p:sp>
        <p:nvSpPr>
          <p:cNvPr id="29708" name="Text Box 12">
            <a:extLst>
              <a:ext uri="{FF2B5EF4-FFF2-40B4-BE49-F238E27FC236}">
                <a16:creationId xmlns:a16="http://schemas.microsoft.com/office/drawing/2014/main" id="{E2F54DAE-E389-7B61-965B-4AC1C9A4A9F1}"/>
              </a:ext>
            </a:extLst>
          </p:cNvPr>
          <p:cNvSpPr txBox="1">
            <a:spLocks noChangeArrowheads="1"/>
          </p:cNvSpPr>
          <p:nvPr/>
        </p:nvSpPr>
        <p:spPr bwMode="auto">
          <a:xfrm>
            <a:off x="3298825" y="4122738"/>
            <a:ext cx="346075"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500">
                <a:solidFill>
                  <a:srgbClr val="0000CC"/>
                </a:solidFill>
                <a:cs typeface="Times New Roman" panose="02020603050405020304" pitchFamily="18" charset="0"/>
              </a:rPr>
              <a:t>V</a:t>
            </a:r>
            <a:endParaRPr lang="en-US" altLang="zh-TW" sz="1500">
              <a:solidFill>
                <a:srgbClr val="0000CC"/>
              </a:solidFill>
            </a:endParaRPr>
          </a:p>
        </p:txBody>
      </p:sp>
      <p:sp>
        <p:nvSpPr>
          <p:cNvPr id="29709" name="Text Box 13">
            <a:extLst>
              <a:ext uri="{FF2B5EF4-FFF2-40B4-BE49-F238E27FC236}">
                <a16:creationId xmlns:a16="http://schemas.microsoft.com/office/drawing/2014/main" id="{ABE53C16-FFD3-1598-3820-E35B9F0C4286}"/>
              </a:ext>
            </a:extLst>
          </p:cNvPr>
          <p:cNvSpPr txBox="1">
            <a:spLocks noChangeArrowheads="1"/>
          </p:cNvSpPr>
          <p:nvPr/>
        </p:nvSpPr>
        <p:spPr bwMode="auto">
          <a:xfrm>
            <a:off x="3743325" y="3400425"/>
            <a:ext cx="346075"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500">
                <a:solidFill>
                  <a:srgbClr val="0000CC"/>
                </a:solidFill>
                <a:cs typeface="Times New Roman" panose="02020603050405020304" pitchFamily="18" charset="0"/>
              </a:rPr>
              <a:t>V</a:t>
            </a:r>
            <a:endParaRPr lang="en-US" altLang="zh-TW" sz="1500">
              <a:solidFill>
                <a:srgbClr val="0000CC"/>
              </a:solidFill>
            </a:endParaRPr>
          </a:p>
        </p:txBody>
      </p:sp>
      <p:sp>
        <p:nvSpPr>
          <p:cNvPr id="29710" name="Text Box 14">
            <a:extLst>
              <a:ext uri="{FF2B5EF4-FFF2-40B4-BE49-F238E27FC236}">
                <a16:creationId xmlns:a16="http://schemas.microsoft.com/office/drawing/2014/main" id="{9663379C-384F-D9CA-E28C-96257BC2E88D}"/>
              </a:ext>
            </a:extLst>
          </p:cNvPr>
          <p:cNvSpPr txBox="1">
            <a:spLocks noChangeArrowheads="1"/>
          </p:cNvSpPr>
          <p:nvPr/>
        </p:nvSpPr>
        <p:spPr bwMode="auto">
          <a:xfrm>
            <a:off x="1938338" y="4338638"/>
            <a:ext cx="17240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200">
                <a:solidFill>
                  <a:srgbClr val="0000CC"/>
                </a:solidFill>
              </a:rPr>
              <a:t>契約書正副影本各1</a:t>
            </a:r>
          </a:p>
        </p:txBody>
      </p:sp>
      <p:sp>
        <p:nvSpPr>
          <p:cNvPr id="29711" name="Text Box 15">
            <a:extLst>
              <a:ext uri="{FF2B5EF4-FFF2-40B4-BE49-F238E27FC236}">
                <a16:creationId xmlns:a16="http://schemas.microsoft.com/office/drawing/2014/main" id="{ACD7BE30-A70F-EBD1-ECAE-3E99C3237E45}"/>
              </a:ext>
            </a:extLst>
          </p:cNvPr>
          <p:cNvSpPr txBox="1">
            <a:spLocks noChangeArrowheads="1"/>
          </p:cNvSpPr>
          <p:nvPr/>
        </p:nvSpPr>
        <p:spPr bwMode="auto">
          <a:xfrm>
            <a:off x="2090738" y="4491038"/>
            <a:ext cx="17240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200">
                <a:solidFill>
                  <a:srgbClr val="0000CC"/>
                </a:solidFill>
              </a:rPr>
              <a:t>身份證影本</a:t>
            </a:r>
          </a:p>
        </p:txBody>
      </p:sp>
      <p:sp>
        <p:nvSpPr>
          <p:cNvPr id="29712" name="Text Box 16">
            <a:extLst>
              <a:ext uri="{FF2B5EF4-FFF2-40B4-BE49-F238E27FC236}">
                <a16:creationId xmlns:a16="http://schemas.microsoft.com/office/drawing/2014/main" id="{74995DE0-B43E-6F97-4024-DC39FD76CA1F}"/>
              </a:ext>
            </a:extLst>
          </p:cNvPr>
          <p:cNvSpPr txBox="1">
            <a:spLocks noChangeArrowheads="1"/>
          </p:cNvSpPr>
          <p:nvPr/>
        </p:nvSpPr>
        <p:spPr bwMode="auto">
          <a:xfrm>
            <a:off x="2243138" y="4643438"/>
            <a:ext cx="17240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200">
                <a:solidFill>
                  <a:srgbClr val="0000CC"/>
                </a:solidFill>
              </a:rPr>
              <a:t>印鑑證明書</a:t>
            </a:r>
          </a:p>
        </p:txBody>
      </p:sp>
      <p:sp>
        <p:nvSpPr>
          <p:cNvPr id="29713" name="Text Box 17">
            <a:extLst>
              <a:ext uri="{FF2B5EF4-FFF2-40B4-BE49-F238E27FC236}">
                <a16:creationId xmlns:a16="http://schemas.microsoft.com/office/drawing/2014/main" id="{88677E64-47F5-40E0-C156-11D864EA8AF3}"/>
              </a:ext>
            </a:extLst>
          </p:cNvPr>
          <p:cNvSpPr txBox="1">
            <a:spLocks noChangeArrowheads="1"/>
          </p:cNvSpPr>
          <p:nvPr/>
        </p:nvSpPr>
        <p:spPr bwMode="auto">
          <a:xfrm>
            <a:off x="4037013" y="4318000"/>
            <a:ext cx="17240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200">
                <a:solidFill>
                  <a:srgbClr val="0000CC"/>
                </a:solidFill>
              </a:rPr>
              <a:t>土地所有權狀</a:t>
            </a:r>
          </a:p>
        </p:txBody>
      </p:sp>
      <p:sp>
        <p:nvSpPr>
          <p:cNvPr id="29714" name="Text Box 18">
            <a:extLst>
              <a:ext uri="{FF2B5EF4-FFF2-40B4-BE49-F238E27FC236}">
                <a16:creationId xmlns:a16="http://schemas.microsoft.com/office/drawing/2014/main" id="{3616DE68-5EE1-A5BE-6B77-A8D1A20061C4}"/>
              </a:ext>
            </a:extLst>
          </p:cNvPr>
          <p:cNvSpPr txBox="1">
            <a:spLocks noChangeArrowheads="1"/>
          </p:cNvSpPr>
          <p:nvPr/>
        </p:nvSpPr>
        <p:spPr bwMode="auto">
          <a:xfrm>
            <a:off x="4203700" y="4464050"/>
            <a:ext cx="17240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200">
                <a:solidFill>
                  <a:srgbClr val="0000CC"/>
                </a:solidFill>
              </a:rPr>
              <a:t>建物有權狀</a:t>
            </a:r>
          </a:p>
        </p:txBody>
      </p:sp>
      <p:sp>
        <p:nvSpPr>
          <p:cNvPr id="29715" name="Rectangle 19">
            <a:extLst>
              <a:ext uri="{FF2B5EF4-FFF2-40B4-BE49-F238E27FC236}">
                <a16:creationId xmlns:a16="http://schemas.microsoft.com/office/drawing/2014/main" id="{3960C7FE-5F53-3415-0DD7-A5E98B020B0B}"/>
              </a:ext>
            </a:extLst>
          </p:cNvPr>
          <p:cNvSpPr>
            <a:spLocks noChangeArrowheads="1"/>
          </p:cNvSpPr>
          <p:nvPr/>
        </p:nvSpPr>
        <p:spPr bwMode="auto">
          <a:xfrm>
            <a:off x="1773238" y="4357688"/>
            <a:ext cx="3719512" cy="477837"/>
          </a:xfrm>
          <a:prstGeom prst="rect">
            <a:avLst/>
          </a:prstGeom>
          <a:noFill/>
          <a:ln w="38100" cmpd="dbl">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717" name="AutoShape 21">
            <a:extLst>
              <a:ext uri="{FF2B5EF4-FFF2-40B4-BE49-F238E27FC236}">
                <a16:creationId xmlns:a16="http://schemas.microsoft.com/office/drawing/2014/main" id="{DCF83557-5A14-28D3-8DCF-42BF44C05520}"/>
              </a:ext>
            </a:extLst>
          </p:cNvPr>
          <p:cNvSpPr>
            <a:spLocks noChangeArrowheads="1"/>
          </p:cNvSpPr>
          <p:nvPr/>
        </p:nvSpPr>
        <p:spPr bwMode="auto">
          <a:xfrm>
            <a:off x="5422900" y="4232275"/>
            <a:ext cx="1052513" cy="457200"/>
          </a:xfrm>
          <a:prstGeom prst="leftArrow">
            <a:avLst>
              <a:gd name="adj1" fmla="val 50000"/>
              <a:gd name="adj2" fmla="val 57552"/>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718" name="Text Box 22">
            <a:extLst>
              <a:ext uri="{FF2B5EF4-FFF2-40B4-BE49-F238E27FC236}">
                <a16:creationId xmlns:a16="http://schemas.microsoft.com/office/drawing/2014/main" id="{13C4D0ED-783D-272F-9C52-EFA0FE111D4D}"/>
              </a:ext>
            </a:extLst>
          </p:cNvPr>
          <p:cNvSpPr txBox="1">
            <a:spLocks noChangeArrowheads="1"/>
          </p:cNvSpPr>
          <p:nvPr/>
        </p:nvSpPr>
        <p:spPr bwMode="auto">
          <a:xfrm>
            <a:off x="6427788" y="3894138"/>
            <a:ext cx="2224087" cy="831850"/>
          </a:xfrm>
          <a:prstGeom prst="rect">
            <a:avLst/>
          </a:prstGeom>
          <a:solidFill>
            <a:schemeClr val="folHlink"/>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a:solidFill>
                  <a:srgbClr val="0000CC"/>
                </a:solidFill>
                <a:ea typeface="標楷體" panose="03000509000000000000" pitchFamily="65" charset="-120"/>
              </a:rPr>
              <a:t>左列份數視情況需要填寫</a:t>
            </a:r>
          </a:p>
        </p:txBody>
      </p:sp>
      <p:sp>
        <p:nvSpPr>
          <p:cNvPr id="29719" name="Text Box 23">
            <a:extLst>
              <a:ext uri="{FF2B5EF4-FFF2-40B4-BE49-F238E27FC236}">
                <a16:creationId xmlns:a16="http://schemas.microsoft.com/office/drawing/2014/main" id="{C0DCA074-C229-49A6-5CFB-5C6253B79912}"/>
              </a:ext>
            </a:extLst>
          </p:cNvPr>
          <p:cNvSpPr txBox="1">
            <a:spLocks noChangeArrowheads="1"/>
          </p:cNvSpPr>
          <p:nvPr/>
        </p:nvSpPr>
        <p:spPr bwMode="auto">
          <a:xfrm>
            <a:off x="3489325" y="4773613"/>
            <a:ext cx="11160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600">
                <a:solidFill>
                  <a:srgbClr val="0000CC"/>
                </a:solidFill>
              </a:rPr>
              <a:t>王小民</a:t>
            </a:r>
          </a:p>
        </p:txBody>
      </p:sp>
      <p:sp>
        <p:nvSpPr>
          <p:cNvPr id="29720" name="Text Box 24">
            <a:extLst>
              <a:ext uri="{FF2B5EF4-FFF2-40B4-BE49-F238E27FC236}">
                <a16:creationId xmlns:a16="http://schemas.microsoft.com/office/drawing/2014/main" id="{53A0AA56-AB40-3C78-7624-AE9F917A8447}"/>
              </a:ext>
            </a:extLst>
          </p:cNvPr>
          <p:cNvSpPr txBox="1">
            <a:spLocks noChangeArrowheads="1"/>
          </p:cNvSpPr>
          <p:nvPr/>
        </p:nvSpPr>
        <p:spPr bwMode="auto">
          <a:xfrm>
            <a:off x="5106988" y="4979988"/>
            <a:ext cx="560387" cy="561975"/>
          </a:xfrm>
          <a:prstGeom prst="rect">
            <a:avLst/>
          </a:prstGeom>
          <a:noFill/>
          <a:ln w="127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5000"/>
              </a:spcBef>
            </a:pPr>
            <a:r>
              <a:rPr lang="zh-TW" altLang="en-US" sz="1400">
                <a:solidFill>
                  <a:srgbClr val="FF0000"/>
                </a:solidFill>
              </a:rPr>
              <a:t>王小</a:t>
            </a:r>
          </a:p>
          <a:p>
            <a:pPr>
              <a:spcBef>
                <a:spcPct val="15000"/>
              </a:spcBef>
            </a:pPr>
            <a:r>
              <a:rPr lang="zh-TW" altLang="en-US" sz="1400">
                <a:solidFill>
                  <a:srgbClr val="FF0000"/>
                </a:solidFill>
              </a:rPr>
              <a:t>民印</a:t>
            </a:r>
          </a:p>
        </p:txBody>
      </p:sp>
      <p:sp>
        <p:nvSpPr>
          <p:cNvPr id="29721" name="Rectangle 25">
            <a:extLst>
              <a:ext uri="{FF2B5EF4-FFF2-40B4-BE49-F238E27FC236}">
                <a16:creationId xmlns:a16="http://schemas.microsoft.com/office/drawing/2014/main" id="{18779FD4-DE81-A7B7-ED61-088323814722}"/>
              </a:ext>
            </a:extLst>
          </p:cNvPr>
          <p:cNvSpPr>
            <a:spLocks noChangeArrowheads="1"/>
          </p:cNvSpPr>
          <p:nvPr/>
        </p:nvSpPr>
        <p:spPr bwMode="auto">
          <a:xfrm>
            <a:off x="1890713" y="4911725"/>
            <a:ext cx="4011612" cy="506413"/>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723" name="Text Box 27">
            <a:extLst>
              <a:ext uri="{FF2B5EF4-FFF2-40B4-BE49-F238E27FC236}">
                <a16:creationId xmlns:a16="http://schemas.microsoft.com/office/drawing/2014/main" id="{EFAE8E2B-F5AB-A581-DD70-C0DB2AB7BD3A}"/>
              </a:ext>
            </a:extLst>
          </p:cNvPr>
          <p:cNvSpPr txBox="1">
            <a:spLocks noChangeArrowheads="1"/>
          </p:cNvSpPr>
          <p:nvPr/>
        </p:nvSpPr>
        <p:spPr bwMode="auto">
          <a:xfrm>
            <a:off x="430213" y="4603750"/>
            <a:ext cx="1171575" cy="1930400"/>
          </a:xfrm>
          <a:prstGeom prst="rect">
            <a:avLst/>
          </a:prstGeom>
          <a:solidFill>
            <a:schemeClr val="folHlink"/>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2000">
                <a:solidFill>
                  <a:srgbClr val="0000CC"/>
                </a:solidFill>
                <a:ea typeface="標楷體" panose="03000509000000000000" pitchFamily="65" charset="-120"/>
              </a:rPr>
              <a:t>地政士及一辦民眾非本案之關係人須填寫</a:t>
            </a:r>
          </a:p>
        </p:txBody>
      </p:sp>
      <p:sp>
        <p:nvSpPr>
          <p:cNvPr id="29724" name="AutoShape 28">
            <a:extLst>
              <a:ext uri="{FF2B5EF4-FFF2-40B4-BE49-F238E27FC236}">
                <a16:creationId xmlns:a16="http://schemas.microsoft.com/office/drawing/2014/main" id="{C9350DB9-6C2F-4934-E115-8A40AD27FD7F}"/>
              </a:ext>
            </a:extLst>
          </p:cNvPr>
          <p:cNvSpPr>
            <a:spLocks noChangeArrowheads="1"/>
          </p:cNvSpPr>
          <p:nvPr/>
        </p:nvSpPr>
        <p:spPr bwMode="auto">
          <a:xfrm>
            <a:off x="1447800" y="4854575"/>
            <a:ext cx="755650" cy="592138"/>
          </a:xfrm>
          <a:prstGeom prst="rightArrow">
            <a:avLst>
              <a:gd name="adj1" fmla="val 50130"/>
              <a:gd name="adj2" fmla="val 3190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725" name="Text Box 29">
            <a:extLst>
              <a:ext uri="{FF2B5EF4-FFF2-40B4-BE49-F238E27FC236}">
                <a16:creationId xmlns:a16="http://schemas.microsoft.com/office/drawing/2014/main" id="{7519A851-FB5D-E78D-0026-8000F8AE4909}"/>
              </a:ext>
            </a:extLst>
          </p:cNvPr>
          <p:cNvSpPr txBox="1">
            <a:spLocks noChangeArrowheads="1"/>
          </p:cNvSpPr>
          <p:nvPr/>
        </p:nvSpPr>
        <p:spPr bwMode="auto">
          <a:xfrm>
            <a:off x="7142163" y="4816475"/>
            <a:ext cx="11652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800">
                <a:solidFill>
                  <a:srgbClr val="0000CC"/>
                </a:solidFill>
              </a:rPr>
              <a:t>xxx-xxx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297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297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iterate type="lt">
                                    <p:tmAbs val="75"/>
                                  </p:iterate>
                                  <p:childTnLst>
                                    <p:set>
                                      <p:cBhvr>
                                        <p:cTn id="14" dur="1" fill="hold">
                                          <p:stCondLst>
                                            <p:cond delay="74"/>
                                          </p:stCondLst>
                                        </p:cTn>
                                        <p:tgtEl>
                                          <p:spTgt spid="29704">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iterate type="lt">
                                    <p:tmAbs val="75"/>
                                  </p:iterate>
                                  <p:childTnLst>
                                    <p:set>
                                      <p:cBhvr>
                                        <p:cTn id="18" dur="1" fill="hold">
                                          <p:stCondLst>
                                            <p:cond delay="74"/>
                                          </p:stCondLst>
                                        </p:cTn>
                                        <p:tgtEl>
                                          <p:spTgt spid="2970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iterate type="lt">
                                    <p:tmAbs val="75"/>
                                  </p:iterate>
                                  <p:childTnLst>
                                    <p:set>
                                      <p:cBhvr>
                                        <p:cTn id="22" dur="1" fill="hold">
                                          <p:stCondLst>
                                            <p:cond delay="74"/>
                                          </p:stCondLst>
                                        </p:cTn>
                                        <p:tgtEl>
                                          <p:spTgt spid="2970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970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970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970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iterate type="lt">
                                    <p:tmAbs val="75"/>
                                  </p:iterate>
                                  <p:childTnLst>
                                    <p:set>
                                      <p:cBhvr>
                                        <p:cTn id="38" dur="1" fill="hold">
                                          <p:stCondLst>
                                            <p:cond delay="74"/>
                                          </p:stCondLst>
                                        </p:cTn>
                                        <p:tgtEl>
                                          <p:spTgt spid="2971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iterate type="lt">
                                    <p:tmAbs val="75"/>
                                  </p:iterate>
                                  <p:childTnLst>
                                    <p:set>
                                      <p:cBhvr>
                                        <p:cTn id="42" dur="1" fill="hold">
                                          <p:stCondLst>
                                            <p:cond delay="74"/>
                                          </p:stCondLst>
                                        </p:cTn>
                                        <p:tgtEl>
                                          <p:spTgt spid="2971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iterate type="lt">
                                    <p:tmAbs val="75"/>
                                  </p:iterate>
                                  <p:childTnLst>
                                    <p:set>
                                      <p:cBhvr>
                                        <p:cTn id="46" dur="1" fill="hold">
                                          <p:stCondLst>
                                            <p:cond delay="74"/>
                                          </p:stCondLst>
                                        </p:cTn>
                                        <p:tgtEl>
                                          <p:spTgt spid="29712"/>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iterate type="lt">
                                    <p:tmAbs val="75"/>
                                  </p:iterate>
                                  <p:childTnLst>
                                    <p:set>
                                      <p:cBhvr>
                                        <p:cTn id="50" dur="1" fill="hold">
                                          <p:stCondLst>
                                            <p:cond delay="74"/>
                                          </p:stCondLst>
                                        </p:cTn>
                                        <p:tgtEl>
                                          <p:spTgt spid="29713"/>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iterate type="lt">
                                    <p:tmAbs val="75"/>
                                  </p:iterate>
                                  <p:childTnLst>
                                    <p:set>
                                      <p:cBhvr>
                                        <p:cTn id="54" dur="1" fill="hold">
                                          <p:stCondLst>
                                            <p:cond delay="74"/>
                                          </p:stCondLst>
                                        </p:cTn>
                                        <p:tgtEl>
                                          <p:spTgt spid="29714"/>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29715"/>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499"/>
                                          </p:stCondLst>
                                        </p:cTn>
                                        <p:tgtEl>
                                          <p:spTgt spid="29717"/>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iterate type="lt">
                                    <p:tmAbs val="75"/>
                                  </p:iterate>
                                  <p:childTnLst>
                                    <p:set>
                                      <p:cBhvr>
                                        <p:cTn id="66" dur="1" fill="hold">
                                          <p:stCondLst>
                                            <p:cond delay="74"/>
                                          </p:stCondLst>
                                        </p:cTn>
                                        <p:tgtEl>
                                          <p:spTgt spid="29718"/>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iterate type="lt">
                                    <p:tmAbs val="75"/>
                                  </p:iterate>
                                  <p:childTnLst>
                                    <p:set>
                                      <p:cBhvr>
                                        <p:cTn id="70" dur="1" fill="hold">
                                          <p:stCondLst>
                                            <p:cond delay="74"/>
                                          </p:stCondLst>
                                        </p:cTn>
                                        <p:tgtEl>
                                          <p:spTgt spid="29719"/>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29721"/>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29720"/>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iterate type="lt">
                                    <p:tmAbs val="75"/>
                                  </p:iterate>
                                  <p:childTnLst>
                                    <p:set>
                                      <p:cBhvr>
                                        <p:cTn id="82" dur="1" fill="hold">
                                          <p:stCondLst>
                                            <p:cond delay="74"/>
                                          </p:stCondLst>
                                        </p:cTn>
                                        <p:tgtEl>
                                          <p:spTgt spid="29725"/>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nodeType="clickEffect">
                                  <p:stCondLst>
                                    <p:cond delay="0"/>
                                  </p:stCondLst>
                                  <p:childTnLst>
                                    <p:set>
                                      <p:cBhvr>
                                        <p:cTn id="86" dur="1" fill="hold">
                                          <p:stCondLst>
                                            <p:cond delay="499"/>
                                          </p:stCondLst>
                                        </p:cTn>
                                        <p:tgtEl>
                                          <p:spTgt spid="29724"/>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iterate type="lt">
                                    <p:tmAbs val="75"/>
                                  </p:iterate>
                                  <p:childTnLst>
                                    <p:set>
                                      <p:cBhvr>
                                        <p:cTn id="90" dur="1" fill="hold">
                                          <p:stCondLst>
                                            <p:cond delay="74"/>
                                          </p:stCondLst>
                                        </p:cTn>
                                        <p:tgtEl>
                                          <p:spTgt spid="297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3" grpId="0" build="p" autoUpdateAnimBg="0"/>
      <p:bldP spid="29704" grpId="0" build="p" autoUpdateAnimBg="0"/>
      <p:bldP spid="29705" grpId="0" autoUpdateAnimBg="0"/>
      <p:bldP spid="29706" grpId="0" autoUpdateAnimBg="0"/>
      <p:bldP spid="29707" grpId="0" autoUpdateAnimBg="0"/>
      <p:bldP spid="29708" grpId="0" autoUpdateAnimBg="0"/>
      <p:bldP spid="29709" grpId="0" autoUpdateAnimBg="0"/>
      <p:bldP spid="29710" grpId="0" autoUpdateAnimBg="0"/>
      <p:bldP spid="29711" grpId="0" autoUpdateAnimBg="0"/>
      <p:bldP spid="29712" grpId="0" autoUpdateAnimBg="0"/>
      <p:bldP spid="29713" grpId="0" autoUpdateAnimBg="0"/>
      <p:bldP spid="29714" grpId="0" autoUpdateAnimBg="0"/>
      <p:bldP spid="29718" grpId="0" animBg="1" autoUpdateAnimBg="0"/>
      <p:bldP spid="29719" grpId="0" autoUpdateAnimBg="0"/>
      <p:bldP spid="29720" grpId="0" animBg="1" autoUpdateAnimBg="0"/>
      <p:bldP spid="29723" grpId="0" animBg="1" autoUpdateAnimBg="0"/>
      <p:bldP spid="29725"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0724" name="Picture 4">
            <a:extLst>
              <a:ext uri="{FF2B5EF4-FFF2-40B4-BE49-F238E27FC236}">
                <a16:creationId xmlns:a16="http://schemas.microsoft.com/office/drawing/2014/main" id="{465647C4-DE95-0016-B86C-981EA21768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825" y="244475"/>
            <a:ext cx="8197850" cy="6489700"/>
          </a:xfrm>
          <a:prstGeom prst="rect">
            <a:avLst/>
          </a:prstGeom>
          <a:noFill/>
          <a:extLst>
            <a:ext uri="{909E8E84-426E-40DD-AFC4-6F175D3DCCD1}">
              <a14:hiddenFill xmlns:a14="http://schemas.microsoft.com/office/drawing/2010/main">
                <a:solidFill>
                  <a:srgbClr val="FFFFFF"/>
                </a:solidFill>
              </a14:hiddenFill>
            </a:ext>
          </a:extLst>
        </p:spPr>
      </p:pic>
      <p:sp>
        <p:nvSpPr>
          <p:cNvPr id="30725" name="Text Box 5">
            <a:extLst>
              <a:ext uri="{FF2B5EF4-FFF2-40B4-BE49-F238E27FC236}">
                <a16:creationId xmlns:a16="http://schemas.microsoft.com/office/drawing/2014/main" id="{9BC5B88E-385A-694B-9DCF-6BA7185EE870}"/>
              </a:ext>
            </a:extLst>
          </p:cNvPr>
          <p:cNvSpPr txBox="1">
            <a:spLocks noChangeArrowheads="1"/>
          </p:cNvSpPr>
          <p:nvPr/>
        </p:nvSpPr>
        <p:spPr bwMode="auto">
          <a:xfrm>
            <a:off x="1693863" y="1352550"/>
            <a:ext cx="8112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600">
                <a:solidFill>
                  <a:srgbClr val="0000CC"/>
                </a:solidFill>
                <a:ea typeface="標楷體" panose="03000509000000000000" pitchFamily="65" charset="-120"/>
              </a:rPr>
              <a:t>權利人</a:t>
            </a:r>
          </a:p>
        </p:txBody>
      </p:sp>
      <p:sp>
        <p:nvSpPr>
          <p:cNvPr id="30726" name="Text Box 6">
            <a:extLst>
              <a:ext uri="{FF2B5EF4-FFF2-40B4-BE49-F238E27FC236}">
                <a16:creationId xmlns:a16="http://schemas.microsoft.com/office/drawing/2014/main" id="{6D2AB337-A968-51D1-ED01-9401D18798D5}"/>
              </a:ext>
            </a:extLst>
          </p:cNvPr>
          <p:cNvSpPr txBox="1">
            <a:spLocks noChangeArrowheads="1"/>
          </p:cNvSpPr>
          <p:nvPr/>
        </p:nvSpPr>
        <p:spPr bwMode="auto">
          <a:xfrm>
            <a:off x="2357438" y="1362075"/>
            <a:ext cx="10842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TW" altLang="en-US" sz="1600">
                <a:solidFill>
                  <a:srgbClr val="0000CC"/>
                </a:solidFill>
                <a:latin typeface="標楷體" panose="03000509000000000000" pitchFamily="65" charset="-120"/>
                <a:ea typeface="標楷體" panose="03000509000000000000" pitchFamily="65" charset="-120"/>
              </a:rPr>
              <a:t>陳00</a:t>
            </a:r>
          </a:p>
        </p:txBody>
      </p:sp>
      <p:sp>
        <p:nvSpPr>
          <p:cNvPr id="30728" name="Text Box 8">
            <a:extLst>
              <a:ext uri="{FF2B5EF4-FFF2-40B4-BE49-F238E27FC236}">
                <a16:creationId xmlns:a16="http://schemas.microsoft.com/office/drawing/2014/main" id="{6181A011-35D7-3701-5BD2-5AC1D588ED4E}"/>
              </a:ext>
            </a:extLst>
          </p:cNvPr>
          <p:cNvSpPr txBox="1">
            <a:spLocks noChangeArrowheads="1"/>
          </p:cNvSpPr>
          <p:nvPr>
            <p:ph type="body" idx="1"/>
          </p:nvPr>
        </p:nvSpPr>
        <p:spPr>
          <a:xfrm>
            <a:off x="1628775" y="1603375"/>
            <a:ext cx="1093788" cy="665163"/>
          </a:xfrm>
          <a:noFill/>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55000"/>
              </a:lnSpc>
              <a:spcBef>
                <a:spcPct val="5000"/>
              </a:spcBef>
              <a:buClrTx/>
              <a:buSzTx/>
              <a:buFontTx/>
              <a:buNone/>
            </a:pPr>
            <a:r>
              <a:rPr lang="zh-TW" altLang="en-US" sz="1400">
                <a:solidFill>
                  <a:srgbClr val="0000CC"/>
                </a:solidFill>
                <a:latin typeface="Times New Roman" panose="02020603050405020304" pitchFamily="18" charset="0"/>
                <a:ea typeface="標楷體" panose="03000509000000000000" pitchFamily="65" charset="-120"/>
              </a:rPr>
              <a:t>義務人</a:t>
            </a:r>
          </a:p>
          <a:p>
            <a:pPr>
              <a:lnSpc>
                <a:spcPct val="55000"/>
              </a:lnSpc>
              <a:spcBef>
                <a:spcPct val="5000"/>
              </a:spcBef>
              <a:buClrTx/>
              <a:buSzTx/>
              <a:buFontTx/>
              <a:buNone/>
            </a:pPr>
            <a:r>
              <a:rPr lang="zh-TW" altLang="en-US" sz="1400">
                <a:solidFill>
                  <a:srgbClr val="0000CC"/>
                </a:solidFill>
                <a:latin typeface="Times New Roman" panose="02020603050405020304" pitchFamily="18" charset="0"/>
                <a:ea typeface="標楷體" panose="03000509000000000000" pitchFamily="65" charset="-120"/>
              </a:rPr>
              <a:t>兼債務人</a:t>
            </a:r>
          </a:p>
        </p:txBody>
      </p:sp>
      <p:sp>
        <p:nvSpPr>
          <p:cNvPr id="30729" name="Text Box 9">
            <a:extLst>
              <a:ext uri="{FF2B5EF4-FFF2-40B4-BE49-F238E27FC236}">
                <a16:creationId xmlns:a16="http://schemas.microsoft.com/office/drawing/2014/main" id="{2B7ACCD5-1238-52E1-B6F8-05ADF8E0D7CF}"/>
              </a:ext>
            </a:extLst>
          </p:cNvPr>
          <p:cNvSpPr txBox="1">
            <a:spLocks noChangeArrowheads="1"/>
          </p:cNvSpPr>
          <p:nvPr/>
        </p:nvSpPr>
        <p:spPr bwMode="auto">
          <a:xfrm>
            <a:off x="2322513" y="1576388"/>
            <a:ext cx="1450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600">
                <a:solidFill>
                  <a:srgbClr val="0000CC"/>
                </a:solidFill>
                <a:latin typeface="標楷體" panose="03000509000000000000" pitchFamily="65" charset="-120"/>
                <a:ea typeface="標楷體" panose="03000509000000000000" pitchFamily="65" charset="-120"/>
              </a:rPr>
              <a:t>李00</a:t>
            </a:r>
          </a:p>
        </p:txBody>
      </p:sp>
      <p:sp>
        <p:nvSpPr>
          <p:cNvPr id="30730" name="Text Box 10">
            <a:extLst>
              <a:ext uri="{FF2B5EF4-FFF2-40B4-BE49-F238E27FC236}">
                <a16:creationId xmlns:a16="http://schemas.microsoft.com/office/drawing/2014/main" id="{3C9626E2-6F12-60C3-1C04-6A6CA15415BD}"/>
              </a:ext>
            </a:extLst>
          </p:cNvPr>
          <p:cNvSpPr txBox="1">
            <a:spLocks noChangeArrowheads="1"/>
          </p:cNvSpPr>
          <p:nvPr/>
        </p:nvSpPr>
        <p:spPr bwMode="auto">
          <a:xfrm>
            <a:off x="4840288" y="1331913"/>
            <a:ext cx="19002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600">
                <a:solidFill>
                  <a:srgbClr val="0000CC"/>
                </a:solidFill>
                <a:ea typeface="標楷體" panose="03000509000000000000" pitchFamily="65" charset="-120"/>
              </a:rPr>
              <a:t>詳如契約書</a:t>
            </a:r>
          </a:p>
        </p:txBody>
      </p:sp>
      <p:sp>
        <p:nvSpPr>
          <p:cNvPr id="30731" name="Text Box 11">
            <a:extLst>
              <a:ext uri="{FF2B5EF4-FFF2-40B4-BE49-F238E27FC236}">
                <a16:creationId xmlns:a16="http://schemas.microsoft.com/office/drawing/2014/main" id="{E8354D45-7239-0D8C-DE0C-D47C9BD5EC17}"/>
              </a:ext>
            </a:extLst>
          </p:cNvPr>
          <p:cNvSpPr txBox="1">
            <a:spLocks noChangeArrowheads="1"/>
          </p:cNvSpPr>
          <p:nvPr/>
        </p:nvSpPr>
        <p:spPr bwMode="auto">
          <a:xfrm>
            <a:off x="4773613" y="1563688"/>
            <a:ext cx="19002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600">
                <a:solidFill>
                  <a:srgbClr val="0000CC"/>
                </a:solidFill>
                <a:ea typeface="標楷體" panose="03000509000000000000" pitchFamily="65" charset="-120"/>
              </a:rPr>
              <a:t>詳如契約書</a:t>
            </a:r>
          </a:p>
        </p:txBody>
      </p:sp>
      <p:sp>
        <p:nvSpPr>
          <p:cNvPr id="30733" name="Text Box 13">
            <a:extLst>
              <a:ext uri="{FF2B5EF4-FFF2-40B4-BE49-F238E27FC236}">
                <a16:creationId xmlns:a16="http://schemas.microsoft.com/office/drawing/2014/main" id="{2186633C-147C-E372-780A-A1C2DFACAF56}"/>
              </a:ext>
            </a:extLst>
          </p:cNvPr>
          <p:cNvSpPr txBox="1">
            <a:spLocks noChangeArrowheads="1"/>
          </p:cNvSpPr>
          <p:nvPr>
            <p:ph type="title"/>
          </p:nvPr>
        </p:nvSpPr>
        <p:spPr>
          <a:xfrm>
            <a:off x="7807325" y="1279525"/>
            <a:ext cx="946150" cy="379413"/>
          </a:xfrm>
          <a:noFill/>
          <a:ln>
            <a:solidFill>
              <a:srgbClr val="FF000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TW" altLang="en-US" sz="1600">
                <a:solidFill>
                  <a:srgbClr val="FF0000"/>
                </a:solidFill>
                <a:latin typeface="標楷體" panose="03000509000000000000" pitchFamily="65" charset="-120"/>
                <a:ea typeface="標楷體" panose="03000509000000000000" pitchFamily="65" charset="-120"/>
              </a:rPr>
              <a:t>陳00印</a:t>
            </a:r>
          </a:p>
        </p:txBody>
      </p:sp>
      <p:sp>
        <p:nvSpPr>
          <p:cNvPr id="30734" name="Text Box 14">
            <a:extLst>
              <a:ext uri="{FF2B5EF4-FFF2-40B4-BE49-F238E27FC236}">
                <a16:creationId xmlns:a16="http://schemas.microsoft.com/office/drawing/2014/main" id="{A0DC7628-9412-D8D2-1417-59AEBECB9EBD}"/>
              </a:ext>
            </a:extLst>
          </p:cNvPr>
          <p:cNvSpPr txBox="1">
            <a:spLocks noChangeArrowheads="1"/>
          </p:cNvSpPr>
          <p:nvPr/>
        </p:nvSpPr>
        <p:spPr bwMode="auto">
          <a:xfrm>
            <a:off x="7813675" y="1728788"/>
            <a:ext cx="944563" cy="34607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600">
                <a:solidFill>
                  <a:srgbClr val="FF0000"/>
                </a:solidFill>
                <a:latin typeface="標楷體" panose="03000509000000000000" pitchFamily="65" charset="-120"/>
                <a:ea typeface="標楷體" panose="03000509000000000000" pitchFamily="65" charset="-120"/>
              </a:rPr>
              <a:t>李00印</a:t>
            </a:r>
          </a:p>
        </p:txBody>
      </p:sp>
      <p:sp>
        <p:nvSpPr>
          <p:cNvPr id="30736" name="Text Box 16">
            <a:extLst>
              <a:ext uri="{FF2B5EF4-FFF2-40B4-BE49-F238E27FC236}">
                <a16:creationId xmlns:a16="http://schemas.microsoft.com/office/drawing/2014/main" id="{F844276D-A4A3-DD38-8AD8-03E0D9A81404}"/>
              </a:ext>
            </a:extLst>
          </p:cNvPr>
          <p:cNvSpPr txBox="1">
            <a:spLocks noChangeArrowheads="1"/>
          </p:cNvSpPr>
          <p:nvPr/>
        </p:nvSpPr>
        <p:spPr bwMode="auto">
          <a:xfrm>
            <a:off x="1676400" y="2438400"/>
            <a:ext cx="8445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600">
                <a:solidFill>
                  <a:srgbClr val="0000CC"/>
                </a:solidFill>
                <a:ea typeface="標楷體" panose="03000509000000000000" pitchFamily="65" charset="-120"/>
              </a:rPr>
              <a:t>代理人</a:t>
            </a:r>
          </a:p>
        </p:txBody>
      </p:sp>
      <p:sp>
        <p:nvSpPr>
          <p:cNvPr id="30737" name="Text Box 17">
            <a:extLst>
              <a:ext uri="{FF2B5EF4-FFF2-40B4-BE49-F238E27FC236}">
                <a16:creationId xmlns:a16="http://schemas.microsoft.com/office/drawing/2014/main" id="{33C71595-7AAB-5880-72C0-D4AC1F26E319}"/>
              </a:ext>
            </a:extLst>
          </p:cNvPr>
          <p:cNvSpPr txBox="1">
            <a:spLocks noChangeArrowheads="1"/>
          </p:cNvSpPr>
          <p:nvPr/>
        </p:nvSpPr>
        <p:spPr bwMode="auto">
          <a:xfrm>
            <a:off x="2265363" y="2409825"/>
            <a:ext cx="1371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600">
                <a:solidFill>
                  <a:srgbClr val="0000CC"/>
                </a:solidFill>
                <a:ea typeface="標楷體" panose="03000509000000000000" pitchFamily="65" charset="-120"/>
              </a:rPr>
              <a:t>王小民</a:t>
            </a:r>
          </a:p>
        </p:txBody>
      </p:sp>
      <p:sp>
        <p:nvSpPr>
          <p:cNvPr id="30739" name="Text Box 19">
            <a:extLst>
              <a:ext uri="{FF2B5EF4-FFF2-40B4-BE49-F238E27FC236}">
                <a16:creationId xmlns:a16="http://schemas.microsoft.com/office/drawing/2014/main" id="{DC6590D4-4A77-94C2-14D9-C0E064AD3BCB}"/>
              </a:ext>
            </a:extLst>
          </p:cNvPr>
          <p:cNvSpPr txBox="1">
            <a:spLocks noChangeArrowheads="1"/>
          </p:cNvSpPr>
          <p:nvPr/>
        </p:nvSpPr>
        <p:spPr bwMode="auto">
          <a:xfrm>
            <a:off x="2928938" y="2438400"/>
            <a:ext cx="1676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600">
                <a:solidFill>
                  <a:srgbClr val="0000CC"/>
                </a:solidFill>
                <a:latin typeface="標楷體" panose="03000509000000000000" pitchFamily="65" charset="-120"/>
                <a:ea typeface="標楷體" panose="03000509000000000000" pitchFamily="65" charset="-120"/>
              </a:rPr>
              <a:t>0年0月0日</a:t>
            </a:r>
          </a:p>
        </p:txBody>
      </p:sp>
      <p:sp>
        <p:nvSpPr>
          <p:cNvPr id="30740" name="Text Box 20">
            <a:extLst>
              <a:ext uri="{FF2B5EF4-FFF2-40B4-BE49-F238E27FC236}">
                <a16:creationId xmlns:a16="http://schemas.microsoft.com/office/drawing/2014/main" id="{DBA434BD-1C74-EB2C-08A6-697E0A475244}"/>
              </a:ext>
            </a:extLst>
          </p:cNvPr>
          <p:cNvSpPr txBox="1">
            <a:spLocks noChangeArrowheads="1"/>
          </p:cNvSpPr>
          <p:nvPr/>
        </p:nvSpPr>
        <p:spPr bwMode="auto">
          <a:xfrm>
            <a:off x="3822700" y="2387600"/>
            <a:ext cx="12319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200">
                <a:solidFill>
                  <a:srgbClr val="0000CC"/>
                </a:solidFill>
              </a:rPr>
              <a:t>xxxxxxxxxx</a:t>
            </a:r>
          </a:p>
        </p:txBody>
      </p:sp>
      <p:sp>
        <p:nvSpPr>
          <p:cNvPr id="30741" name="Text Box 21">
            <a:extLst>
              <a:ext uri="{FF2B5EF4-FFF2-40B4-BE49-F238E27FC236}">
                <a16:creationId xmlns:a16="http://schemas.microsoft.com/office/drawing/2014/main" id="{E7FCC8EC-5902-FB65-2036-97CB7A6AD940}"/>
              </a:ext>
            </a:extLst>
          </p:cNvPr>
          <p:cNvSpPr txBox="1">
            <a:spLocks noChangeArrowheads="1"/>
          </p:cNvSpPr>
          <p:nvPr/>
        </p:nvSpPr>
        <p:spPr bwMode="auto">
          <a:xfrm>
            <a:off x="4745038" y="2293938"/>
            <a:ext cx="3194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solidFill>
                  <a:srgbClr val="0000CC"/>
                </a:solidFill>
              </a:rPr>
              <a:t>ooooooooooooooooooo</a:t>
            </a:r>
          </a:p>
        </p:txBody>
      </p:sp>
      <p:sp>
        <p:nvSpPr>
          <p:cNvPr id="30742" name="Text Box 22">
            <a:extLst>
              <a:ext uri="{FF2B5EF4-FFF2-40B4-BE49-F238E27FC236}">
                <a16:creationId xmlns:a16="http://schemas.microsoft.com/office/drawing/2014/main" id="{07E4BA81-2171-4B1A-6DF1-652627FECA60}"/>
              </a:ext>
            </a:extLst>
          </p:cNvPr>
          <p:cNvSpPr txBox="1">
            <a:spLocks noChangeArrowheads="1"/>
          </p:cNvSpPr>
          <p:nvPr/>
        </p:nvSpPr>
        <p:spPr bwMode="auto">
          <a:xfrm>
            <a:off x="7729538" y="2320925"/>
            <a:ext cx="1011237" cy="34607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600">
                <a:solidFill>
                  <a:srgbClr val="FF0000"/>
                </a:solidFill>
                <a:ea typeface="標楷體" panose="03000509000000000000" pitchFamily="65" charset="-120"/>
              </a:rPr>
              <a:t>王小民印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307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3072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iterate type="lt">
                                    <p:tmAbs val="75"/>
                                  </p:iterate>
                                  <p:childTnLst>
                                    <p:set>
                                      <p:cBhvr>
                                        <p:cTn id="14" dur="1" fill="hold">
                                          <p:stCondLst>
                                            <p:cond delay="74"/>
                                          </p:stCondLst>
                                        </p:cTn>
                                        <p:tgtEl>
                                          <p:spTgt spid="3073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iterate type="lt">
                                    <p:tmAbs val="75"/>
                                  </p:iterate>
                                  <p:childTnLst>
                                    <p:set>
                                      <p:cBhvr>
                                        <p:cTn id="18" dur="1" fill="hold">
                                          <p:stCondLst>
                                            <p:cond delay="74"/>
                                          </p:stCondLst>
                                        </p:cTn>
                                        <p:tgtEl>
                                          <p:spTgt spid="30728">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iterate type="lt">
                                    <p:tmAbs val="75"/>
                                  </p:iterate>
                                  <p:childTnLst>
                                    <p:set>
                                      <p:cBhvr>
                                        <p:cTn id="22" dur="1" fill="hold">
                                          <p:stCondLst>
                                            <p:cond delay="74"/>
                                          </p:stCondLst>
                                        </p:cTn>
                                        <p:tgtEl>
                                          <p:spTgt spid="30728">
                                            <p:txEl>
                                              <p:pRg st="1" end="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iterate type="lt">
                                    <p:tmAbs val="75"/>
                                  </p:iterate>
                                  <p:childTnLst>
                                    <p:set>
                                      <p:cBhvr>
                                        <p:cTn id="26" dur="1" fill="hold">
                                          <p:stCondLst>
                                            <p:cond delay="74"/>
                                          </p:stCondLst>
                                        </p:cTn>
                                        <p:tgtEl>
                                          <p:spTgt spid="3072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iterate type="lt">
                                    <p:tmAbs val="75"/>
                                  </p:iterate>
                                  <p:childTnLst>
                                    <p:set>
                                      <p:cBhvr>
                                        <p:cTn id="30" dur="1" fill="hold">
                                          <p:stCondLst>
                                            <p:cond delay="74"/>
                                          </p:stCondLst>
                                        </p:cTn>
                                        <p:tgtEl>
                                          <p:spTgt spid="3073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iterate type="lt">
                                    <p:tmAbs val="75"/>
                                  </p:iterate>
                                  <p:childTnLst>
                                    <p:set>
                                      <p:cBhvr>
                                        <p:cTn id="34" dur="1" fill="hold">
                                          <p:stCondLst>
                                            <p:cond delay="74"/>
                                          </p:stCondLst>
                                        </p:cTn>
                                        <p:tgtEl>
                                          <p:spTgt spid="3073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iterate type="lt">
                                    <p:tmAbs val="75"/>
                                  </p:iterate>
                                  <p:childTnLst>
                                    <p:set>
                                      <p:cBhvr>
                                        <p:cTn id="38" dur="1" fill="hold">
                                          <p:stCondLst>
                                            <p:cond delay="74"/>
                                          </p:stCondLst>
                                        </p:cTn>
                                        <p:tgtEl>
                                          <p:spTgt spid="30731"/>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iterate type="lt">
                                    <p:tmAbs val="75"/>
                                  </p:iterate>
                                  <p:childTnLst>
                                    <p:set>
                                      <p:cBhvr>
                                        <p:cTn id="42" dur="1" fill="hold">
                                          <p:stCondLst>
                                            <p:cond delay="74"/>
                                          </p:stCondLst>
                                        </p:cTn>
                                        <p:tgtEl>
                                          <p:spTgt spid="3073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iterate type="lt">
                                    <p:tmAbs val="75"/>
                                  </p:iterate>
                                  <p:childTnLst>
                                    <p:set>
                                      <p:cBhvr>
                                        <p:cTn id="46" dur="1" fill="hold">
                                          <p:stCondLst>
                                            <p:cond delay="74"/>
                                          </p:stCondLst>
                                        </p:cTn>
                                        <p:tgtEl>
                                          <p:spTgt spid="3073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iterate type="lt">
                                    <p:tmAbs val="75"/>
                                  </p:iterate>
                                  <p:childTnLst>
                                    <p:set>
                                      <p:cBhvr>
                                        <p:cTn id="50" dur="1" fill="hold">
                                          <p:stCondLst>
                                            <p:cond delay="74"/>
                                          </p:stCondLst>
                                        </p:cTn>
                                        <p:tgtEl>
                                          <p:spTgt spid="30739"/>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iterate type="lt">
                                    <p:tmAbs val="75"/>
                                  </p:iterate>
                                  <p:childTnLst>
                                    <p:set>
                                      <p:cBhvr>
                                        <p:cTn id="54" dur="1" fill="hold">
                                          <p:stCondLst>
                                            <p:cond delay="74"/>
                                          </p:stCondLst>
                                        </p:cTn>
                                        <p:tgtEl>
                                          <p:spTgt spid="30740"/>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iterate type="lt">
                                    <p:tmAbs val="75"/>
                                  </p:iterate>
                                  <p:childTnLst>
                                    <p:set>
                                      <p:cBhvr>
                                        <p:cTn id="58" dur="1" fill="hold">
                                          <p:stCondLst>
                                            <p:cond delay="74"/>
                                          </p:stCondLst>
                                        </p:cTn>
                                        <p:tgtEl>
                                          <p:spTgt spid="30741"/>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iterate type="lt">
                                    <p:tmAbs val="75"/>
                                  </p:iterate>
                                  <p:childTnLst>
                                    <p:set>
                                      <p:cBhvr>
                                        <p:cTn id="62" dur="1" fill="hold">
                                          <p:stCondLst>
                                            <p:cond delay="74"/>
                                          </p:stCondLst>
                                        </p:cTn>
                                        <p:tgtEl>
                                          <p:spTgt spid="307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autoUpdateAnimBg="0"/>
      <p:bldP spid="30726" grpId="0" autoUpdateAnimBg="0"/>
      <p:bldP spid="30728" grpId="0" build="p" autoUpdateAnimBg="0"/>
      <p:bldP spid="30729" grpId="0" autoUpdateAnimBg="0"/>
      <p:bldP spid="30730" grpId="0" autoUpdateAnimBg="0"/>
      <p:bldP spid="30731" grpId="0" autoUpdateAnimBg="0"/>
      <p:bldP spid="30733" grpId="0" animBg="1" autoUpdateAnimBg="0"/>
      <p:bldP spid="30734" grpId="0" animBg="1" autoUpdateAnimBg="0"/>
      <p:bldP spid="30736" grpId="0" autoUpdateAnimBg="0"/>
      <p:bldP spid="30737" grpId="0" autoUpdateAnimBg="0"/>
      <p:bldP spid="30739" grpId="0" autoUpdateAnimBg="0"/>
      <p:bldP spid="30740" grpId="0" autoUpdateAnimBg="0"/>
      <p:bldP spid="30741" grpId="0" autoUpdateAnimBg="0"/>
      <p:bldP spid="30742"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1749" name="Picture 5">
            <a:extLst>
              <a:ext uri="{FF2B5EF4-FFF2-40B4-BE49-F238E27FC236}">
                <a16:creationId xmlns:a16="http://schemas.microsoft.com/office/drawing/2014/main" id="{4D56CE77-A025-2EB9-3345-596FE36970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813" y="334963"/>
            <a:ext cx="8143875" cy="6519862"/>
          </a:xfrm>
          <a:prstGeom prst="rect">
            <a:avLst/>
          </a:prstGeom>
          <a:noFill/>
          <a:extLst>
            <a:ext uri="{909E8E84-426E-40DD-AFC4-6F175D3DCCD1}">
              <a14:hiddenFill xmlns:a14="http://schemas.microsoft.com/office/drawing/2010/main">
                <a:solidFill>
                  <a:srgbClr val="FFFFFF"/>
                </a:solidFill>
              </a14:hiddenFill>
            </a:ext>
          </a:extLst>
        </p:spPr>
      </p:pic>
      <p:sp>
        <p:nvSpPr>
          <p:cNvPr id="31754" name="Text Box 10">
            <a:extLst>
              <a:ext uri="{FF2B5EF4-FFF2-40B4-BE49-F238E27FC236}">
                <a16:creationId xmlns:a16="http://schemas.microsoft.com/office/drawing/2014/main" id="{ECD08CB4-0C81-0717-4511-1C36EB4170F2}"/>
              </a:ext>
            </a:extLst>
          </p:cNvPr>
          <p:cNvSpPr txBox="1">
            <a:spLocks noChangeArrowheads="1"/>
          </p:cNvSpPr>
          <p:nvPr>
            <p:ph type="body" idx="1"/>
          </p:nvPr>
        </p:nvSpPr>
        <p:spPr>
          <a:xfrm>
            <a:off x="2798763" y="1400175"/>
            <a:ext cx="609600" cy="3602038"/>
          </a:xfrm>
          <a:noFill/>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buClrTx/>
              <a:buSzTx/>
              <a:buFontTx/>
              <a:buNone/>
            </a:pPr>
            <a:r>
              <a:rPr lang="zh-TW" altLang="en-US" sz="1600">
                <a:solidFill>
                  <a:srgbClr val="0000CC"/>
                </a:solidFill>
                <a:latin typeface="標楷體" panose="03000509000000000000" pitchFamily="65" charset="-120"/>
                <a:ea typeface="標楷體" panose="03000509000000000000" pitchFamily="65" charset="-120"/>
              </a:rPr>
              <a:t>龍潭</a:t>
            </a:r>
          </a:p>
          <a:p>
            <a:pPr>
              <a:spcBef>
                <a:spcPct val="50000"/>
              </a:spcBef>
              <a:buClrTx/>
              <a:buSzTx/>
              <a:buFontTx/>
              <a:buNone/>
            </a:pPr>
            <a:r>
              <a:rPr lang="zh-TW" altLang="en-US" sz="1600">
                <a:solidFill>
                  <a:srgbClr val="0000CC"/>
                </a:solidFill>
                <a:latin typeface="標楷體" panose="03000509000000000000" pitchFamily="65" charset="-120"/>
                <a:ea typeface="標楷體" panose="03000509000000000000" pitchFamily="65" charset="-120"/>
              </a:rPr>
              <a:t>大民</a:t>
            </a:r>
          </a:p>
          <a:p>
            <a:pPr>
              <a:spcBef>
                <a:spcPct val="50000"/>
              </a:spcBef>
              <a:buClrTx/>
              <a:buSzTx/>
              <a:buFontTx/>
              <a:buNone/>
            </a:pPr>
            <a:endParaRPr lang="zh-TW" altLang="en-US" sz="1600">
              <a:solidFill>
                <a:srgbClr val="0000CC"/>
              </a:solidFill>
              <a:latin typeface="標楷體" panose="03000509000000000000" pitchFamily="65" charset="-120"/>
              <a:ea typeface="標楷體" panose="03000509000000000000" pitchFamily="65" charset="-120"/>
            </a:endParaRPr>
          </a:p>
          <a:p>
            <a:pPr>
              <a:spcBef>
                <a:spcPct val="50000"/>
              </a:spcBef>
              <a:buClrTx/>
              <a:buSzTx/>
              <a:buFontTx/>
              <a:buNone/>
            </a:pPr>
            <a:endParaRPr lang="zh-TW" altLang="en-US" sz="1600">
              <a:solidFill>
                <a:srgbClr val="0000CC"/>
              </a:solidFill>
              <a:latin typeface="標楷體" panose="03000509000000000000" pitchFamily="65" charset="-120"/>
              <a:ea typeface="標楷體" panose="03000509000000000000" pitchFamily="65" charset="-120"/>
            </a:endParaRPr>
          </a:p>
          <a:p>
            <a:pPr>
              <a:spcBef>
                <a:spcPct val="50000"/>
              </a:spcBef>
              <a:buClrTx/>
              <a:buSzTx/>
              <a:buFontTx/>
              <a:buNone/>
            </a:pPr>
            <a:r>
              <a:rPr lang="zh-TW" altLang="en-US" sz="1600">
                <a:solidFill>
                  <a:srgbClr val="0000CC"/>
                </a:solidFill>
                <a:latin typeface="標楷體" panose="03000509000000000000" pitchFamily="65" charset="-120"/>
                <a:ea typeface="標楷體" panose="03000509000000000000" pitchFamily="65" charset="-120"/>
              </a:rPr>
              <a:t>9</a:t>
            </a:r>
          </a:p>
          <a:p>
            <a:pPr>
              <a:spcBef>
                <a:spcPct val="50000"/>
              </a:spcBef>
              <a:buClrTx/>
              <a:buSzTx/>
              <a:buFontTx/>
              <a:buNone/>
            </a:pPr>
            <a:r>
              <a:rPr lang="zh-TW" altLang="en-US" sz="1600">
                <a:solidFill>
                  <a:srgbClr val="0000CC"/>
                </a:solidFill>
                <a:latin typeface="標楷體" panose="03000509000000000000" pitchFamily="65" charset="-120"/>
                <a:ea typeface="標楷體" panose="03000509000000000000" pitchFamily="65" charset="-120"/>
              </a:rPr>
              <a:t>旱</a:t>
            </a:r>
          </a:p>
          <a:p>
            <a:pPr>
              <a:spcBef>
                <a:spcPct val="50000"/>
              </a:spcBef>
              <a:buClrTx/>
              <a:buSzTx/>
              <a:buFontTx/>
              <a:buNone/>
            </a:pPr>
            <a:r>
              <a:rPr lang="zh-TW" altLang="en-US" sz="1600">
                <a:solidFill>
                  <a:srgbClr val="0000CC"/>
                </a:solidFill>
                <a:latin typeface="標楷體" panose="03000509000000000000" pitchFamily="65" charset="-120"/>
                <a:ea typeface="標楷體" panose="03000509000000000000" pitchFamily="65" charset="-120"/>
              </a:rPr>
              <a:t>999</a:t>
            </a:r>
          </a:p>
          <a:p>
            <a:pPr>
              <a:spcBef>
                <a:spcPct val="50000"/>
              </a:spcBef>
              <a:buClrTx/>
              <a:buSzTx/>
              <a:buFontTx/>
              <a:buNone/>
            </a:pPr>
            <a:endParaRPr lang="zh-TW" altLang="en-US" sz="1600">
              <a:solidFill>
                <a:srgbClr val="0000CC"/>
              </a:solidFill>
              <a:latin typeface="標楷體" panose="03000509000000000000" pitchFamily="65" charset="-120"/>
              <a:ea typeface="標楷體" panose="03000509000000000000" pitchFamily="65" charset="-120"/>
            </a:endParaRPr>
          </a:p>
          <a:p>
            <a:pPr>
              <a:spcBef>
                <a:spcPct val="50000"/>
              </a:spcBef>
              <a:buClrTx/>
              <a:buSzTx/>
              <a:buFontTx/>
              <a:buNone/>
            </a:pPr>
            <a:r>
              <a:rPr lang="zh-TW" altLang="en-US" sz="1600">
                <a:solidFill>
                  <a:srgbClr val="0000CC"/>
                </a:solidFill>
                <a:latin typeface="標楷體" panose="03000509000000000000" pitchFamily="65" charset="-120"/>
                <a:ea typeface="標楷體" panose="03000509000000000000" pitchFamily="65" charset="-120"/>
              </a:rPr>
              <a:t>全部</a:t>
            </a:r>
          </a:p>
        </p:txBody>
      </p:sp>
      <p:sp>
        <p:nvSpPr>
          <p:cNvPr id="31755" name="Line 11">
            <a:extLst>
              <a:ext uri="{FF2B5EF4-FFF2-40B4-BE49-F238E27FC236}">
                <a16:creationId xmlns:a16="http://schemas.microsoft.com/office/drawing/2014/main" id="{705A0A60-5C8F-9A45-FC5C-4F479EF3D9E6}"/>
              </a:ext>
            </a:extLst>
          </p:cNvPr>
          <p:cNvSpPr>
            <a:spLocks noChangeShapeType="1"/>
          </p:cNvSpPr>
          <p:nvPr/>
        </p:nvSpPr>
        <p:spPr bwMode="auto">
          <a:xfrm flipH="1">
            <a:off x="2825750" y="5029200"/>
            <a:ext cx="527050" cy="6445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31756" name="Line 12">
            <a:extLst>
              <a:ext uri="{FF2B5EF4-FFF2-40B4-BE49-F238E27FC236}">
                <a16:creationId xmlns:a16="http://schemas.microsoft.com/office/drawing/2014/main" id="{35A2D175-40F1-65D2-4D91-FB7363C47DF0}"/>
              </a:ext>
            </a:extLst>
          </p:cNvPr>
          <p:cNvSpPr>
            <a:spLocks noChangeShapeType="1"/>
          </p:cNvSpPr>
          <p:nvPr/>
        </p:nvSpPr>
        <p:spPr bwMode="auto">
          <a:xfrm flipH="1">
            <a:off x="2846388" y="5715000"/>
            <a:ext cx="506412" cy="6651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31758" name="Text Box 14">
            <a:extLst>
              <a:ext uri="{FF2B5EF4-FFF2-40B4-BE49-F238E27FC236}">
                <a16:creationId xmlns:a16="http://schemas.microsoft.com/office/drawing/2014/main" id="{683FC438-58F2-6CC1-47FC-8C875183E079}"/>
              </a:ext>
            </a:extLst>
          </p:cNvPr>
          <p:cNvSpPr txBox="1">
            <a:spLocks noChangeArrowheads="1"/>
          </p:cNvSpPr>
          <p:nvPr/>
        </p:nvSpPr>
        <p:spPr bwMode="auto">
          <a:xfrm>
            <a:off x="3352800" y="1371600"/>
            <a:ext cx="609600" cy="360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spcBef>
                <a:spcPct val="50000"/>
              </a:spcBef>
            </a:pPr>
            <a:r>
              <a:rPr lang="zh-TW" altLang="en-US" sz="1600">
                <a:solidFill>
                  <a:srgbClr val="0000CC"/>
                </a:solidFill>
                <a:latin typeface="標楷體" panose="03000509000000000000" pitchFamily="65" charset="-120"/>
                <a:ea typeface="標楷體" panose="03000509000000000000" pitchFamily="65" charset="-120"/>
              </a:rPr>
              <a:t>龍潭</a:t>
            </a:r>
          </a:p>
          <a:p>
            <a:pPr>
              <a:spcBef>
                <a:spcPct val="50000"/>
              </a:spcBef>
            </a:pPr>
            <a:r>
              <a:rPr lang="zh-TW" altLang="en-US" sz="1600">
                <a:solidFill>
                  <a:srgbClr val="0000CC"/>
                </a:solidFill>
                <a:latin typeface="標楷體" panose="03000509000000000000" pitchFamily="65" charset="-120"/>
                <a:ea typeface="標楷體" panose="03000509000000000000" pitchFamily="65" charset="-120"/>
              </a:rPr>
              <a:t>大民</a:t>
            </a:r>
          </a:p>
          <a:p>
            <a:pPr>
              <a:spcBef>
                <a:spcPct val="50000"/>
              </a:spcBef>
            </a:pPr>
            <a:endParaRPr lang="zh-TW" altLang="en-US" sz="1600">
              <a:solidFill>
                <a:srgbClr val="0000CC"/>
              </a:solidFill>
              <a:latin typeface="標楷體" panose="03000509000000000000" pitchFamily="65" charset="-120"/>
              <a:ea typeface="標楷體" panose="03000509000000000000" pitchFamily="65" charset="-120"/>
            </a:endParaRPr>
          </a:p>
          <a:p>
            <a:pPr>
              <a:spcBef>
                <a:spcPct val="50000"/>
              </a:spcBef>
            </a:pPr>
            <a:endParaRPr lang="zh-TW" altLang="en-US" sz="1600">
              <a:solidFill>
                <a:srgbClr val="0000CC"/>
              </a:solidFill>
              <a:latin typeface="標楷體" panose="03000509000000000000" pitchFamily="65" charset="-120"/>
              <a:ea typeface="標楷體" panose="03000509000000000000" pitchFamily="65" charset="-120"/>
            </a:endParaRPr>
          </a:p>
          <a:p>
            <a:pPr>
              <a:spcBef>
                <a:spcPct val="50000"/>
              </a:spcBef>
            </a:pPr>
            <a:r>
              <a:rPr lang="zh-TW" altLang="en-US" sz="1600">
                <a:solidFill>
                  <a:srgbClr val="0000CC"/>
                </a:solidFill>
                <a:latin typeface="標楷體" panose="03000509000000000000" pitchFamily="65" charset="-120"/>
                <a:ea typeface="標楷體" panose="03000509000000000000" pitchFamily="65" charset="-120"/>
              </a:rPr>
              <a:t>8</a:t>
            </a:r>
          </a:p>
          <a:p>
            <a:pPr>
              <a:spcBef>
                <a:spcPct val="50000"/>
              </a:spcBef>
            </a:pPr>
            <a:r>
              <a:rPr lang="zh-TW" altLang="en-US" sz="1600">
                <a:solidFill>
                  <a:srgbClr val="0000CC"/>
                </a:solidFill>
                <a:latin typeface="標楷體" panose="03000509000000000000" pitchFamily="65" charset="-120"/>
                <a:ea typeface="標楷體" panose="03000509000000000000" pitchFamily="65" charset="-120"/>
              </a:rPr>
              <a:t>旱</a:t>
            </a:r>
          </a:p>
          <a:p>
            <a:pPr>
              <a:spcBef>
                <a:spcPct val="50000"/>
              </a:spcBef>
            </a:pPr>
            <a:r>
              <a:rPr lang="zh-TW" altLang="en-US" sz="1600">
                <a:solidFill>
                  <a:srgbClr val="0000CC"/>
                </a:solidFill>
                <a:latin typeface="標楷體" panose="03000509000000000000" pitchFamily="65" charset="-120"/>
                <a:ea typeface="標楷體" panose="03000509000000000000" pitchFamily="65" charset="-120"/>
              </a:rPr>
              <a:t>888</a:t>
            </a:r>
          </a:p>
          <a:p>
            <a:pPr>
              <a:spcBef>
                <a:spcPct val="50000"/>
              </a:spcBef>
            </a:pPr>
            <a:endParaRPr lang="zh-TW" altLang="en-US" sz="1600">
              <a:solidFill>
                <a:srgbClr val="0000CC"/>
              </a:solidFill>
              <a:latin typeface="標楷體" panose="03000509000000000000" pitchFamily="65" charset="-120"/>
              <a:ea typeface="標楷體" panose="03000509000000000000" pitchFamily="65" charset="-120"/>
            </a:endParaRPr>
          </a:p>
          <a:p>
            <a:pPr>
              <a:spcBef>
                <a:spcPct val="50000"/>
              </a:spcBef>
            </a:pPr>
            <a:r>
              <a:rPr lang="zh-TW" altLang="en-US" sz="1600">
                <a:solidFill>
                  <a:srgbClr val="0000CC"/>
                </a:solidFill>
                <a:latin typeface="標楷體" panose="03000509000000000000" pitchFamily="65" charset="-120"/>
                <a:ea typeface="標楷體" panose="03000509000000000000" pitchFamily="65" charset="-120"/>
              </a:rPr>
              <a:t>全部</a:t>
            </a:r>
          </a:p>
        </p:txBody>
      </p:sp>
      <p:sp>
        <p:nvSpPr>
          <p:cNvPr id="31761" name="Line 17">
            <a:extLst>
              <a:ext uri="{FF2B5EF4-FFF2-40B4-BE49-F238E27FC236}">
                <a16:creationId xmlns:a16="http://schemas.microsoft.com/office/drawing/2014/main" id="{54E3B47A-2DC8-B23F-AE8D-85430ED30587}"/>
              </a:ext>
            </a:extLst>
          </p:cNvPr>
          <p:cNvSpPr>
            <a:spLocks noChangeShapeType="1"/>
          </p:cNvSpPr>
          <p:nvPr/>
        </p:nvSpPr>
        <p:spPr bwMode="auto">
          <a:xfrm flipH="1">
            <a:off x="3387725" y="5029200"/>
            <a:ext cx="422275" cy="6445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31762" name="Line 18">
            <a:extLst>
              <a:ext uri="{FF2B5EF4-FFF2-40B4-BE49-F238E27FC236}">
                <a16:creationId xmlns:a16="http://schemas.microsoft.com/office/drawing/2014/main" id="{BCC29AE8-5BA1-E466-9B17-20F28C51BD93}"/>
              </a:ext>
            </a:extLst>
          </p:cNvPr>
          <p:cNvSpPr>
            <a:spLocks noChangeShapeType="1"/>
          </p:cNvSpPr>
          <p:nvPr/>
        </p:nvSpPr>
        <p:spPr bwMode="auto">
          <a:xfrm flipH="1">
            <a:off x="3352800" y="5715000"/>
            <a:ext cx="457200" cy="685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31765" name="Text Box 21">
            <a:extLst>
              <a:ext uri="{FF2B5EF4-FFF2-40B4-BE49-F238E27FC236}">
                <a16:creationId xmlns:a16="http://schemas.microsoft.com/office/drawing/2014/main" id="{16BEECD0-8C82-2300-D563-D250A92B4682}"/>
              </a:ext>
            </a:extLst>
          </p:cNvPr>
          <p:cNvSpPr txBox="1">
            <a:spLocks noChangeArrowheads="1"/>
          </p:cNvSpPr>
          <p:nvPr>
            <p:ph type="title"/>
          </p:nvPr>
        </p:nvSpPr>
        <p:spPr>
          <a:xfrm>
            <a:off x="3811588" y="393700"/>
            <a:ext cx="603250" cy="1143000"/>
          </a:xfrm>
          <a:noFill/>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lang="en-US" altLang="zh-TW" sz="1500">
                <a:solidFill>
                  <a:srgbClr val="0000CC"/>
                </a:solidFill>
                <a:cs typeface="Times New Roman" panose="02020603050405020304" pitchFamily="18" charset="0"/>
              </a:rPr>
              <a:t>V</a:t>
            </a:r>
            <a:endParaRPr lang="en-US" altLang="zh-TW" sz="150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76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31754">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iterate type="lt">
                                    <p:tmAbs val="75"/>
                                  </p:iterate>
                                  <p:childTnLst>
                                    <p:set>
                                      <p:cBhvr>
                                        <p:cTn id="14" dur="1" fill="hold">
                                          <p:stCondLst>
                                            <p:cond delay="74"/>
                                          </p:stCondLst>
                                        </p:cTn>
                                        <p:tgtEl>
                                          <p:spTgt spid="31754">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iterate type="lt">
                                    <p:tmAbs val="75"/>
                                  </p:iterate>
                                  <p:childTnLst>
                                    <p:set>
                                      <p:cBhvr>
                                        <p:cTn id="18" dur="1" fill="hold">
                                          <p:stCondLst>
                                            <p:cond delay="74"/>
                                          </p:stCondLst>
                                        </p:cTn>
                                        <p:tgtEl>
                                          <p:spTgt spid="31754">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iterate type="lt">
                                    <p:tmAbs val="75"/>
                                  </p:iterate>
                                  <p:childTnLst>
                                    <p:set>
                                      <p:cBhvr>
                                        <p:cTn id="22" dur="1" fill="hold">
                                          <p:stCondLst>
                                            <p:cond delay="74"/>
                                          </p:stCondLst>
                                        </p:cTn>
                                        <p:tgtEl>
                                          <p:spTgt spid="31754">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iterate type="lt">
                                    <p:tmAbs val="75"/>
                                  </p:iterate>
                                  <p:childTnLst>
                                    <p:set>
                                      <p:cBhvr>
                                        <p:cTn id="26" dur="1" fill="hold">
                                          <p:stCondLst>
                                            <p:cond delay="74"/>
                                          </p:stCondLst>
                                        </p:cTn>
                                        <p:tgtEl>
                                          <p:spTgt spid="31754">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iterate type="lt">
                                    <p:tmAbs val="75"/>
                                  </p:iterate>
                                  <p:childTnLst>
                                    <p:set>
                                      <p:cBhvr>
                                        <p:cTn id="30" dur="1" fill="hold">
                                          <p:stCondLst>
                                            <p:cond delay="74"/>
                                          </p:stCondLst>
                                        </p:cTn>
                                        <p:tgtEl>
                                          <p:spTgt spid="31754">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iterate type="lt">
                                    <p:tmAbs val="75"/>
                                  </p:iterate>
                                  <p:childTnLst>
                                    <p:set>
                                      <p:cBhvr>
                                        <p:cTn id="34" dur="1" fill="hold">
                                          <p:stCondLst>
                                            <p:cond delay="74"/>
                                          </p:stCondLst>
                                        </p:cTn>
                                        <p:tgtEl>
                                          <p:spTgt spid="31758">
                                            <p:txEl>
                                              <p:pRg st="0" end="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iterate type="lt">
                                    <p:tmAbs val="75"/>
                                  </p:iterate>
                                  <p:childTnLst>
                                    <p:set>
                                      <p:cBhvr>
                                        <p:cTn id="38" dur="1" fill="hold">
                                          <p:stCondLst>
                                            <p:cond delay="74"/>
                                          </p:stCondLst>
                                        </p:cTn>
                                        <p:tgtEl>
                                          <p:spTgt spid="31758">
                                            <p:txEl>
                                              <p:pRg st="1" end="1"/>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iterate type="lt">
                                    <p:tmAbs val="75"/>
                                  </p:iterate>
                                  <p:childTnLst>
                                    <p:set>
                                      <p:cBhvr>
                                        <p:cTn id="42" dur="1" fill="hold">
                                          <p:stCondLst>
                                            <p:cond delay="74"/>
                                          </p:stCondLst>
                                        </p:cTn>
                                        <p:tgtEl>
                                          <p:spTgt spid="31758">
                                            <p:txEl>
                                              <p:pRg st="4" end="4"/>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iterate type="lt">
                                    <p:tmAbs val="75"/>
                                  </p:iterate>
                                  <p:childTnLst>
                                    <p:set>
                                      <p:cBhvr>
                                        <p:cTn id="46" dur="1" fill="hold">
                                          <p:stCondLst>
                                            <p:cond delay="74"/>
                                          </p:stCondLst>
                                        </p:cTn>
                                        <p:tgtEl>
                                          <p:spTgt spid="31758">
                                            <p:txEl>
                                              <p:pRg st="5" end="5"/>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iterate type="lt">
                                    <p:tmAbs val="75"/>
                                  </p:iterate>
                                  <p:childTnLst>
                                    <p:set>
                                      <p:cBhvr>
                                        <p:cTn id="50" dur="1" fill="hold">
                                          <p:stCondLst>
                                            <p:cond delay="74"/>
                                          </p:stCondLst>
                                        </p:cTn>
                                        <p:tgtEl>
                                          <p:spTgt spid="31758">
                                            <p:txEl>
                                              <p:pRg st="6" end="6"/>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iterate type="lt">
                                    <p:tmAbs val="75"/>
                                  </p:iterate>
                                  <p:childTnLst>
                                    <p:set>
                                      <p:cBhvr>
                                        <p:cTn id="54" dur="1" fill="hold">
                                          <p:stCondLst>
                                            <p:cond delay="74"/>
                                          </p:stCondLst>
                                        </p:cTn>
                                        <p:tgtEl>
                                          <p:spTgt spid="3175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4" grpId="0" build="p" autoUpdateAnimBg="0"/>
      <p:bldP spid="31758" grpId="0" build="p" autoUpdateAnimBg="0"/>
      <p:bldP spid="31765"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A81158AF-762C-E27E-229E-8CA04076C26F}"/>
              </a:ext>
            </a:extLst>
          </p:cNvPr>
          <p:cNvSpPr>
            <a:spLocks noGrp="1" noChangeArrowheads="1"/>
          </p:cNvSpPr>
          <p:nvPr>
            <p:ph type="title"/>
          </p:nvPr>
        </p:nvSpPr>
        <p:spPr>
          <a:xfrm>
            <a:off x="1257300" y="1266825"/>
            <a:ext cx="5340350" cy="290513"/>
          </a:xfrm>
        </p:spPr>
        <p:txBody>
          <a:bodyPr/>
          <a:lstStyle/>
          <a:p>
            <a:endParaRPr lang="zh-TW" altLang="en-US"/>
          </a:p>
        </p:txBody>
      </p:sp>
      <p:pic>
        <p:nvPicPr>
          <p:cNvPr id="32772" name="Picture 4">
            <a:extLst>
              <a:ext uri="{FF2B5EF4-FFF2-40B4-BE49-F238E27FC236}">
                <a16:creationId xmlns:a16="http://schemas.microsoft.com/office/drawing/2014/main" id="{5200EB85-87E1-56C1-436D-3A4662D9F6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488" y="682625"/>
            <a:ext cx="8291512" cy="6173788"/>
          </a:xfrm>
          <a:prstGeom prst="rect">
            <a:avLst/>
          </a:prstGeom>
          <a:noFill/>
          <a:extLst>
            <a:ext uri="{909E8E84-426E-40DD-AFC4-6F175D3DCCD1}">
              <a14:hiddenFill xmlns:a14="http://schemas.microsoft.com/office/drawing/2010/main">
                <a:solidFill>
                  <a:srgbClr val="FFFFFF"/>
                </a:solidFill>
              </a14:hiddenFill>
            </a:ext>
          </a:extLst>
        </p:spPr>
      </p:pic>
      <p:sp>
        <p:nvSpPr>
          <p:cNvPr id="32773" name="Text Box 5">
            <a:extLst>
              <a:ext uri="{FF2B5EF4-FFF2-40B4-BE49-F238E27FC236}">
                <a16:creationId xmlns:a16="http://schemas.microsoft.com/office/drawing/2014/main" id="{2C68FD40-C522-14BF-DD99-8F92F0C9EED3}"/>
              </a:ext>
            </a:extLst>
          </p:cNvPr>
          <p:cNvSpPr txBox="1">
            <a:spLocks noChangeArrowheads="1"/>
          </p:cNvSpPr>
          <p:nvPr/>
        </p:nvSpPr>
        <p:spPr bwMode="auto">
          <a:xfrm>
            <a:off x="2909888" y="914400"/>
            <a:ext cx="11636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400">
                <a:solidFill>
                  <a:srgbClr val="0000CC"/>
                </a:solidFill>
                <a:ea typeface="標楷體" panose="03000509000000000000" pitchFamily="65" charset="-120"/>
              </a:rPr>
              <a:t>所有權</a:t>
            </a:r>
          </a:p>
        </p:txBody>
      </p:sp>
      <p:sp>
        <p:nvSpPr>
          <p:cNvPr id="32774" name="Text Box 6">
            <a:extLst>
              <a:ext uri="{FF2B5EF4-FFF2-40B4-BE49-F238E27FC236}">
                <a16:creationId xmlns:a16="http://schemas.microsoft.com/office/drawing/2014/main" id="{FCA2F99A-B5B9-EAF5-4D36-A37279A9D842}"/>
              </a:ext>
            </a:extLst>
          </p:cNvPr>
          <p:cNvSpPr txBox="1">
            <a:spLocks noChangeArrowheads="1"/>
          </p:cNvSpPr>
          <p:nvPr/>
        </p:nvSpPr>
        <p:spPr bwMode="auto">
          <a:xfrm>
            <a:off x="2905125" y="1146175"/>
            <a:ext cx="3190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400">
                <a:solidFill>
                  <a:srgbClr val="0000CC"/>
                </a:solidFill>
                <a:ea typeface="標楷體" panose="03000509000000000000" pitchFamily="65" charset="-120"/>
              </a:rPr>
              <a:t>新台幣800萬元(國字.億.萬.元及數目字</a:t>
            </a:r>
            <a:r>
              <a:rPr lang="en-US" altLang="zh-TW" sz="1400">
                <a:solidFill>
                  <a:srgbClr val="0000CC"/>
                </a:solidFill>
                <a:ea typeface="標楷體" panose="03000509000000000000" pitchFamily="65" charset="-120"/>
              </a:rPr>
              <a:t>)</a:t>
            </a:r>
          </a:p>
        </p:txBody>
      </p:sp>
      <p:sp>
        <p:nvSpPr>
          <p:cNvPr id="32775" name="Text Box 7">
            <a:extLst>
              <a:ext uri="{FF2B5EF4-FFF2-40B4-BE49-F238E27FC236}">
                <a16:creationId xmlns:a16="http://schemas.microsoft.com/office/drawing/2014/main" id="{63A0357C-6B6F-D8C7-61B1-BE929B783CE5}"/>
              </a:ext>
            </a:extLst>
          </p:cNvPr>
          <p:cNvSpPr txBox="1">
            <a:spLocks noChangeArrowheads="1"/>
          </p:cNvSpPr>
          <p:nvPr/>
        </p:nvSpPr>
        <p:spPr bwMode="auto">
          <a:xfrm>
            <a:off x="2789238" y="1376363"/>
            <a:ext cx="635476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200">
                <a:solidFill>
                  <a:srgbClr val="0000CC"/>
                </a:solidFill>
                <a:ea typeface="標楷體" panose="03000509000000000000" pitchFamily="65" charset="-120"/>
              </a:rPr>
              <a:t>民國96年9月27日之金錢消費借貸或</a:t>
            </a:r>
            <a:r>
              <a:rPr lang="en-US" altLang="zh-TW" sz="1200">
                <a:solidFill>
                  <a:srgbClr val="0000CC"/>
                </a:solidFill>
                <a:ea typeface="標楷體" panose="03000509000000000000" pitchFamily="65" charset="-120"/>
              </a:rPr>
              <a:t>o</a:t>
            </a:r>
            <a:r>
              <a:rPr lang="zh-TW" altLang="en-US" sz="1200">
                <a:solidFill>
                  <a:srgbClr val="0000CC"/>
                </a:solidFill>
                <a:ea typeface="標楷體" panose="03000509000000000000" pitchFamily="65" charset="-120"/>
              </a:rPr>
              <a:t>年</a:t>
            </a:r>
            <a:r>
              <a:rPr lang="en-US" altLang="zh-TW" sz="1200">
                <a:solidFill>
                  <a:srgbClr val="0000CC"/>
                </a:solidFill>
                <a:ea typeface="標楷體" panose="03000509000000000000" pitchFamily="65" charset="-120"/>
              </a:rPr>
              <a:t>o</a:t>
            </a:r>
            <a:r>
              <a:rPr lang="zh-TW" altLang="en-US" sz="1200">
                <a:solidFill>
                  <a:srgbClr val="0000CC"/>
                </a:solidFill>
                <a:ea typeface="標楷體" panose="03000509000000000000" pitchFamily="65" charset="-120"/>
              </a:rPr>
              <a:t>月</a:t>
            </a:r>
            <a:r>
              <a:rPr lang="en-US" altLang="zh-TW" sz="1200">
                <a:solidFill>
                  <a:srgbClr val="0000CC"/>
                </a:solidFill>
                <a:ea typeface="標楷體" panose="03000509000000000000" pitchFamily="65" charset="-120"/>
              </a:rPr>
              <a:t>o</a:t>
            </a:r>
            <a:r>
              <a:rPr lang="zh-TW" altLang="en-US" sz="1200">
                <a:solidFill>
                  <a:srgbClr val="0000CC"/>
                </a:solidFill>
                <a:ea typeface="標楷體" panose="03000509000000000000" pitchFamily="65" charset="-120"/>
              </a:rPr>
              <a:t>日之買賣契約之擔保—</a:t>
            </a:r>
            <a:r>
              <a:rPr kumimoji="0" lang="zh-TW" altLang="en-US" sz="1200">
                <a:solidFill>
                  <a:srgbClr val="0000CC"/>
                </a:solidFill>
                <a:ea typeface="標楷體" panose="03000509000000000000" pitchFamily="65" charset="-120"/>
              </a:rPr>
              <a:t>視</a:t>
            </a:r>
            <a:r>
              <a:rPr lang="zh-TW" altLang="en-US" sz="1200">
                <a:solidFill>
                  <a:srgbClr val="0000CC"/>
                </a:solidFill>
                <a:ea typeface="標楷體" panose="03000509000000000000" pitchFamily="65" charset="-120"/>
              </a:rPr>
              <a:t>情況而定書寫</a:t>
            </a:r>
          </a:p>
        </p:txBody>
      </p:sp>
      <p:sp>
        <p:nvSpPr>
          <p:cNvPr id="32776" name="Line 8">
            <a:extLst>
              <a:ext uri="{FF2B5EF4-FFF2-40B4-BE49-F238E27FC236}">
                <a16:creationId xmlns:a16="http://schemas.microsoft.com/office/drawing/2014/main" id="{7201D84B-30ED-64B8-9C80-D1BC292C800D}"/>
              </a:ext>
            </a:extLst>
          </p:cNvPr>
          <p:cNvSpPr>
            <a:spLocks noChangeShapeType="1"/>
          </p:cNvSpPr>
          <p:nvPr/>
        </p:nvSpPr>
        <p:spPr bwMode="auto">
          <a:xfrm>
            <a:off x="2971800" y="1676400"/>
            <a:ext cx="1047750" cy="1206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32777" name="Text Box 9">
            <a:extLst>
              <a:ext uri="{FF2B5EF4-FFF2-40B4-BE49-F238E27FC236}">
                <a16:creationId xmlns:a16="http://schemas.microsoft.com/office/drawing/2014/main" id="{A1A42BAE-DC0C-02AB-158A-20EC35CB4976}"/>
              </a:ext>
            </a:extLst>
          </p:cNvPr>
          <p:cNvSpPr txBox="1">
            <a:spLocks noChangeArrowheads="1"/>
          </p:cNvSpPr>
          <p:nvPr/>
        </p:nvSpPr>
        <p:spPr bwMode="auto">
          <a:xfrm>
            <a:off x="4116388" y="1531938"/>
            <a:ext cx="3657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400">
                <a:solidFill>
                  <a:srgbClr val="0000CC"/>
                </a:solidFill>
                <a:ea typeface="標楷體" panose="03000509000000000000" pitchFamily="65" charset="-120"/>
              </a:rPr>
              <a:t>普通抵押權本欄免填</a:t>
            </a:r>
          </a:p>
        </p:txBody>
      </p:sp>
      <p:sp>
        <p:nvSpPr>
          <p:cNvPr id="32778" name="Text Box 10">
            <a:extLst>
              <a:ext uri="{FF2B5EF4-FFF2-40B4-BE49-F238E27FC236}">
                <a16:creationId xmlns:a16="http://schemas.microsoft.com/office/drawing/2014/main" id="{C6FDBFB5-2FF9-6F89-8473-B584E763CC08}"/>
              </a:ext>
            </a:extLst>
          </p:cNvPr>
          <p:cNvSpPr txBox="1">
            <a:spLocks noChangeArrowheads="1"/>
          </p:cNvSpPr>
          <p:nvPr/>
        </p:nvSpPr>
        <p:spPr bwMode="auto">
          <a:xfrm>
            <a:off x="2813050" y="1809750"/>
            <a:ext cx="6172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400">
                <a:solidFill>
                  <a:srgbClr val="0000CC"/>
                </a:solidFill>
                <a:latin typeface="標楷體" panose="03000509000000000000" pitchFamily="65" charset="-120"/>
                <a:ea typeface="標楷體" panose="03000509000000000000" pitchFamily="65" charset="-120"/>
              </a:rPr>
              <a:t>民國127年9月27日(不得超過立約日期30年</a:t>
            </a:r>
            <a:r>
              <a:rPr lang="en-US" altLang="zh-TW" sz="1400">
                <a:solidFill>
                  <a:srgbClr val="0000CC"/>
                </a:solidFill>
                <a:latin typeface="標楷體" panose="03000509000000000000" pitchFamily="65" charset="-120"/>
                <a:ea typeface="標楷體" panose="03000509000000000000" pitchFamily="65" charset="-120"/>
              </a:rPr>
              <a:t>)</a:t>
            </a:r>
          </a:p>
        </p:txBody>
      </p:sp>
      <p:sp>
        <p:nvSpPr>
          <p:cNvPr id="32780" name="Text Box 12">
            <a:extLst>
              <a:ext uri="{FF2B5EF4-FFF2-40B4-BE49-F238E27FC236}">
                <a16:creationId xmlns:a16="http://schemas.microsoft.com/office/drawing/2014/main" id="{85CD72B0-453E-5B67-3F35-E2A7BE062632}"/>
              </a:ext>
            </a:extLst>
          </p:cNvPr>
          <p:cNvSpPr txBox="1">
            <a:spLocks noChangeArrowheads="1"/>
          </p:cNvSpPr>
          <p:nvPr>
            <p:ph type="body" idx="1"/>
          </p:nvPr>
        </p:nvSpPr>
        <p:spPr>
          <a:xfrm>
            <a:off x="2814638" y="2020888"/>
            <a:ext cx="4970462" cy="381000"/>
          </a:xfrm>
          <a:noFill/>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buClrTx/>
              <a:buSzTx/>
              <a:buFontTx/>
              <a:buNone/>
            </a:pPr>
            <a:r>
              <a:rPr lang="zh-TW" altLang="en-US" sz="1400">
                <a:solidFill>
                  <a:srgbClr val="0000CC"/>
                </a:solidFill>
                <a:latin typeface="標楷體" panose="03000509000000000000" pitchFamily="65" charset="-120"/>
                <a:ea typeface="標楷體" panose="03000509000000000000" pitchFamily="65" charset="-120"/>
              </a:rPr>
              <a:t>無(約定無利息時填寫</a:t>
            </a:r>
            <a:r>
              <a:rPr lang="zh-TW" altLang="en-US" sz="1400" u="sng">
                <a:solidFill>
                  <a:srgbClr val="0000CC"/>
                </a:solidFill>
                <a:latin typeface="標楷體" panose="03000509000000000000" pitchFamily="65" charset="-120"/>
                <a:ea typeface="標楷體" panose="03000509000000000000" pitchFamily="65" charset="-120"/>
              </a:rPr>
              <a:t>無</a:t>
            </a:r>
            <a:r>
              <a:rPr lang="zh-TW" altLang="en-US" sz="1400">
                <a:solidFill>
                  <a:srgbClr val="0000CC"/>
                </a:solidFill>
                <a:latin typeface="標楷體" panose="03000509000000000000" pitchFamily="65" charset="-120"/>
                <a:ea typeface="標楷體" panose="03000509000000000000" pitchFamily="65" charset="-120"/>
              </a:rPr>
              <a:t>,未約定者填寫</a:t>
            </a:r>
            <a:r>
              <a:rPr lang="zh-TW" altLang="en-US" sz="1400" u="sng">
                <a:solidFill>
                  <a:srgbClr val="0000CC"/>
                </a:solidFill>
                <a:latin typeface="標楷體" panose="03000509000000000000" pitchFamily="65" charset="-120"/>
                <a:ea typeface="標楷體" panose="03000509000000000000" pitchFamily="65" charset="-120"/>
              </a:rPr>
              <a:t>空白</a:t>
            </a:r>
            <a:r>
              <a:rPr lang="zh-TW" altLang="en-US" sz="1400">
                <a:solidFill>
                  <a:srgbClr val="0000CC"/>
                </a:solidFill>
                <a:latin typeface="標楷體" panose="03000509000000000000" pitchFamily="65" charset="-120"/>
                <a:ea typeface="標楷體" panose="03000509000000000000" pitchFamily="65" charset="-120"/>
              </a:rPr>
              <a:t>或</a:t>
            </a:r>
            <a:r>
              <a:rPr lang="zh-TW" altLang="en-US" sz="1400" u="sng">
                <a:solidFill>
                  <a:srgbClr val="0000CC"/>
                </a:solidFill>
                <a:latin typeface="標楷體" panose="03000509000000000000" pitchFamily="65" charset="-120"/>
                <a:ea typeface="標楷體" panose="03000509000000000000" pitchFamily="65" charset="-120"/>
              </a:rPr>
              <a:t>畫斜線</a:t>
            </a:r>
            <a:r>
              <a:rPr lang="en-US" altLang="zh-TW" sz="1400">
                <a:solidFill>
                  <a:srgbClr val="0000CC"/>
                </a:solidFill>
                <a:latin typeface="標楷體" panose="03000509000000000000" pitchFamily="65" charset="-120"/>
                <a:ea typeface="標楷體" panose="03000509000000000000" pitchFamily="65" charset="-120"/>
              </a:rPr>
              <a:t>)</a:t>
            </a:r>
          </a:p>
        </p:txBody>
      </p:sp>
      <p:sp>
        <p:nvSpPr>
          <p:cNvPr id="32781" name="Text Box 13">
            <a:extLst>
              <a:ext uri="{FF2B5EF4-FFF2-40B4-BE49-F238E27FC236}">
                <a16:creationId xmlns:a16="http://schemas.microsoft.com/office/drawing/2014/main" id="{B746F7C9-6291-21C4-EF73-03B584C05353}"/>
              </a:ext>
            </a:extLst>
          </p:cNvPr>
          <p:cNvSpPr txBox="1">
            <a:spLocks noChangeArrowheads="1"/>
          </p:cNvSpPr>
          <p:nvPr/>
        </p:nvSpPr>
        <p:spPr bwMode="auto">
          <a:xfrm>
            <a:off x="2808288" y="2282825"/>
            <a:ext cx="4970462"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spcBef>
                <a:spcPct val="50000"/>
              </a:spcBef>
            </a:pPr>
            <a:r>
              <a:rPr lang="zh-TW" altLang="en-US" sz="1400">
                <a:solidFill>
                  <a:srgbClr val="0000CC"/>
                </a:solidFill>
                <a:latin typeface="標楷體" panose="03000509000000000000" pitchFamily="65" charset="-120"/>
                <a:ea typeface="標楷體" panose="03000509000000000000" pitchFamily="65" charset="-120"/>
              </a:rPr>
              <a:t>無(約定無利息時填寫</a:t>
            </a:r>
            <a:r>
              <a:rPr lang="zh-TW" altLang="en-US" sz="1400" u="sng">
                <a:solidFill>
                  <a:srgbClr val="0000CC"/>
                </a:solidFill>
                <a:latin typeface="標楷體" panose="03000509000000000000" pitchFamily="65" charset="-120"/>
                <a:ea typeface="標楷體" panose="03000509000000000000" pitchFamily="65" charset="-120"/>
              </a:rPr>
              <a:t>無</a:t>
            </a:r>
            <a:r>
              <a:rPr lang="zh-TW" altLang="en-US" sz="1400">
                <a:solidFill>
                  <a:srgbClr val="0000CC"/>
                </a:solidFill>
                <a:latin typeface="標楷體" panose="03000509000000000000" pitchFamily="65" charset="-120"/>
                <a:ea typeface="標楷體" panose="03000509000000000000" pitchFamily="65" charset="-120"/>
              </a:rPr>
              <a:t>,未約定者填寫</a:t>
            </a:r>
            <a:r>
              <a:rPr lang="zh-TW" altLang="en-US" sz="1400" u="sng">
                <a:solidFill>
                  <a:srgbClr val="0000CC"/>
                </a:solidFill>
                <a:latin typeface="標楷體" panose="03000509000000000000" pitchFamily="65" charset="-120"/>
                <a:ea typeface="標楷體" panose="03000509000000000000" pitchFamily="65" charset="-120"/>
              </a:rPr>
              <a:t>空白</a:t>
            </a:r>
            <a:r>
              <a:rPr lang="zh-TW" altLang="en-US" sz="1400">
                <a:solidFill>
                  <a:srgbClr val="0000CC"/>
                </a:solidFill>
                <a:latin typeface="標楷體" panose="03000509000000000000" pitchFamily="65" charset="-120"/>
                <a:ea typeface="標楷體" panose="03000509000000000000" pitchFamily="65" charset="-120"/>
              </a:rPr>
              <a:t>或</a:t>
            </a:r>
            <a:r>
              <a:rPr lang="zh-TW" altLang="en-US" sz="1400" u="sng">
                <a:solidFill>
                  <a:srgbClr val="0000CC"/>
                </a:solidFill>
                <a:latin typeface="標楷體" panose="03000509000000000000" pitchFamily="65" charset="-120"/>
                <a:ea typeface="標楷體" panose="03000509000000000000" pitchFamily="65" charset="-120"/>
              </a:rPr>
              <a:t>畫斜線</a:t>
            </a:r>
            <a:r>
              <a:rPr lang="en-US" altLang="zh-TW" sz="1400">
                <a:solidFill>
                  <a:srgbClr val="0000CC"/>
                </a:solidFill>
                <a:latin typeface="標楷體" panose="03000509000000000000" pitchFamily="65" charset="-120"/>
                <a:ea typeface="標楷體" panose="03000509000000000000" pitchFamily="65" charset="-120"/>
              </a:rPr>
              <a:t>)</a:t>
            </a:r>
          </a:p>
        </p:txBody>
      </p:sp>
      <p:sp>
        <p:nvSpPr>
          <p:cNvPr id="32782" name="Text Box 14">
            <a:extLst>
              <a:ext uri="{FF2B5EF4-FFF2-40B4-BE49-F238E27FC236}">
                <a16:creationId xmlns:a16="http://schemas.microsoft.com/office/drawing/2014/main" id="{B381C7AD-8593-80D8-8617-D9C69A1A6C33}"/>
              </a:ext>
            </a:extLst>
          </p:cNvPr>
          <p:cNvSpPr txBox="1">
            <a:spLocks noChangeArrowheads="1"/>
          </p:cNvSpPr>
          <p:nvPr/>
        </p:nvSpPr>
        <p:spPr bwMode="auto">
          <a:xfrm>
            <a:off x="2806700" y="2489200"/>
            <a:ext cx="497046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spcBef>
                <a:spcPct val="50000"/>
              </a:spcBef>
            </a:pPr>
            <a:r>
              <a:rPr lang="zh-TW" altLang="en-US" sz="1400">
                <a:solidFill>
                  <a:srgbClr val="0000CC"/>
                </a:solidFill>
                <a:latin typeface="標楷體" panose="03000509000000000000" pitchFamily="65" charset="-120"/>
                <a:ea typeface="標楷體" panose="03000509000000000000" pitchFamily="65" charset="-120"/>
              </a:rPr>
              <a:t>無(約定無利息時填寫</a:t>
            </a:r>
            <a:r>
              <a:rPr lang="zh-TW" altLang="en-US" sz="1400" u="sng">
                <a:solidFill>
                  <a:srgbClr val="0000CC"/>
                </a:solidFill>
                <a:latin typeface="標楷體" panose="03000509000000000000" pitchFamily="65" charset="-120"/>
                <a:ea typeface="標楷體" panose="03000509000000000000" pitchFamily="65" charset="-120"/>
              </a:rPr>
              <a:t>無</a:t>
            </a:r>
            <a:r>
              <a:rPr lang="zh-TW" altLang="en-US" sz="1400">
                <a:solidFill>
                  <a:srgbClr val="0000CC"/>
                </a:solidFill>
                <a:latin typeface="標楷體" panose="03000509000000000000" pitchFamily="65" charset="-120"/>
                <a:ea typeface="標楷體" panose="03000509000000000000" pitchFamily="65" charset="-120"/>
              </a:rPr>
              <a:t>,未約定者填寫</a:t>
            </a:r>
            <a:r>
              <a:rPr lang="zh-TW" altLang="en-US" sz="1400" u="sng">
                <a:solidFill>
                  <a:srgbClr val="0000CC"/>
                </a:solidFill>
                <a:latin typeface="標楷體" panose="03000509000000000000" pitchFamily="65" charset="-120"/>
                <a:ea typeface="標楷體" panose="03000509000000000000" pitchFamily="65" charset="-120"/>
              </a:rPr>
              <a:t>空白</a:t>
            </a:r>
            <a:r>
              <a:rPr lang="zh-TW" altLang="en-US" sz="1400">
                <a:solidFill>
                  <a:srgbClr val="0000CC"/>
                </a:solidFill>
                <a:latin typeface="標楷體" panose="03000509000000000000" pitchFamily="65" charset="-120"/>
                <a:ea typeface="標楷體" panose="03000509000000000000" pitchFamily="65" charset="-120"/>
              </a:rPr>
              <a:t>或</a:t>
            </a:r>
            <a:r>
              <a:rPr lang="zh-TW" altLang="en-US" sz="1400" u="sng">
                <a:solidFill>
                  <a:srgbClr val="0000CC"/>
                </a:solidFill>
                <a:latin typeface="標楷體" panose="03000509000000000000" pitchFamily="65" charset="-120"/>
                <a:ea typeface="標楷體" panose="03000509000000000000" pitchFamily="65" charset="-120"/>
              </a:rPr>
              <a:t>畫斜線</a:t>
            </a:r>
            <a:r>
              <a:rPr lang="en-US" altLang="zh-TW" sz="1400">
                <a:solidFill>
                  <a:srgbClr val="0000CC"/>
                </a:solidFill>
                <a:latin typeface="標楷體" panose="03000509000000000000" pitchFamily="65" charset="-120"/>
                <a:ea typeface="標楷體" panose="03000509000000000000" pitchFamily="65" charset="-120"/>
              </a:rPr>
              <a:t>)</a:t>
            </a:r>
          </a:p>
        </p:txBody>
      </p:sp>
      <p:sp>
        <p:nvSpPr>
          <p:cNvPr id="32783" name="Text Box 15">
            <a:extLst>
              <a:ext uri="{FF2B5EF4-FFF2-40B4-BE49-F238E27FC236}">
                <a16:creationId xmlns:a16="http://schemas.microsoft.com/office/drawing/2014/main" id="{03162A9D-F017-4606-1C7A-4F8AC038F22F}"/>
              </a:ext>
            </a:extLst>
          </p:cNvPr>
          <p:cNvSpPr txBox="1">
            <a:spLocks noChangeArrowheads="1"/>
          </p:cNvSpPr>
          <p:nvPr/>
        </p:nvSpPr>
        <p:spPr bwMode="auto">
          <a:xfrm>
            <a:off x="2784475" y="2730500"/>
            <a:ext cx="59499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spcBef>
                <a:spcPct val="50000"/>
              </a:spcBef>
            </a:pPr>
            <a:r>
              <a:rPr lang="en-US" altLang="zh-TW" sz="1000">
                <a:solidFill>
                  <a:srgbClr val="0000CC"/>
                </a:solidFill>
                <a:latin typeface="標楷體" panose="03000509000000000000" pitchFamily="65" charset="-120"/>
                <a:ea typeface="標楷體" panose="03000509000000000000" pitchFamily="65" charset="-120"/>
              </a:rPr>
              <a:t>1.</a:t>
            </a:r>
            <a:r>
              <a:rPr lang="zh-TW" altLang="en-US" sz="1000">
                <a:solidFill>
                  <a:srgbClr val="0000CC"/>
                </a:solidFill>
                <a:latin typeface="標楷體" panose="03000509000000000000" pitchFamily="65" charset="-120"/>
                <a:ea typeface="標楷體" panose="03000509000000000000" pitchFamily="65" charset="-120"/>
              </a:rPr>
              <a:t>取得執行名義費用2.保全抵押物之費用3.因債務不履行而發生損害賠償(未約定者填寫</a:t>
            </a:r>
            <a:r>
              <a:rPr lang="zh-TW" altLang="en-US" sz="1000" u="sng">
                <a:solidFill>
                  <a:srgbClr val="0000CC"/>
                </a:solidFill>
                <a:latin typeface="標楷體" panose="03000509000000000000" pitchFamily="65" charset="-120"/>
                <a:ea typeface="標楷體" panose="03000509000000000000" pitchFamily="65" charset="-120"/>
              </a:rPr>
              <a:t>空白</a:t>
            </a:r>
            <a:r>
              <a:rPr lang="zh-TW" altLang="en-US" sz="1000">
                <a:solidFill>
                  <a:srgbClr val="0000CC"/>
                </a:solidFill>
                <a:latin typeface="標楷體" panose="03000509000000000000" pitchFamily="65" charset="-120"/>
                <a:ea typeface="標楷體" panose="03000509000000000000" pitchFamily="65" charset="-120"/>
              </a:rPr>
              <a:t>或</a:t>
            </a:r>
            <a:r>
              <a:rPr lang="zh-TW" altLang="en-US" sz="1000" u="sng">
                <a:solidFill>
                  <a:srgbClr val="0000CC"/>
                </a:solidFill>
                <a:latin typeface="標楷體" panose="03000509000000000000" pitchFamily="65" charset="-120"/>
                <a:ea typeface="標楷體" panose="03000509000000000000" pitchFamily="65" charset="-120"/>
              </a:rPr>
              <a:t>畫斜線</a:t>
            </a:r>
            <a:r>
              <a:rPr lang="en-US" altLang="zh-TW" sz="1000">
                <a:solidFill>
                  <a:srgbClr val="0000CC"/>
                </a:solidFill>
                <a:latin typeface="標楷體" panose="03000509000000000000" pitchFamily="65" charset="-120"/>
                <a:ea typeface="標楷體" panose="03000509000000000000" pitchFamily="65" charset="-120"/>
              </a:rPr>
              <a:t>)</a:t>
            </a:r>
          </a:p>
        </p:txBody>
      </p:sp>
      <p:sp>
        <p:nvSpPr>
          <p:cNvPr id="32784" name="Text Box 16">
            <a:extLst>
              <a:ext uri="{FF2B5EF4-FFF2-40B4-BE49-F238E27FC236}">
                <a16:creationId xmlns:a16="http://schemas.microsoft.com/office/drawing/2014/main" id="{65085A65-D9EF-81CB-0B8C-7D789565A60F}"/>
              </a:ext>
            </a:extLst>
          </p:cNvPr>
          <p:cNvSpPr txBox="1">
            <a:spLocks noChangeArrowheads="1"/>
          </p:cNvSpPr>
          <p:nvPr/>
        </p:nvSpPr>
        <p:spPr bwMode="auto">
          <a:xfrm>
            <a:off x="1260475" y="4754563"/>
            <a:ext cx="1371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600">
                <a:solidFill>
                  <a:srgbClr val="0000CC"/>
                </a:solidFill>
                <a:ea typeface="標楷體" panose="03000509000000000000" pitchFamily="65" charset="-120"/>
              </a:rPr>
              <a:t>權利人  陳</a:t>
            </a:r>
            <a:r>
              <a:rPr lang="en-US" altLang="zh-TW" sz="1600">
                <a:solidFill>
                  <a:srgbClr val="0000CC"/>
                </a:solidFill>
                <a:ea typeface="標楷體" panose="03000509000000000000" pitchFamily="65" charset="-120"/>
              </a:rPr>
              <a:t>oo</a:t>
            </a:r>
          </a:p>
        </p:txBody>
      </p:sp>
      <p:sp>
        <p:nvSpPr>
          <p:cNvPr id="32786" name="Text Box 18">
            <a:extLst>
              <a:ext uri="{FF2B5EF4-FFF2-40B4-BE49-F238E27FC236}">
                <a16:creationId xmlns:a16="http://schemas.microsoft.com/office/drawing/2014/main" id="{5BB66501-7919-BAC7-F6B6-2ED2B2EA54C3}"/>
              </a:ext>
            </a:extLst>
          </p:cNvPr>
          <p:cNvSpPr txBox="1">
            <a:spLocks noChangeArrowheads="1"/>
          </p:cNvSpPr>
          <p:nvPr/>
        </p:nvSpPr>
        <p:spPr bwMode="auto">
          <a:xfrm>
            <a:off x="1292225" y="5102225"/>
            <a:ext cx="900113"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50000"/>
              </a:lnSpc>
              <a:spcBef>
                <a:spcPct val="50000"/>
              </a:spcBef>
            </a:pPr>
            <a:r>
              <a:rPr lang="zh-TW" altLang="en-US" sz="1400">
                <a:solidFill>
                  <a:srgbClr val="0000CC"/>
                </a:solidFill>
                <a:ea typeface="標楷體" panose="03000509000000000000" pitchFamily="65" charset="-120"/>
              </a:rPr>
              <a:t>義務人</a:t>
            </a:r>
          </a:p>
          <a:p>
            <a:pPr>
              <a:lnSpc>
                <a:spcPct val="50000"/>
              </a:lnSpc>
              <a:spcBef>
                <a:spcPct val="50000"/>
              </a:spcBef>
            </a:pPr>
            <a:r>
              <a:rPr lang="zh-TW" altLang="en-US" sz="1400">
                <a:solidFill>
                  <a:srgbClr val="0000CC"/>
                </a:solidFill>
                <a:ea typeface="標楷體" panose="03000509000000000000" pitchFamily="65" charset="-120"/>
              </a:rPr>
              <a:t>兼債務人</a:t>
            </a:r>
          </a:p>
        </p:txBody>
      </p:sp>
      <p:sp>
        <p:nvSpPr>
          <p:cNvPr id="32787" name="Text Box 19">
            <a:extLst>
              <a:ext uri="{FF2B5EF4-FFF2-40B4-BE49-F238E27FC236}">
                <a16:creationId xmlns:a16="http://schemas.microsoft.com/office/drawing/2014/main" id="{79960989-7937-B9C3-2DAB-5B828E53062F}"/>
              </a:ext>
            </a:extLst>
          </p:cNvPr>
          <p:cNvSpPr txBox="1">
            <a:spLocks noChangeArrowheads="1"/>
          </p:cNvSpPr>
          <p:nvPr/>
        </p:nvSpPr>
        <p:spPr bwMode="auto">
          <a:xfrm>
            <a:off x="1946275" y="5087938"/>
            <a:ext cx="9715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600">
                <a:solidFill>
                  <a:srgbClr val="0000CC"/>
                </a:solidFill>
                <a:latin typeface="標楷體" panose="03000509000000000000" pitchFamily="65" charset="-120"/>
                <a:ea typeface="標楷體" panose="03000509000000000000" pitchFamily="65" charset="-120"/>
              </a:rPr>
              <a:t>李</a:t>
            </a:r>
            <a:r>
              <a:rPr lang="en-US" altLang="zh-TW" sz="1600">
                <a:solidFill>
                  <a:srgbClr val="0000CC"/>
                </a:solidFill>
                <a:latin typeface="標楷體" panose="03000509000000000000" pitchFamily="65" charset="-120"/>
                <a:ea typeface="標楷體" panose="03000509000000000000" pitchFamily="65" charset="-120"/>
              </a:rPr>
              <a:t>oo</a:t>
            </a:r>
          </a:p>
        </p:txBody>
      </p:sp>
      <p:sp>
        <p:nvSpPr>
          <p:cNvPr id="32788" name="Text Box 20">
            <a:extLst>
              <a:ext uri="{FF2B5EF4-FFF2-40B4-BE49-F238E27FC236}">
                <a16:creationId xmlns:a16="http://schemas.microsoft.com/office/drawing/2014/main" id="{05066560-D5D7-6380-4A19-DB7755DB3467}"/>
              </a:ext>
            </a:extLst>
          </p:cNvPr>
          <p:cNvSpPr txBox="1">
            <a:spLocks noChangeArrowheads="1"/>
          </p:cNvSpPr>
          <p:nvPr/>
        </p:nvSpPr>
        <p:spPr bwMode="auto">
          <a:xfrm>
            <a:off x="2514600" y="4800600"/>
            <a:ext cx="850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TW" altLang="en-US"/>
          </a:p>
        </p:txBody>
      </p:sp>
      <p:sp>
        <p:nvSpPr>
          <p:cNvPr id="32790" name="Text Box 22">
            <a:extLst>
              <a:ext uri="{FF2B5EF4-FFF2-40B4-BE49-F238E27FC236}">
                <a16:creationId xmlns:a16="http://schemas.microsoft.com/office/drawing/2014/main" id="{6E543769-FCA6-9715-67A6-478B4A38B735}"/>
              </a:ext>
            </a:extLst>
          </p:cNvPr>
          <p:cNvSpPr txBox="1">
            <a:spLocks noChangeArrowheads="1"/>
          </p:cNvSpPr>
          <p:nvPr/>
        </p:nvSpPr>
        <p:spPr bwMode="auto">
          <a:xfrm>
            <a:off x="2400300" y="4740275"/>
            <a:ext cx="5921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600">
                <a:solidFill>
                  <a:srgbClr val="0000CC"/>
                </a:solidFill>
              </a:rPr>
              <a:t>全部</a:t>
            </a:r>
          </a:p>
        </p:txBody>
      </p:sp>
      <p:sp>
        <p:nvSpPr>
          <p:cNvPr id="32791" name="Text Box 23">
            <a:extLst>
              <a:ext uri="{FF2B5EF4-FFF2-40B4-BE49-F238E27FC236}">
                <a16:creationId xmlns:a16="http://schemas.microsoft.com/office/drawing/2014/main" id="{C24D0EB9-3F55-9A18-FDC2-160D2231D5DD}"/>
              </a:ext>
            </a:extLst>
          </p:cNvPr>
          <p:cNvSpPr txBox="1">
            <a:spLocks noChangeArrowheads="1"/>
          </p:cNvSpPr>
          <p:nvPr/>
        </p:nvSpPr>
        <p:spPr bwMode="auto">
          <a:xfrm>
            <a:off x="2789238" y="5033963"/>
            <a:ext cx="5921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600">
                <a:solidFill>
                  <a:srgbClr val="0000CC"/>
                </a:solidFill>
              </a:rPr>
              <a:t>全部</a:t>
            </a:r>
          </a:p>
        </p:txBody>
      </p:sp>
      <p:sp>
        <p:nvSpPr>
          <p:cNvPr id="32792" name="Text Box 24">
            <a:extLst>
              <a:ext uri="{FF2B5EF4-FFF2-40B4-BE49-F238E27FC236}">
                <a16:creationId xmlns:a16="http://schemas.microsoft.com/office/drawing/2014/main" id="{ACC60D0D-AA97-72BD-688F-9E9FB2286961}"/>
              </a:ext>
            </a:extLst>
          </p:cNvPr>
          <p:cNvSpPr txBox="1">
            <a:spLocks noChangeArrowheads="1"/>
          </p:cNvSpPr>
          <p:nvPr/>
        </p:nvSpPr>
        <p:spPr bwMode="auto">
          <a:xfrm>
            <a:off x="3133725" y="4848225"/>
            <a:ext cx="10033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000">
                <a:solidFill>
                  <a:srgbClr val="0000CC"/>
                </a:solidFill>
                <a:latin typeface="標楷體" panose="03000509000000000000" pitchFamily="65" charset="-120"/>
                <a:ea typeface="標楷體" panose="03000509000000000000" pitchFamily="65" charset="-120"/>
              </a:rPr>
              <a:t>0年0月0日</a:t>
            </a:r>
          </a:p>
        </p:txBody>
      </p:sp>
      <p:sp>
        <p:nvSpPr>
          <p:cNvPr id="32793" name="Text Box 25">
            <a:extLst>
              <a:ext uri="{FF2B5EF4-FFF2-40B4-BE49-F238E27FC236}">
                <a16:creationId xmlns:a16="http://schemas.microsoft.com/office/drawing/2014/main" id="{99534542-1CBE-8141-544C-276CB9B6B9D8}"/>
              </a:ext>
            </a:extLst>
          </p:cNvPr>
          <p:cNvSpPr txBox="1">
            <a:spLocks noChangeArrowheads="1"/>
          </p:cNvSpPr>
          <p:nvPr/>
        </p:nvSpPr>
        <p:spPr bwMode="auto">
          <a:xfrm>
            <a:off x="3713163" y="4800600"/>
            <a:ext cx="12319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100">
                <a:solidFill>
                  <a:srgbClr val="0000CC"/>
                </a:solidFill>
              </a:rPr>
              <a:t>xxxxxxxxxx</a:t>
            </a:r>
          </a:p>
        </p:txBody>
      </p:sp>
      <p:sp>
        <p:nvSpPr>
          <p:cNvPr id="32794" name="Text Box 26">
            <a:extLst>
              <a:ext uri="{FF2B5EF4-FFF2-40B4-BE49-F238E27FC236}">
                <a16:creationId xmlns:a16="http://schemas.microsoft.com/office/drawing/2014/main" id="{B037D1BD-491B-F014-3FB9-C91E734A9414}"/>
              </a:ext>
            </a:extLst>
          </p:cNvPr>
          <p:cNvSpPr txBox="1">
            <a:spLocks noChangeArrowheads="1"/>
          </p:cNvSpPr>
          <p:nvPr/>
        </p:nvSpPr>
        <p:spPr bwMode="auto">
          <a:xfrm>
            <a:off x="4427538" y="4619625"/>
            <a:ext cx="35575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solidFill>
                  <a:srgbClr val="0000CC"/>
                </a:solidFill>
              </a:rPr>
              <a:t>Oo  oo  oo o  ooo oo oo o o</a:t>
            </a:r>
          </a:p>
        </p:txBody>
      </p:sp>
      <p:sp>
        <p:nvSpPr>
          <p:cNvPr id="32795" name="Text Box 27">
            <a:extLst>
              <a:ext uri="{FF2B5EF4-FFF2-40B4-BE49-F238E27FC236}">
                <a16:creationId xmlns:a16="http://schemas.microsoft.com/office/drawing/2014/main" id="{F171D1FD-030A-1B8B-74B2-2922456F36E6}"/>
              </a:ext>
            </a:extLst>
          </p:cNvPr>
          <p:cNvSpPr txBox="1">
            <a:spLocks noChangeArrowheads="1"/>
          </p:cNvSpPr>
          <p:nvPr/>
        </p:nvSpPr>
        <p:spPr bwMode="auto">
          <a:xfrm>
            <a:off x="7891463" y="4724400"/>
            <a:ext cx="944562" cy="34607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600">
                <a:solidFill>
                  <a:srgbClr val="FF0000"/>
                </a:solidFill>
                <a:latin typeface="標楷體" panose="03000509000000000000" pitchFamily="65" charset="-120"/>
                <a:ea typeface="標楷體" panose="03000509000000000000" pitchFamily="65" charset="-120"/>
              </a:rPr>
              <a:t>陳00印</a:t>
            </a:r>
          </a:p>
        </p:txBody>
      </p:sp>
      <p:sp>
        <p:nvSpPr>
          <p:cNvPr id="32796" name="Text Box 28">
            <a:extLst>
              <a:ext uri="{FF2B5EF4-FFF2-40B4-BE49-F238E27FC236}">
                <a16:creationId xmlns:a16="http://schemas.microsoft.com/office/drawing/2014/main" id="{9B7DE4E7-0C8C-762A-AE2A-CFB6BC092D93}"/>
              </a:ext>
            </a:extLst>
          </p:cNvPr>
          <p:cNvSpPr txBox="1">
            <a:spLocks noChangeArrowheads="1"/>
          </p:cNvSpPr>
          <p:nvPr/>
        </p:nvSpPr>
        <p:spPr bwMode="auto">
          <a:xfrm>
            <a:off x="3176588" y="5111750"/>
            <a:ext cx="10033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000">
                <a:solidFill>
                  <a:srgbClr val="0000CC"/>
                </a:solidFill>
                <a:latin typeface="標楷體" panose="03000509000000000000" pitchFamily="65" charset="-120"/>
                <a:ea typeface="標楷體" panose="03000509000000000000" pitchFamily="65" charset="-120"/>
              </a:rPr>
              <a:t>0年0月0日</a:t>
            </a:r>
          </a:p>
        </p:txBody>
      </p:sp>
      <p:sp>
        <p:nvSpPr>
          <p:cNvPr id="32797" name="Text Box 29">
            <a:extLst>
              <a:ext uri="{FF2B5EF4-FFF2-40B4-BE49-F238E27FC236}">
                <a16:creationId xmlns:a16="http://schemas.microsoft.com/office/drawing/2014/main" id="{B0FCA9F4-955D-B303-CB02-58A07B1601F4}"/>
              </a:ext>
            </a:extLst>
          </p:cNvPr>
          <p:cNvSpPr txBox="1">
            <a:spLocks noChangeArrowheads="1"/>
          </p:cNvSpPr>
          <p:nvPr/>
        </p:nvSpPr>
        <p:spPr bwMode="auto">
          <a:xfrm>
            <a:off x="3692525" y="5143500"/>
            <a:ext cx="12319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100">
                <a:solidFill>
                  <a:srgbClr val="0000CC"/>
                </a:solidFill>
              </a:rPr>
              <a:t>xxxxxxxxxx</a:t>
            </a:r>
          </a:p>
        </p:txBody>
      </p:sp>
      <p:sp>
        <p:nvSpPr>
          <p:cNvPr id="32798" name="Text Box 30">
            <a:extLst>
              <a:ext uri="{FF2B5EF4-FFF2-40B4-BE49-F238E27FC236}">
                <a16:creationId xmlns:a16="http://schemas.microsoft.com/office/drawing/2014/main" id="{B58DE2C2-5F55-62EF-0AB9-28FB6D33CB29}"/>
              </a:ext>
            </a:extLst>
          </p:cNvPr>
          <p:cNvSpPr txBox="1">
            <a:spLocks noChangeArrowheads="1"/>
          </p:cNvSpPr>
          <p:nvPr/>
        </p:nvSpPr>
        <p:spPr bwMode="auto">
          <a:xfrm>
            <a:off x="4452938" y="4992688"/>
            <a:ext cx="35575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solidFill>
                  <a:srgbClr val="0000CC"/>
                </a:solidFill>
              </a:rPr>
              <a:t>Oo  oo  oo o  ooo oo oo o o</a:t>
            </a:r>
          </a:p>
        </p:txBody>
      </p:sp>
      <p:sp>
        <p:nvSpPr>
          <p:cNvPr id="32800" name="Text Box 32">
            <a:extLst>
              <a:ext uri="{FF2B5EF4-FFF2-40B4-BE49-F238E27FC236}">
                <a16:creationId xmlns:a16="http://schemas.microsoft.com/office/drawing/2014/main" id="{AE695448-B59A-CF3E-2391-B15FFA147809}"/>
              </a:ext>
            </a:extLst>
          </p:cNvPr>
          <p:cNvSpPr txBox="1">
            <a:spLocks noChangeArrowheads="1"/>
          </p:cNvSpPr>
          <p:nvPr/>
        </p:nvSpPr>
        <p:spPr bwMode="auto">
          <a:xfrm>
            <a:off x="7900988" y="5160963"/>
            <a:ext cx="944562" cy="34607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600">
                <a:solidFill>
                  <a:srgbClr val="FF0000"/>
                </a:solidFill>
                <a:latin typeface="標楷體" panose="03000509000000000000" pitchFamily="65" charset="-120"/>
                <a:ea typeface="標楷體" panose="03000509000000000000" pitchFamily="65" charset="-120"/>
              </a:rPr>
              <a:t>李00印</a:t>
            </a:r>
          </a:p>
        </p:txBody>
      </p:sp>
      <p:sp>
        <p:nvSpPr>
          <p:cNvPr id="32804" name="Line 36">
            <a:extLst>
              <a:ext uri="{FF2B5EF4-FFF2-40B4-BE49-F238E27FC236}">
                <a16:creationId xmlns:a16="http://schemas.microsoft.com/office/drawing/2014/main" id="{72BFB556-8ABF-7C21-FFFF-0121658AD133}"/>
              </a:ext>
            </a:extLst>
          </p:cNvPr>
          <p:cNvSpPr>
            <a:spLocks noChangeShapeType="1"/>
          </p:cNvSpPr>
          <p:nvPr/>
        </p:nvSpPr>
        <p:spPr bwMode="auto">
          <a:xfrm flipV="1">
            <a:off x="8229600" y="54864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32805" name="Text Box 37">
            <a:extLst>
              <a:ext uri="{FF2B5EF4-FFF2-40B4-BE49-F238E27FC236}">
                <a16:creationId xmlns:a16="http://schemas.microsoft.com/office/drawing/2014/main" id="{CDB6E10E-0FA4-0A73-A87C-91C76EF02114}"/>
              </a:ext>
            </a:extLst>
          </p:cNvPr>
          <p:cNvSpPr txBox="1">
            <a:spLocks noChangeArrowheads="1"/>
          </p:cNvSpPr>
          <p:nvPr/>
        </p:nvSpPr>
        <p:spPr bwMode="auto">
          <a:xfrm>
            <a:off x="7924800" y="5715000"/>
            <a:ext cx="838200" cy="34607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600">
                <a:solidFill>
                  <a:srgbClr val="FF0000"/>
                </a:solidFill>
                <a:ea typeface="標楷體" panose="03000509000000000000" pitchFamily="65" charset="-120"/>
              </a:rPr>
              <a:t>印鑑章</a:t>
            </a:r>
          </a:p>
        </p:txBody>
      </p:sp>
      <p:sp>
        <p:nvSpPr>
          <p:cNvPr id="32806" name="Text Box 38">
            <a:extLst>
              <a:ext uri="{FF2B5EF4-FFF2-40B4-BE49-F238E27FC236}">
                <a16:creationId xmlns:a16="http://schemas.microsoft.com/office/drawing/2014/main" id="{7BBD4219-3B7D-FD45-11DF-C21812F8F0E4}"/>
              </a:ext>
            </a:extLst>
          </p:cNvPr>
          <p:cNvSpPr txBox="1">
            <a:spLocks noChangeArrowheads="1"/>
          </p:cNvSpPr>
          <p:nvPr/>
        </p:nvSpPr>
        <p:spPr bwMode="auto">
          <a:xfrm>
            <a:off x="4318000" y="6278563"/>
            <a:ext cx="3913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600">
                <a:solidFill>
                  <a:srgbClr val="0000CC"/>
                </a:solidFill>
                <a:latin typeface="標楷體" panose="03000509000000000000" pitchFamily="65" charset="-120"/>
                <a:ea typeface="標楷體" panose="03000509000000000000" pitchFamily="65" charset="-120"/>
              </a:rPr>
              <a:t>立      約       日     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3277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3277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iterate type="lt">
                                    <p:tmAbs val="75"/>
                                  </p:iterate>
                                  <p:childTnLst>
                                    <p:set>
                                      <p:cBhvr>
                                        <p:cTn id="14" dur="1" fill="hold">
                                          <p:stCondLst>
                                            <p:cond delay="74"/>
                                          </p:stCondLst>
                                        </p:cTn>
                                        <p:tgtEl>
                                          <p:spTgt spid="3277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iterate type="lt">
                                    <p:tmAbs val="75"/>
                                  </p:iterate>
                                  <p:childTnLst>
                                    <p:set>
                                      <p:cBhvr>
                                        <p:cTn id="18" dur="1" fill="hold">
                                          <p:stCondLst>
                                            <p:cond delay="74"/>
                                          </p:stCondLst>
                                        </p:cTn>
                                        <p:tgtEl>
                                          <p:spTgt spid="3277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iterate type="lt">
                                    <p:tmAbs val="75"/>
                                  </p:iterate>
                                  <p:childTnLst>
                                    <p:set>
                                      <p:cBhvr>
                                        <p:cTn id="22" dur="1" fill="hold">
                                          <p:stCondLst>
                                            <p:cond delay="74"/>
                                          </p:stCondLst>
                                        </p:cTn>
                                        <p:tgtEl>
                                          <p:spTgt spid="3277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iterate type="lt">
                                    <p:tmAbs val="75"/>
                                  </p:iterate>
                                  <p:childTnLst>
                                    <p:set>
                                      <p:cBhvr>
                                        <p:cTn id="26" dur="1" fill="hold">
                                          <p:stCondLst>
                                            <p:cond delay="74"/>
                                          </p:stCondLst>
                                        </p:cTn>
                                        <p:tgtEl>
                                          <p:spTgt spid="32780">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iterate type="lt">
                                    <p:tmAbs val="75"/>
                                  </p:iterate>
                                  <p:childTnLst>
                                    <p:set>
                                      <p:cBhvr>
                                        <p:cTn id="30" dur="1" fill="hold">
                                          <p:stCondLst>
                                            <p:cond delay="74"/>
                                          </p:stCondLst>
                                        </p:cTn>
                                        <p:tgtEl>
                                          <p:spTgt spid="3278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iterate type="lt">
                                    <p:tmAbs val="75"/>
                                  </p:iterate>
                                  <p:childTnLst>
                                    <p:set>
                                      <p:cBhvr>
                                        <p:cTn id="34" dur="1" fill="hold">
                                          <p:stCondLst>
                                            <p:cond delay="74"/>
                                          </p:stCondLst>
                                        </p:cTn>
                                        <p:tgtEl>
                                          <p:spTgt spid="3278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iterate type="lt">
                                    <p:tmAbs val="75"/>
                                  </p:iterate>
                                  <p:childTnLst>
                                    <p:set>
                                      <p:cBhvr>
                                        <p:cTn id="38" dur="1" fill="hold">
                                          <p:stCondLst>
                                            <p:cond delay="74"/>
                                          </p:stCondLst>
                                        </p:cTn>
                                        <p:tgtEl>
                                          <p:spTgt spid="3278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iterate type="lt">
                                    <p:tmAbs val="75"/>
                                  </p:iterate>
                                  <p:childTnLst>
                                    <p:set>
                                      <p:cBhvr>
                                        <p:cTn id="42" dur="1" fill="hold">
                                          <p:stCondLst>
                                            <p:cond delay="74"/>
                                          </p:stCondLst>
                                        </p:cTn>
                                        <p:tgtEl>
                                          <p:spTgt spid="3278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iterate type="lt">
                                    <p:tmAbs val="75"/>
                                  </p:iterate>
                                  <p:childTnLst>
                                    <p:set>
                                      <p:cBhvr>
                                        <p:cTn id="46" dur="1" fill="hold">
                                          <p:stCondLst>
                                            <p:cond delay="74"/>
                                          </p:stCondLst>
                                        </p:cTn>
                                        <p:tgtEl>
                                          <p:spTgt spid="3279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iterate type="lt">
                                    <p:tmAbs val="75"/>
                                  </p:iterate>
                                  <p:childTnLst>
                                    <p:set>
                                      <p:cBhvr>
                                        <p:cTn id="50" dur="1" fill="hold">
                                          <p:stCondLst>
                                            <p:cond delay="74"/>
                                          </p:stCondLst>
                                        </p:cTn>
                                        <p:tgtEl>
                                          <p:spTgt spid="32792"/>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iterate type="lt">
                                    <p:tmAbs val="75"/>
                                  </p:iterate>
                                  <p:childTnLst>
                                    <p:set>
                                      <p:cBhvr>
                                        <p:cTn id="54" dur="1" fill="hold">
                                          <p:stCondLst>
                                            <p:cond delay="74"/>
                                          </p:stCondLst>
                                        </p:cTn>
                                        <p:tgtEl>
                                          <p:spTgt spid="3279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iterate type="lt">
                                    <p:tmAbs val="75"/>
                                  </p:iterate>
                                  <p:childTnLst>
                                    <p:set>
                                      <p:cBhvr>
                                        <p:cTn id="58" dur="1" fill="hold">
                                          <p:stCondLst>
                                            <p:cond delay="74"/>
                                          </p:stCondLst>
                                        </p:cTn>
                                        <p:tgtEl>
                                          <p:spTgt spid="32794"/>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iterate type="lt">
                                    <p:tmAbs val="75"/>
                                  </p:iterate>
                                  <p:childTnLst>
                                    <p:set>
                                      <p:cBhvr>
                                        <p:cTn id="62" dur="1" fill="hold">
                                          <p:stCondLst>
                                            <p:cond delay="74"/>
                                          </p:stCondLst>
                                        </p:cTn>
                                        <p:tgtEl>
                                          <p:spTgt spid="32795"/>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iterate type="lt">
                                    <p:tmAbs val="75"/>
                                  </p:iterate>
                                  <p:childTnLst>
                                    <p:set>
                                      <p:cBhvr>
                                        <p:cTn id="66" dur="1" fill="hold">
                                          <p:stCondLst>
                                            <p:cond delay="74"/>
                                          </p:stCondLst>
                                        </p:cTn>
                                        <p:tgtEl>
                                          <p:spTgt spid="32786"/>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iterate type="lt">
                                    <p:tmAbs val="75"/>
                                  </p:iterate>
                                  <p:childTnLst>
                                    <p:set>
                                      <p:cBhvr>
                                        <p:cTn id="70" dur="1" fill="hold">
                                          <p:stCondLst>
                                            <p:cond delay="74"/>
                                          </p:stCondLst>
                                        </p:cTn>
                                        <p:tgtEl>
                                          <p:spTgt spid="32787"/>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iterate type="lt">
                                    <p:tmAbs val="75"/>
                                  </p:iterate>
                                  <p:childTnLst>
                                    <p:set>
                                      <p:cBhvr>
                                        <p:cTn id="74" dur="1" fill="hold">
                                          <p:stCondLst>
                                            <p:cond delay="74"/>
                                          </p:stCondLst>
                                        </p:cTn>
                                        <p:tgtEl>
                                          <p:spTgt spid="32791"/>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iterate type="lt">
                                    <p:tmAbs val="75"/>
                                  </p:iterate>
                                  <p:childTnLst>
                                    <p:set>
                                      <p:cBhvr>
                                        <p:cTn id="78" dur="1" fill="hold">
                                          <p:stCondLst>
                                            <p:cond delay="74"/>
                                          </p:stCondLst>
                                        </p:cTn>
                                        <p:tgtEl>
                                          <p:spTgt spid="32796"/>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iterate type="lt">
                                    <p:tmAbs val="75"/>
                                  </p:iterate>
                                  <p:childTnLst>
                                    <p:set>
                                      <p:cBhvr>
                                        <p:cTn id="82" dur="1" fill="hold">
                                          <p:stCondLst>
                                            <p:cond delay="74"/>
                                          </p:stCondLst>
                                        </p:cTn>
                                        <p:tgtEl>
                                          <p:spTgt spid="32797"/>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iterate type="lt">
                                    <p:tmAbs val="75"/>
                                  </p:iterate>
                                  <p:childTnLst>
                                    <p:set>
                                      <p:cBhvr>
                                        <p:cTn id="86" dur="1" fill="hold">
                                          <p:stCondLst>
                                            <p:cond delay="74"/>
                                          </p:stCondLst>
                                        </p:cTn>
                                        <p:tgtEl>
                                          <p:spTgt spid="32798"/>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iterate type="lt">
                                    <p:tmAbs val="75"/>
                                  </p:iterate>
                                  <p:childTnLst>
                                    <p:set>
                                      <p:cBhvr>
                                        <p:cTn id="90" dur="1" fill="hold">
                                          <p:stCondLst>
                                            <p:cond delay="74"/>
                                          </p:stCondLst>
                                        </p:cTn>
                                        <p:tgtEl>
                                          <p:spTgt spid="32800"/>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nodeType="clickEffect">
                                  <p:stCondLst>
                                    <p:cond delay="0"/>
                                  </p:stCondLst>
                                  <p:childTnLst>
                                    <p:set>
                                      <p:cBhvr>
                                        <p:cTn id="94" dur="1" fill="hold">
                                          <p:stCondLst>
                                            <p:cond delay="499"/>
                                          </p:stCondLst>
                                        </p:cTn>
                                        <p:tgtEl>
                                          <p:spTgt spid="32804"/>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iterate type="lt">
                                    <p:tmAbs val="75"/>
                                  </p:iterate>
                                  <p:childTnLst>
                                    <p:set>
                                      <p:cBhvr>
                                        <p:cTn id="98" dur="1" fill="hold">
                                          <p:stCondLst>
                                            <p:cond delay="74"/>
                                          </p:stCondLst>
                                        </p:cTn>
                                        <p:tgtEl>
                                          <p:spTgt spid="32805"/>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grpId="0" nodeType="clickEffect">
                                  <p:stCondLst>
                                    <p:cond delay="0"/>
                                  </p:stCondLst>
                                  <p:iterate type="lt">
                                    <p:tmAbs val="75"/>
                                  </p:iterate>
                                  <p:childTnLst>
                                    <p:set>
                                      <p:cBhvr>
                                        <p:cTn id="102" dur="1" fill="hold">
                                          <p:stCondLst>
                                            <p:cond delay="74"/>
                                          </p:stCondLst>
                                        </p:cTn>
                                        <p:tgtEl>
                                          <p:spTgt spid="328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autoUpdateAnimBg="0"/>
      <p:bldP spid="32774" grpId="0" autoUpdateAnimBg="0"/>
      <p:bldP spid="32775" grpId="0" autoUpdateAnimBg="0"/>
      <p:bldP spid="32777" grpId="0" autoUpdateAnimBg="0"/>
      <p:bldP spid="32778" grpId="0" autoUpdateAnimBg="0"/>
      <p:bldP spid="32780" grpId="0" build="p" autoUpdateAnimBg="0"/>
      <p:bldP spid="32781" grpId="0" autoUpdateAnimBg="0"/>
      <p:bldP spid="32782" grpId="0" autoUpdateAnimBg="0"/>
      <p:bldP spid="32783" grpId="0" autoUpdateAnimBg="0"/>
      <p:bldP spid="32784" grpId="0" autoUpdateAnimBg="0"/>
      <p:bldP spid="32786" grpId="0" autoUpdateAnimBg="0"/>
      <p:bldP spid="32787" grpId="0" autoUpdateAnimBg="0"/>
      <p:bldP spid="32790" grpId="0" autoUpdateAnimBg="0"/>
      <p:bldP spid="32791" grpId="0" autoUpdateAnimBg="0"/>
      <p:bldP spid="32792" grpId="0" autoUpdateAnimBg="0"/>
      <p:bldP spid="32793" grpId="0" autoUpdateAnimBg="0"/>
      <p:bldP spid="32794" grpId="0" autoUpdateAnimBg="0"/>
      <p:bldP spid="32795" grpId="0" animBg="1" autoUpdateAnimBg="0"/>
      <p:bldP spid="32796" grpId="0" autoUpdateAnimBg="0"/>
      <p:bldP spid="32797" grpId="0" autoUpdateAnimBg="0"/>
      <p:bldP spid="32798" grpId="0" autoUpdateAnimBg="0"/>
      <p:bldP spid="32800" grpId="0" animBg="1" autoUpdateAnimBg="0"/>
      <p:bldP spid="32805" grpId="0" animBg="1" autoUpdateAnimBg="0"/>
      <p:bldP spid="32806" grpId="0" autoUpdateAnimBg="0"/>
    </p:bldLst>
  </p:timing>
</p:sld>
</file>

<file path=ppt/theme/theme1.xml><?xml version="1.0" encoding="utf-8"?>
<a:theme xmlns:a="http://schemas.openxmlformats.org/drawingml/2006/main" name="Dad`s Tie">
  <a:themeElements>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Dad`s Tie">
      <a:majorFont>
        <a:latin typeface="Times New Roman"/>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TW" sz="24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TW" sz="24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defRPr>
        </a:defPPr>
      </a:lstStyle>
    </a:lnDef>
  </a:objectDefaults>
  <a:extraClrSchemeLst>
    <a:extraClrScheme>
      <a:clrScheme name="Dad`s Tie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Dad`s Ti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d`s Tie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Dad`s Tie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Dad`s Tie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Designs\Dad`s Tie.pot</Template>
  <TotalTime>280</TotalTime>
  <Words>557</Words>
  <Application>Microsoft Office PowerPoint</Application>
  <PresentationFormat>如螢幕大小 (4:3)</PresentationFormat>
  <Paragraphs>111</Paragraphs>
  <Slides>9</Slides>
  <Notes>1</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9</vt:i4>
      </vt:variant>
    </vt:vector>
  </HeadingPairs>
  <TitlesOfParts>
    <vt:vector size="16" baseType="lpstr">
      <vt:lpstr>Times New Roman</vt:lpstr>
      <vt:lpstr>新細明體</vt:lpstr>
      <vt:lpstr>Arial</vt:lpstr>
      <vt:lpstr>Wingdings</vt:lpstr>
      <vt:lpstr>標楷體</vt:lpstr>
      <vt:lpstr>Albertus Extra Bold</vt:lpstr>
      <vt:lpstr>Dad`s Tie</vt:lpstr>
      <vt:lpstr>普通抵押權設定登記          案件申請須知及書寫範例</vt:lpstr>
      <vt:lpstr>申請時機</vt:lpstr>
      <vt:lpstr>應備文件</vt:lpstr>
      <vt:lpstr>作業流程</vt:lpstr>
      <vt:lpstr>登記費及罰鍰</vt:lpstr>
      <vt:lpstr>普通抵押權書寫範例</vt:lpstr>
      <vt:lpstr>陳00印</vt:lpstr>
      <vt:lpstr>V</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R0035</dc:creator>
  <cp:lastModifiedBy>Rogers Wang</cp:lastModifiedBy>
  <cp:revision>8</cp:revision>
  <cp:lastPrinted>1601-01-01T00:00:00Z</cp:lastPrinted>
  <dcterms:created xsi:type="dcterms:W3CDTF">2009-04-30T03:36:51Z</dcterms:created>
  <dcterms:modified xsi:type="dcterms:W3CDTF">2025-08-18T01:42:37Z</dcterms:modified>
</cp:coreProperties>
</file>