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F2D2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933" autoAdjust="0"/>
    <p:restoredTop sz="94653" autoAdjust="0"/>
  </p:normalViewPr>
  <p:slideViewPr>
    <p:cSldViewPr>
      <p:cViewPr varScale="1">
        <p:scale>
          <a:sx n="104" d="100"/>
          <a:sy n="104" d="100"/>
        </p:scale>
        <p:origin x="14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56501C88-048C-C381-944F-82B8DF9C68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4AB6D6B-6A04-DA2C-C4D7-EB22985F89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2C7A1BB3-5B4C-3DF7-C734-31F77389F88D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DB5CF9C-D87A-4CC8-DF8E-732F2F2F74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5A7B4FCC-EC4B-AED5-6F8E-621293A131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74B38362-B8EE-08C0-DCA4-45B786C7FA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16C904-2FAA-4467-ADF8-5FA32BAB8FB8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7505D8-11BC-E9D5-0B01-FD6A9F7FB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9F7B8D-B98D-405E-B756-3CCFA6A8E44E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029735C8-A771-856F-1E3D-018F583B18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1027">
            <a:extLst>
              <a:ext uri="{FF2B5EF4-FFF2-40B4-BE49-F238E27FC236}">
                <a16:creationId xmlns:a16="http://schemas.microsoft.com/office/drawing/2014/main" id="{7187351A-39BE-5617-E5ED-5D0A9DB4B9A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8D36D326-522E-95E6-B653-A5918DF97021}"/>
              </a:ext>
            </a:extLst>
          </p:cNvPr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4099" name="Group 3">
              <a:extLst>
                <a:ext uri="{FF2B5EF4-FFF2-40B4-BE49-F238E27FC236}">
                  <a16:creationId xmlns:a16="http://schemas.microsoft.com/office/drawing/2014/main" id="{635153DF-7EBF-A86D-837F-E75F38A0834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-2" y="1562"/>
              <a:ext cx="5762" cy="638"/>
              <a:chOff x="-2" y="1562"/>
              <a:chExt cx="5762" cy="638"/>
            </a:xfrm>
          </p:grpSpPr>
          <p:sp>
            <p:nvSpPr>
              <p:cNvPr id="4100" name="Freeform 4">
                <a:extLst>
                  <a:ext uri="{FF2B5EF4-FFF2-40B4-BE49-F238E27FC236}">
                    <a16:creationId xmlns:a16="http://schemas.microsoft.com/office/drawing/2014/main" id="{1578E77B-9D5C-2E88-802E-BA1438012F5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1" name="Freeform 5">
                <a:extLst>
                  <a:ext uri="{FF2B5EF4-FFF2-40B4-BE49-F238E27FC236}">
                    <a16:creationId xmlns:a16="http://schemas.microsoft.com/office/drawing/2014/main" id="{44034102-72D0-084D-CB4D-7FEFFADC2D0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2" name="Freeform 6">
                <a:extLst>
                  <a:ext uri="{FF2B5EF4-FFF2-40B4-BE49-F238E27FC236}">
                    <a16:creationId xmlns:a16="http://schemas.microsoft.com/office/drawing/2014/main" id="{C2F1F469-E657-2C7F-5A22-75A4D7407F9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3" name="Freeform 7">
                <a:extLst>
                  <a:ext uri="{FF2B5EF4-FFF2-40B4-BE49-F238E27FC236}">
                    <a16:creationId xmlns:a16="http://schemas.microsoft.com/office/drawing/2014/main" id="{92FB4CCB-3A39-9DE5-700C-2B026E82BDC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4" name="Freeform 8">
                <a:extLst>
                  <a:ext uri="{FF2B5EF4-FFF2-40B4-BE49-F238E27FC236}">
                    <a16:creationId xmlns:a16="http://schemas.microsoft.com/office/drawing/2014/main" id="{7CEB9F2E-D04A-9BA9-CEC0-0E50980D174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5" name="Freeform 9">
                <a:extLst>
                  <a:ext uri="{FF2B5EF4-FFF2-40B4-BE49-F238E27FC236}">
                    <a16:creationId xmlns:a16="http://schemas.microsoft.com/office/drawing/2014/main" id="{DA7ED1F2-3DB4-E522-1552-F9045C0B6D1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6" name="Freeform 10">
                <a:extLst>
                  <a:ext uri="{FF2B5EF4-FFF2-40B4-BE49-F238E27FC236}">
                    <a16:creationId xmlns:a16="http://schemas.microsoft.com/office/drawing/2014/main" id="{01C71E54-060F-B775-6F20-792AA4FCC5C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7" name="Freeform 11">
                <a:extLst>
                  <a:ext uri="{FF2B5EF4-FFF2-40B4-BE49-F238E27FC236}">
                    <a16:creationId xmlns:a16="http://schemas.microsoft.com/office/drawing/2014/main" id="{902A0A23-64DA-B703-E8ED-F9EB5EEE9B6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8" name="Freeform 12">
                <a:extLst>
                  <a:ext uri="{FF2B5EF4-FFF2-40B4-BE49-F238E27FC236}">
                    <a16:creationId xmlns:a16="http://schemas.microsoft.com/office/drawing/2014/main" id="{C62DB789-9536-C910-DF2E-23534E115D9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09" name="Freeform 13">
                <a:extLst>
                  <a:ext uri="{FF2B5EF4-FFF2-40B4-BE49-F238E27FC236}">
                    <a16:creationId xmlns:a16="http://schemas.microsoft.com/office/drawing/2014/main" id="{48B2F900-CDB4-81A2-4D89-AE3E60082428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0" name="Freeform 14">
                <a:extLst>
                  <a:ext uri="{FF2B5EF4-FFF2-40B4-BE49-F238E27FC236}">
                    <a16:creationId xmlns:a16="http://schemas.microsoft.com/office/drawing/2014/main" id="{2A1057FA-8FBB-07A0-F1AA-88A6E4881260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1" name="Freeform 15">
                <a:extLst>
                  <a:ext uri="{FF2B5EF4-FFF2-40B4-BE49-F238E27FC236}">
                    <a16:creationId xmlns:a16="http://schemas.microsoft.com/office/drawing/2014/main" id="{EDC0B95D-1B24-7072-F061-1535A341516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2" name="Freeform 16">
                <a:extLst>
                  <a:ext uri="{FF2B5EF4-FFF2-40B4-BE49-F238E27FC236}">
                    <a16:creationId xmlns:a16="http://schemas.microsoft.com/office/drawing/2014/main" id="{3F5810B7-A225-379C-7483-7F17178A99A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3" name="Freeform 17">
                <a:extLst>
                  <a:ext uri="{FF2B5EF4-FFF2-40B4-BE49-F238E27FC236}">
                    <a16:creationId xmlns:a16="http://schemas.microsoft.com/office/drawing/2014/main" id="{F646DCEC-3223-6278-A550-E45B5F2C3921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4" name="Freeform 18">
                <a:extLst>
                  <a:ext uri="{FF2B5EF4-FFF2-40B4-BE49-F238E27FC236}">
                    <a16:creationId xmlns:a16="http://schemas.microsoft.com/office/drawing/2014/main" id="{E111A362-E75B-D8DA-8785-045177CAC9F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5" name="Freeform 19">
                <a:extLst>
                  <a:ext uri="{FF2B5EF4-FFF2-40B4-BE49-F238E27FC236}">
                    <a16:creationId xmlns:a16="http://schemas.microsoft.com/office/drawing/2014/main" id="{0FBE278D-4EAE-0DED-9E0C-1DC121653BB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6" name="Freeform 20">
                <a:extLst>
                  <a:ext uri="{FF2B5EF4-FFF2-40B4-BE49-F238E27FC236}">
                    <a16:creationId xmlns:a16="http://schemas.microsoft.com/office/drawing/2014/main" id="{77598D7A-EB95-D0E7-43CB-B0F629054B9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7" name="Freeform 21">
                <a:extLst>
                  <a:ext uri="{FF2B5EF4-FFF2-40B4-BE49-F238E27FC236}">
                    <a16:creationId xmlns:a16="http://schemas.microsoft.com/office/drawing/2014/main" id="{D9AA1804-2041-E397-3F31-F2E58DF17992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4118" name="Freeform 22">
                <a:extLst>
                  <a:ext uri="{FF2B5EF4-FFF2-40B4-BE49-F238E27FC236}">
                    <a16:creationId xmlns:a16="http://schemas.microsoft.com/office/drawing/2014/main" id="{1A782739-BD7A-FAAD-EDF1-B98D797B9CAB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4119" name="Freeform 23">
              <a:extLst>
                <a:ext uri="{FF2B5EF4-FFF2-40B4-BE49-F238E27FC236}">
                  <a16:creationId xmlns:a16="http://schemas.microsoft.com/office/drawing/2014/main" id="{1957C651-A870-2C53-F6E6-A699F74DC5B8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4120" name="Freeform 24">
              <a:extLst>
                <a:ext uri="{FF2B5EF4-FFF2-40B4-BE49-F238E27FC236}">
                  <a16:creationId xmlns:a16="http://schemas.microsoft.com/office/drawing/2014/main" id="{8811B73C-42C4-A1BA-1042-91BF86AAB6F6}"/>
                </a:ext>
              </a:extLst>
            </p:cNvPr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4121" name="Rectangle 25">
            <a:extLst>
              <a:ext uri="{FF2B5EF4-FFF2-40B4-BE49-F238E27FC236}">
                <a16:creationId xmlns:a16="http://schemas.microsoft.com/office/drawing/2014/main" id="{EBBD2F4A-8207-4914-2CD1-4EE2351EB5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73163" y="198438"/>
            <a:ext cx="7772400" cy="2286000"/>
          </a:xfrm>
        </p:spPr>
        <p:txBody>
          <a:bodyPr anchor="b">
            <a:spAutoFit/>
          </a:bodyPr>
          <a:lstStyle>
            <a:lvl1pPr>
              <a:defRPr sz="72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122" name="Rectangle 26">
            <a:extLst>
              <a:ext uri="{FF2B5EF4-FFF2-40B4-BE49-F238E27FC236}">
                <a16:creationId xmlns:a16="http://schemas.microsoft.com/office/drawing/2014/main" id="{CA099F40-FA4A-089A-74B4-BA38881C72B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66813" y="3886200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123" name="Rectangle 27">
            <a:extLst>
              <a:ext uri="{FF2B5EF4-FFF2-40B4-BE49-F238E27FC236}">
                <a16:creationId xmlns:a16="http://schemas.microsoft.com/office/drawing/2014/main" id="{AF588ECA-DB2A-C123-2245-9D34827F82E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1166813" y="6248400"/>
            <a:ext cx="1905000" cy="4572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4" name="Rectangle 28">
            <a:extLst>
              <a:ext uri="{FF2B5EF4-FFF2-40B4-BE49-F238E27FC236}">
                <a16:creationId xmlns:a16="http://schemas.microsoft.com/office/drawing/2014/main" id="{F40BE4C9-BE5E-EC4B-81F3-CC47CBB396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4125" name="Rectangle 29">
            <a:extLst>
              <a:ext uri="{FF2B5EF4-FFF2-40B4-BE49-F238E27FC236}">
                <a16:creationId xmlns:a16="http://schemas.microsoft.com/office/drawing/2014/main" id="{990E5231-B762-9579-142B-15506BA403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1FE9C5EB-83AC-46C8-819F-372907163AC6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2D26C-1976-010B-7A65-CFA56955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F3FDB7-00A9-A5C0-24D5-A19AEDFCF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2A7355-21BA-6952-C725-56AF8E35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1875DB-D705-7CB5-D177-79870049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1D0BFA-46E2-401B-1BD3-6AE9CE051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6DB776-E1E2-4362-9F49-0EEF64DAC73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6426627"/>
      </p:ext>
    </p:extLst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F23A200-6FE2-D466-AD48-98ACA7278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FF7711-322D-DA1F-0DCF-D5B1621C9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9FCB5C-0A1F-DB37-EB66-F940C829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2FFF7F-26A7-C869-3B87-962CA7BC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BB4EAB-96FA-78BA-1210-FD5B43A5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08456-9A7F-41A6-B835-0DC4B37B254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76838109"/>
      </p:ext>
    </p:extLst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625682-E532-3C37-7384-95A937A29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DA9D3E-20E8-B2F5-B125-E312AB3CE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3AA2DA-B6AB-D6C9-D81F-75448062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044059-BBA6-C77B-E38A-781B8846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B84026-D780-A72F-7547-99FBF992F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E68BD-0A41-4019-8BFF-6475D4B0B07E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1865150"/>
      </p:ext>
    </p:extLst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2957C-7CF4-E93D-DD36-4C216814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A01EBC-C62F-F9B5-1345-3565ADE77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F509DA-4305-B76E-36F6-0DB811B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5FF9AF-6C60-C877-F398-7C298CD7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D5C4BA-52BB-73D9-FFD7-2171F975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5C7C8-7E68-4F03-875F-A8633C98317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7641520"/>
      </p:ext>
    </p:extLst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F4A385-F584-B448-606E-AA955C5D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A83C3D-0B26-5EB6-DDE7-89F547F5F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AD9FB39-B985-D942-1BF2-140E4D2AE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58735F-297A-AAAC-A4D5-0B35201FC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10FEF6-E621-7F19-C697-FD37EA21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BA3047-4F98-311D-7F73-7340BEEF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FFAA44-A818-40FA-BA63-1F325E76A7A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38194092"/>
      </p:ext>
    </p:extLst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9101CE-D41F-A860-FA82-8B15F7F5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C133A2-0BB7-4B8E-EC8B-64972051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BF5424-A5DE-1832-816E-C303FF918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755E06-4B00-DC4D-4106-B88DAB1E4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DD2A8F5-6552-A5AC-2A44-BA05259BF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738661-1C7C-B827-7A64-64BB29EA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9FBEB1-B21F-54A9-5C71-B9BB9137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49C61D-7F5A-5401-BD6A-9D9AEE833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0328B-1C2B-46B6-B527-2396843567D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7770168"/>
      </p:ext>
    </p:extLst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2275E1-B62F-8F6A-8756-CFEA9A6A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F0B47BF-5EA2-C377-86B8-38552F92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AB3D3C-C921-7645-61A7-8BFC8A4C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3CD131-FF92-A370-934A-83003026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4FAB1-BF48-45EE-9E8B-07D1AC612E15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24523910"/>
      </p:ext>
    </p:extLst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897F7A-0EBC-AB20-E2F2-B6F17670D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BEE1B5C-4549-766E-7DBA-1A8E31DC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F0B20A-FA89-BDE4-7EC1-E9B255507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62459-90A6-4F21-B073-471280944E78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6674331"/>
      </p:ext>
    </p:extLst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C1F9A-B2B1-93FA-BF39-ED115AED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CB9EC2-3873-9E43-4028-65C70F9E1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127FD0-A849-B11C-4B6D-52BF41BC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6958DAB-5793-107E-F379-9F310B8E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BC3E37-F5C3-EB45-4B3A-F138F44B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66B395-B308-71C9-AB8A-F7005B3C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B5BCA3-FD75-44D7-8D6F-623184EFDE9A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73688854"/>
      </p:ext>
    </p:extLst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DD1F2-B637-7FB9-F5DA-31A36579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9008823-9141-05A4-3E92-ED9CDABB8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5F1830-0CAE-CB9B-C25E-A6A7AD2B9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DE4260-A9E3-7692-E258-FCD9F314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4B97B6-3CEB-0940-EBF5-31B42F28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40B49D-50F7-BEDF-6321-D59E1F0B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A63B34-5DB6-4337-BD76-802D3F9CD03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9623392"/>
      </p:ext>
    </p:extLst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2D2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2" name="Picture 30">
            <a:extLst>
              <a:ext uri="{FF2B5EF4-FFF2-40B4-BE49-F238E27FC236}">
                <a16:creationId xmlns:a16="http://schemas.microsoft.com/office/drawing/2014/main" id="{1E1AEEDC-9F3D-8729-3012-354556F8C1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8" t="24907" r="16345" b="25279"/>
          <a:stretch>
            <a:fillRect/>
          </a:stretch>
        </p:blipFill>
        <p:spPr bwMode="auto">
          <a:xfrm>
            <a:off x="2590800" y="1066800"/>
            <a:ext cx="4408488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4" name="Group 2">
            <a:extLst>
              <a:ext uri="{FF2B5EF4-FFF2-40B4-BE49-F238E27FC236}">
                <a16:creationId xmlns:a16="http://schemas.microsoft.com/office/drawing/2014/main" id="{92B4D61D-746E-B193-0CDD-F5DEF618DDA0}"/>
              </a:ext>
            </a:extLst>
          </p:cNvPr>
          <p:cNvGrpSpPr>
            <a:grpSpLocks/>
          </p:cNvGrpSpPr>
          <p:nvPr/>
        </p:nvGrpSpPr>
        <p:grpSpPr bwMode="auto">
          <a:xfrm>
            <a:off x="0" y="-4763"/>
            <a:ext cx="1063625" cy="6858001"/>
            <a:chOff x="0" y="-3"/>
            <a:chExt cx="670" cy="4320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E798121A-E724-60B2-8B98-E3B78245FFD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3076" name="Freeform 4">
                <a:extLst>
                  <a:ext uri="{FF2B5EF4-FFF2-40B4-BE49-F238E27FC236}">
                    <a16:creationId xmlns:a16="http://schemas.microsoft.com/office/drawing/2014/main" id="{993B0DD4-14A4-D1B2-AD56-D8933958B5F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9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720 h 720"/>
                  <a:gd name="T4" fmla="*/ 1000 w 1000"/>
                  <a:gd name="T5" fmla="*/ 720 h 720"/>
                  <a:gd name="T6" fmla="*/ 1000 w 1000"/>
                  <a:gd name="T7" fmla="*/ 0 h 720"/>
                  <a:gd name="T8" fmla="*/ 0 w 1000"/>
                  <a:gd name="T9" fmla="*/ 0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C4A9DE64-C77C-DABE-258E-2C58AB6FA5E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323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D2A4DF28-7F7D-CFD7-AE86-2626313022C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79" name="Freeform 7">
                <a:extLst>
                  <a:ext uri="{FF2B5EF4-FFF2-40B4-BE49-F238E27FC236}">
                    <a16:creationId xmlns:a16="http://schemas.microsoft.com/office/drawing/2014/main" id="{741AFE81-4291-2DD9-531A-CC1C95D43A94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-57" y="1752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0" name="Freeform 8">
                <a:extLst>
                  <a:ext uri="{FF2B5EF4-FFF2-40B4-BE49-F238E27FC236}">
                    <a16:creationId xmlns:a16="http://schemas.microsoft.com/office/drawing/2014/main" id="{1BBE7B52-2019-D058-256B-A321276B826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16809EC6-D069-67CF-B477-0628C80DD61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DCA8B1A8-DB6B-6859-AA00-DEB56D70183D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56" y="1726"/>
                <a:ext cx="632" cy="315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3" name="Freeform 11">
                <a:extLst>
                  <a:ext uri="{FF2B5EF4-FFF2-40B4-BE49-F238E27FC236}">
                    <a16:creationId xmlns:a16="http://schemas.microsoft.com/office/drawing/2014/main" id="{DB4D0D4E-FCD3-653D-660C-36061409A26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211" y="1664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4" name="Freeform 12">
                <a:extLst>
                  <a:ext uri="{FF2B5EF4-FFF2-40B4-BE49-F238E27FC236}">
                    <a16:creationId xmlns:a16="http://schemas.microsoft.com/office/drawing/2014/main" id="{F626A8EC-6625-3BC0-A346-580B19BF52E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78939C0B-86CE-123C-2C13-2A9B56AA8BCC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1830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BC7FCC5D-4A07-E281-0CFA-02CE5889EDB9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7" name="Freeform 15">
                <a:extLst>
                  <a:ext uri="{FF2B5EF4-FFF2-40B4-BE49-F238E27FC236}">
                    <a16:creationId xmlns:a16="http://schemas.microsoft.com/office/drawing/2014/main" id="{F77DD1AF-0BB4-B803-68EA-E881AD9AC8CA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330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8" name="Freeform 16">
                <a:extLst>
                  <a:ext uri="{FF2B5EF4-FFF2-40B4-BE49-F238E27FC236}">
                    <a16:creationId xmlns:a16="http://schemas.microsoft.com/office/drawing/2014/main" id="{0752EA8D-7621-3B95-97E5-A29B1C35DFE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89" name="Freeform 17">
                <a:extLst>
                  <a:ext uri="{FF2B5EF4-FFF2-40B4-BE49-F238E27FC236}">
                    <a16:creationId xmlns:a16="http://schemas.microsoft.com/office/drawing/2014/main" id="{0D99881E-759A-2CEF-30BC-A5CDB404ECBE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077" y="1669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0" name="Freeform 18">
                <a:extLst>
                  <a:ext uri="{FF2B5EF4-FFF2-40B4-BE49-F238E27FC236}">
                    <a16:creationId xmlns:a16="http://schemas.microsoft.com/office/drawing/2014/main" id="{486C0B26-1C96-07AB-F0B4-F746F9C1B383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72 h 317"/>
                  <a:gd name="T4" fmla="*/ 624 w 624"/>
                  <a:gd name="T5" fmla="*/ 272 h 317"/>
                  <a:gd name="T6" fmla="*/ 624 w 624"/>
                  <a:gd name="T7" fmla="*/ 0 h 317"/>
                  <a:gd name="T8" fmla="*/ 0 w 624"/>
                  <a:gd name="T9" fmla="*/ 0 h 3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1" name="Freeform 19">
                <a:extLst>
                  <a:ext uri="{FF2B5EF4-FFF2-40B4-BE49-F238E27FC236}">
                    <a16:creationId xmlns:a16="http://schemas.microsoft.com/office/drawing/2014/main" id="{F5E0FC3E-7509-1726-953C-4A9188F9EFAF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584" y="1747"/>
                <a:ext cx="624" cy="255"/>
              </a:xfrm>
              <a:custGeom>
                <a:avLst/>
                <a:gdLst>
                  <a:gd name="T0" fmla="*/ 0 w 624"/>
                  <a:gd name="T1" fmla="*/ 53 h 370"/>
                  <a:gd name="T2" fmla="*/ 0 w 624"/>
                  <a:gd name="T3" fmla="*/ 325 h 370"/>
                  <a:gd name="T4" fmla="*/ 624 w 624"/>
                  <a:gd name="T5" fmla="*/ 325 h 370"/>
                  <a:gd name="T6" fmla="*/ 624 w 624"/>
                  <a:gd name="T7" fmla="*/ 53 h 370"/>
                  <a:gd name="T8" fmla="*/ 384 w 624"/>
                  <a:gd name="T9" fmla="*/ 8 h 370"/>
                  <a:gd name="T10" fmla="*/ 0 w 624"/>
                  <a:gd name="T11" fmla="*/ 53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2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2" name="Freeform 20">
                <a:extLst>
                  <a:ext uri="{FF2B5EF4-FFF2-40B4-BE49-F238E27FC236}">
                    <a16:creationId xmlns:a16="http://schemas.microsoft.com/office/drawing/2014/main" id="{387B1779-9386-E822-0AFC-62924E2F9E96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3" name="Freeform 21">
                <a:extLst>
                  <a:ext uri="{FF2B5EF4-FFF2-40B4-BE49-F238E27FC236}">
                    <a16:creationId xmlns:a16="http://schemas.microsoft.com/office/drawing/2014/main" id="{F60C6EE2-2A8C-D0F8-06E9-B35F36BB7BD6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5084" y="1694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272 h 272"/>
                  <a:gd name="T4" fmla="*/ 240 w 624"/>
                  <a:gd name="T5" fmla="*/ 240 h 272"/>
                  <a:gd name="T6" fmla="*/ 624 w 624"/>
                  <a:gd name="T7" fmla="*/ 272 h 272"/>
                  <a:gd name="T8" fmla="*/ 624 w 624"/>
                  <a:gd name="T9" fmla="*/ 0 h 272"/>
                  <a:gd name="T10" fmla="*/ 0 w 624"/>
                  <a:gd name="T11" fmla="*/ 0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  <p:sp>
            <p:nvSpPr>
              <p:cNvPr id="3094" name="Freeform 22">
                <a:extLst>
                  <a:ext uri="{FF2B5EF4-FFF2-40B4-BE49-F238E27FC236}">
                    <a16:creationId xmlns:a16="http://schemas.microsoft.com/office/drawing/2014/main" id="{B90BB271-797C-A875-C0C9-0960DD491065}"/>
                  </a:ext>
                </a:extLst>
              </p:cNvPr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45 h 362"/>
                  <a:gd name="T2" fmla="*/ 8 w 632"/>
                  <a:gd name="T3" fmla="*/ 317 h 362"/>
                  <a:gd name="T4" fmla="*/ 248 w 632"/>
                  <a:gd name="T5" fmla="*/ 317 h 362"/>
                  <a:gd name="T6" fmla="*/ 632 w 632"/>
                  <a:gd name="T7" fmla="*/ 317 h 362"/>
                  <a:gd name="T8" fmla="*/ 632 w 632"/>
                  <a:gd name="T9" fmla="*/ 45 h 362"/>
                  <a:gd name="T10" fmla="*/ 104 w 632"/>
                  <a:gd name="T11" fmla="*/ 45 h 362"/>
                  <a:gd name="T12" fmla="*/ 8 w 632"/>
                  <a:gd name="T13" fmla="*/ 45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TW" altLang="en-US"/>
              </a:p>
            </p:txBody>
          </p:sp>
        </p:grpSp>
        <p:sp>
          <p:nvSpPr>
            <p:cNvPr id="3095" name="Freeform 23">
              <a:extLst>
                <a:ext uri="{FF2B5EF4-FFF2-40B4-BE49-F238E27FC236}">
                  <a16:creationId xmlns:a16="http://schemas.microsoft.com/office/drawing/2014/main" id="{20F39C86-F857-F45A-011C-BA085212C023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196 h 385"/>
                <a:gd name="T2" fmla="*/ 5762 w 5762"/>
                <a:gd name="T3" fmla="*/ 188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19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3096" name="Freeform 24">
              <a:extLst>
                <a:ext uri="{FF2B5EF4-FFF2-40B4-BE49-F238E27FC236}">
                  <a16:creationId xmlns:a16="http://schemas.microsoft.com/office/drawing/2014/main" id="{10C45B8F-10CE-78BA-3E48-B9C087C888C2}"/>
                </a:ext>
              </a:extLst>
            </p:cNvPr>
            <p:cNvSpPr>
              <a:spLocks/>
            </p:cNvSpPr>
            <p:nvPr/>
          </p:nvSpPr>
          <p:spPr bwMode="ltGray">
            <a:xfrm rot="16200000" flipH="1">
              <a:off x="-1584" y="2062"/>
              <a:ext cx="4319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3097" name="Rectangle 25">
            <a:extLst>
              <a:ext uri="{FF2B5EF4-FFF2-40B4-BE49-F238E27FC236}">
                <a16:creationId xmlns:a16="http://schemas.microsoft.com/office/drawing/2014/main" id="{B73A3E78-DD08-D4B1-89FC-21CC9A057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3163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098" name="Rectangle 26">
            <a:extLst>
              <a:ext uri="{FF2B5EF4-FFF2-40B4-BE49-F238E27FC236}">
                <a16:creationId xmlns:a16="http://schemas.microsoft.com/office/drawing/2014/main" id="{8F8F5FA1-E0D4-92CE-6A76-4AEF13051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73163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96A1BE29-151F-ED02-C68C-878E42D986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73163" y="6265863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63C24CAD-25FE-E1B0-4DF7-5104E793A3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endParaRPr lang="en-US" altLang="zh-TW"/>
          </a:p>
        </p:txBody>
      </p:sp>
      <p:sp>
        <p:nvSpPr>
          <p:cNvPr id="3101" name="Rectangle 29">
            <a:extLst>
              <a:ext uri="{FF2B5EF4-FFF2-40B4-BE49-F238E27FC236}">
                <a16:creationId xmlns:a16="http://schemas.microsoft.com/office/drawing/2014/main" id="{F746498C-0A9C-07A7-27B1-A2ED153BF78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kumimoji="0" sz="1400">
                <a:latin typeface="+mn-lt"/>
              </a:defRPr>
            </a:lvl1pPr>
          </a:lstStyle>
          <a:p>
            <a:fld id="{1EDE2522-7AD5-4717-A479-87480A70B8E2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blinds/>
  </p:transition>
  <p:txStyles>
    <p:titleStyle>
      <a:lvl1pPr algn="l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10C026C-7510-803F-B411-C6FB34815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2678113"/>
            <a:ext cx="777240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   繼承登記</a:t>
            </a:r>
            <a:br>
              <a:rPr lang="zh-TW" altLang="en-US">
                <a:ea typeface="標楷體" panose="03000509000000000000" pitchFamily="65" charset="-120"/>
              </a:rPr>
            </a:br>
            <a:r>
              <a:rPr lang="zh-TW" altLang="en-US">
                <a:ea typeface="標楷體" panose="03000509000000000000" pitchFamily="65" charset="-120"/>
              </a:rPr>
              <a:t>         案件申請須知及書寫範例</a:t>
            </a:r>
          </a:p>
        </p:txBody>
      </p:sp>
      <p:sp>
        <p:nvSpPr>
          <p:cNvPr id="24580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2401902-E60E-B181-B99F-2918150A4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00600"/>
            <a:ext cx="5334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9B8B979-C5AE-FDC6-E9C4-E07422FD8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               繼承系統表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EEE8D906-EDE2-70F6-0CCA-213B1919D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775" y="1435100"/>
            <a:ext cx="7570788" cy="449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3048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0" hangingPunct="0"/>
            <a:r>
              <a:rPr lang="zh-TW" altLang="en-US" sz="1600"/>
              <a:t>                                   </a:t>
            </a:r>
          </a:p>
          <a:p>
            <a:pPr eaLnBrk="0" hangingPunct="0"/>
            <a:r>
              <a:rPr lang="zh-TW" altLang="en-US" sz="1600"/>
              <a:t>                                                  (稱　　謂)　　　　   姓　　名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br>
              <a:rPr lang="zh-TW" altLang="en-US" sz="1600"/>
            </a:br>
            <a:endParaRPr lang="zh-TW" altLang="en-US" sz="1600"/>
          </a:p>
          <a:p>
            <a:pPr eaLnBrk="0" hangingPunct="0"/>
            <a:r>
              <a:rPr lang="zh-TW" altLang="en-US" sz="1600"/>
              <a:t>被繼承人: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死亡日期: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配偶: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                       如有遺漏或錯誤致他人受損害者申請人願負法律責任。</a:t>
            </a:r>
          </a:p>
          <a:p>
            <a:pPr algn="ctr" eaLnBrk="0" hangingPunct="0"/>
            <a:r>
              <a:rPr lang="zh-TW" altLang="en-US" sz="1600"/>
              <a:t>                 申請人:</a:t>
            </a:r>
          </a:p>
          <a:p>
            <a:pPr eaLnBrk="0" hangingPunct="0"/>
            <a:r>
              <a:rPr lang="zh-TW" altLang="en-US" sz="1600"/>
              <a:t> </a:t>
            </a:r>
          </a:p>
          <a:p>
            <a:pPr eaLnBrk="0" hangingPunct="0"/>
            <a:r>
              <a:rPr lang="zh-TW" altLang="en-US" sz="1600"/>
              <a:t>中華民國      年     月     日</a:t>
            </a:r>
          </a:p>
          <a:p>
            <a:pPr eaLnBrk="0" hangingPunct="0"/>
            <a:endParaRPr lang="zh-TW" altLang="en-US" sz="1600"/>
          </a:p>
        </p:txBody>
      </p:sp>
      <p:grpSp>
        <p:nvGrpSpPr>
          <p:cNvPr id="41988" name="Group 4">
            <a:extLst>
              <a:ext uri="{FF2B5EF4-FFF2-40B4-BE49-F238E27FC236}">
                <a16:creationId xmlns:a16="http://schemas.microsoft.com/office/drawing/2014/main" id="{26B6A384-FFCE-E3D7-9082-90066BEC3AF4}"/>
              </a:ext>
            </a:extLst>
          </p:cNvPr>
          <p:cNvGrpSpPr>
            <a:grpSpLocks/>
          </p:cNvGrpSpPr>
          <p:nvPr/>
        </p:nvGrpSpPr>
        <p:grpSpPr bwMode="auto">
          <a:xfrm>
            <a:off x="3187700" y="2159000"/>
            <a:ext cx="571500" cy="1828800"/>
            <a:chOff x="3060" y="2160"/>
            <a:chExt cx="900" cy="2880"/>
          </a:xfrm>
        </p:grpSpPr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898F87A9-F1FC-5F3F-AEA2-F50A5B55F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0" y="3600"/>
              <a:ext cx="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EE058E19-A806-6048-6AA0-C986D6EDE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16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2" name="Line 8">
              <a:extLst>
                <a:ext uri="{FF2B5EF4-FFF2-40B4-BE49-F238E27FC236}">
                  <a16:creationId xmlns:a16="http://schemas.microsoft.com/office/drawing/2014/main" id="{C6DCC945-189B-107F-751B-D5652B6CE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504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1" name="Line 7">
              <a:extLst>
                <a:ext uri="{FF2B5EF4-FFF2-40B4-BE49-F238E27FC236}">
                  <a16:creationId xmlns:a16="http://schemas.microsoft.com/office/drawing/2014/main" id="{70DC0795-4683-7D2A-1E18-BDB220821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432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90" name="Line 6">
              <a:extLst>
                <a:ext uri="{FF2B5EF4-FFF2-40B4-BE49-F238E27FC236}">
                  <a16:creationId xmlns:a16="http://schemas.microsoft.com/office/drawing/2014/main" id="{01BBC7C5-12FE-AB0D-9BDC-EE15292CA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880"/>
              <a:ext cx="5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1989" name="Line 5">
              <a:extLst>
                <a:ext uri="{FF2B5EF4-FFF2-40B4-BE49-F238E27FC236}">
                  <a16:creationId xmlns:a16="http://schemas.microsoft.com/office/drawing/2014/main" id="{DD841F8B-5591-9E9B-4EB5-EB3EE82E7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0" y="2160"/>
              <a:ext cx="0" cy="2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E3CEBADB-BBBE-2A94-88FD-91A34D27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1063"/>
            <a:ext cx="9144000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200"/>
              <a:t> </a:t>
            </a:r>
          </a:p>
          <a:p>
            <a:pPr eaLnBrk="0" hangingPunct="0"/>
            <a:endParaRPr lang="zh-TW" altLang="en-US"/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8C186C40-6F64-DD9A-2F58-9898C785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762000"/>
            <a:ext cx="7086600" cy="5334000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C1943DB9-5DFA-1CF6-D5E7-195AD0ECE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1944688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ea typeface="標楷體" panose="03000509000000000000" pitchFamily="65" charset="-120"/>
              </a:rPr>
              <a:t>長男</a:t>
            </a: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82F8DB19-503A-FA09-FC32-9C5C7D7C3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2349500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ea typeface="標楷體" panose="03000509000000000000" pitchFamily="65" charset="-120"/>
              </a:rPr>
              <a:t>長女</a:t>
            </a: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F4315322-6529-7BAB-91E9-35A53E0E5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1924050"/>
            <a:ext cx="204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天(繼承)</a:t>
            </a:r>
          </a:p>
        </p:txBody>
      </p:sp>
      <p:sp>
        <p:nvSpPr>
          <p:cNvPr id="42001" name="Text Box 17">
            <a:extLst>
              <a:ext uri="{FF2B5EF4-FFF2-40B4-BE49-F238E27FC236}">
                <a16:creationId xmlns:a16="http://schemas.microsoft.com/office/drawing/2014/main" id="{B55DCE47-B097-4429-57CF-5D752404A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2312988"/>
            <a:ext cx="189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地(繼承)</a:t>
            </a:r>
            <a:endParaRPr lang="en-US" altLang="zh-TW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002" name="Text Box 18">
            <a:extLst>
              <a:ext uri="{FF2B5EF4-FFF2-40B4-BE49-F238E27FC236}">
                <a16:creationId xmlns:a16="http://schemas.microsoft.com/office/drawing/2014/main" id="{70138196-3217-C793-9481-0D2C1091C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2854325"/>
            <a:ext cx="1520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</a:rPr>
              <a:t>陳</a:t>
            </a:r>
            <a:r>
              <a:rPr lang="en-US" altLang="zh-TW">
                <a:solidFill>
                  <a:srgbClr val="0000CC"/>
                </a:solidFill>
              </a:rPr>
              <a:t>oo</a:t>
            </a:r>
          </a:p>
        </p:txBody>
      </p:sp>
      <p:sp>
        <p:nvSpPr>
          <p:cNvPr id="42003" name="Text Box 19">
            <a:extLst>
              <a:ext uri="{FF2B5EF4-FFF2-40B4-BE49-F238E27FC236}">
                <a16:creationId xmlns:a16="http://schemas.microsoft.com/office/drawing/2014/main" id="{A60C0B73-7072-632F-CF2D-47D25F499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00" y="3449638"/>
            <a:ext cx="185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sp>
        <p:nvSpPr>
          <p:cNvPr id="42004" name="Text Box 20">
            <a:extLst>
              <a:ext uri="{FF2B5EF4-FFF2-40B4-BE49-F238E27FC236}">
                <a16:creationId xmlns:a16="http://schemas.microsoft.com/office/drawing/2014/main" id="{4C8EBEC0-DD69-6413-5658-9ACC89136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3825875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oo(</a:t>
            </a:r>
            <a:r>
              <a:rPr lang="zh-TW" altLang="en-US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繼承)</a:t>
            </a:r>
          </a:p>
        </p:txBody>
      </p:sp>
      <p:sp>
        <p:nvSpPr>
          <p:cNvPr id="42006" name="Text Box 22">
            <a:extLst>
              <a:ext uri="{FF2B5EF4-FFF2-40B4-BE49-F238E27FC236}">
                <a16:creationId xmlns:a16="http://schemas.microsoft.com/office/drawing/2014/main" id="{E4CCE820-040E-9125-EB78-D2AE6AD7A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4976813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</a:p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天印</a:t>
            </a:r>
          </a:p>
        </p:txBody>
      </p:sp>
      <p:sp>
        <p:nvSpPr>
          <p:cNvPr id="42007" name="Text Box 23">
            <a:extLst>
              <a:ext uri="{FF2B5EF4-FFF2-40B4-BE49-F238E27FC236}">
                <a16:creationId xmlns:a16="http://schemas.microsoft.com/office/drawing/2014/main" id="{DBCBC8FA-81BC-1123-AD52-F97F6C929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4975225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</a:p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地印</a:t>
            </a:r>
          </a:p>
        </p:txBody>
      </p:sp>
      <p:sp>
        <p:nvSpPr>
          <p:cNvPr id="42008" name="Text Box 24">
            <a:extLst>
              <a:ext uri="{FF2B5EF4-FFF2-40B4-BE49-F238E27FC236}">
                <a16:creationId xmlns:a16="http://schemas.microsoft.com/office/drawing/2014/main" id="{7D864416-D826-679A-68B9-9CA2FFF91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4725" y="4976813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</a:p>
          <a:p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</a:t>
            </a:r>
          </a:p>
        </p:txBody>
      </p:sp>
      <p:sp>
        <p:nvSpPr>
          <p:cNvPr id="42009" name="Text Box 25">
            <a:extLst>
              <a:ext uri="{FF2B5EF4-FFF2-40B4-BE49-F238E27FC236}">
                <a16:creationId xmlns:a16="http://schemas.microsoft.com/office/drawing/2014/main" id="{2C5F1F13-78AC-0CF5-78C6-99D670646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138" y="5367338"/>
            <a:ext cx="185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400">
                <a:solidFill>
                  <a:srgbClr val="0000CC"/>
                </a:solidFill>
              </a:rPr>
              <a:t>o       o         o</a:t>
            </a:r>
            <a:endParaRPr lang="zh-TW" altLang="en-US" sz="1400">
              <a:solidFill>
                <a:srgbClr val="0000CC"/>
              </a:solidFill>
            </a:endParaRPr>
          </a:p>
        </p:txBody>
      </p:sp>
      <p:sp>
        <p:nvSpPr>
          <p:cNvPr id="42015" name="AutoShape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E4118E0-0AD0-29DD-29AE-A734784EC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172200"/>
            <a:ext cx="5334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8" grpId="0" autoUpdateAnimBg="0"/>
      <p:bldP spid="41999" grpId="0" autoUpdateAnimBg="0"/>
      <p:bldP spid="42000" grpId="0" autoUpdateAnimBg="0"/>
      <p:bldP spid="42001" grpId="0" autoUpdateAnimBg="0"/>
      <p:bldP spid="42002" grpId="0" autoUpdateAnimBg="0"/>
      <p:bldP spid="42003" grpId="0" autoUpdateAnimBg="0"/>
      <p:bldP spid="42004" grpId="0" autoUpdateAnimBg="0"/>
      <p:bldP spid="42006" grpId="0" animBg="1" autoUpdateAnimBg="0"/>
      <p:bldP spid="42007" grpId="0" animBg="1" autoUpdateAnimBg="0"/>
      <p:bldP spid="42008" grpId="0" animBg="1" autoUpdateAnimBg="0"/>
      <p:bldP spid="4200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23EB265-66F5-498F-62CD-AB03D9A5E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申請時機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B4E4441-FACB-E499-C64C-268ED9673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4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不動產登記名義人(土地.建物.他項權利</a:t>
            </a:r>
            <a:r>
              <a:rPr lang="en-US" altLang="zh-TW" sz="4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因死亡,其繼承人於被繼承人死亡之日起</a:t>
            </a:r>
            <a:r>
              <a:rPr lang="zh-TW" altLang="en-US" sz="40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六個月</a:t>
            </a:r>
            <a:r>
              <a:rPr lang="zh-TW" altLang="en-US" sz="4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內向不動產所在地之地政事務所申辦之繼承登記</a:t>
            </a:r>
            <a:endParaRPr lang="zh-TW" altLang="en-US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604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7560814-9D12-0A36-C0AA-0F1D67837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257800"/>
            <a:ext cx="6858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5605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CC37DC6-ABCE-E2FA-EF6D-97E8A6FF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257800"/>
            <a:ext cx="6096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CE0A034F-ECA6-BA1E-4A4E-71FB6C284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9500" y="63500"/>
            <a:ext cx="7772400" cy="1143000"/>
          </a:xfrm>
        </p:spPr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應備文件</a:t>
            </a:r>
          </a:p>
        </p:txBody>
      </p:sp>
      <p:sp>
        <p:nvSpPr>
          <p:cNvPr id="26627" name="Rectangle 1027">
            <a:extLst>
              <a:ext uri="{FF2B5EF4-FFF2-40B4-BE49-F238E27FC236}">
                <a16:creationId xmlns:a16="http://schemas.microsoft.com/office/drawing/2014/main" id="{2BC221C8-AD35-4090-DD1F-7F582DCDD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846138"/>
            <a:ext cx="7772400" cy="4964112"/>
          </a:xfrm>
        </p:spPr>
        <p:txBody>
          <a:bodyPr/>
          <a:lstStyle/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土地登記申請書</a:t>
            </a:r>
          </a:p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登記清冊</a:t>
            </a:r>
          </a:p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申請人戶籍資料(正本)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1.被繼承人除戶戶籍資料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       2.繼承人現戶戶籍資料</a:t>
            </a:r>
          </a:p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地政規費收據</a:t>
            </a:r>
          </a:p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權利書狀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(如無法檢附者,應由繼承人出具切結書,並於登記完畢由地政事務所公告註銷</a:t>
            </a: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繼承系統表</a:t>
            </a:r>
          </a:p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遺產稅(繳</a:t>
            </a:r>
            <a:r>
              <a:rPr lang="en-US" altLang="zh-TW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免稅證明書正.影本各一份</a:t>
            </a:r>
          </a:p>
          <a:p>
            <a:r>
              <a:rPr lang="zh-TW" altLang="en-US" sz="24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繼承權拋棄同意書</a:t>
            </a:r>
            <a:r>
              <a:rPr lang="zh-TW" altLang="en-US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(無拋棄繼承權者免附</a:t>
            </a:r>
            <a:r>
              <a:rPr lang="en-US" altLang="zh-TW" sz="2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26628" name="AutoShape 102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E65535A-719F-91C0-6423-76EBBAF55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57912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6629" name="AutoShape 10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2D0E869-85B6-6EDB-F913-8908FEC1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91200"/>
            <a:ext cx="4572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375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8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8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72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85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A86DB1C-CB82-F04E-B70D-BD765B53CD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作業流程</a:t>
            </a:r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E4AE0B2A-C283-C821-571E-09505772C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6950" y="1924050"/>
            <a:ext cx="738188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60" name="Text Box 12">
            <a:extLst>
              <a:ext uri="{FF2B5EF4-FFF2-40B4-BE49-F238E27FC236}">
                <a16:creationId xmlns:a16="http://schemas.microsoft.com/office/drawing/2014/main" id="{A1AA5C39-BD17-FAE4-2364-FAFF24CD8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543050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收件</a:t>
            </a:r>
          </a:p>
        </p:txBody>
      </p:sp>
      <p:sp>
        <p:nvSpPr>
          <p:cNvPr id="27661" name="Text Box 13">
            <a:extLst>
              <a:ext uri="{FF2B5EF4-FFF2-40B4-BE49-F238E27FC236}">
                <a16:creationId xmlns:a16="http://schemas.microsoft.com/office/drawing/2014/main" id="{BCF17918-EA90-376A-1C98-E1C7A6EB3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8463" y="1525588"/>
            <a:ext cx="18891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計收費</a:t>
            </a:r>
          </a:p>
        </p:txBody>
      </p:sp>
      <p:sp>
        <p:nvSpPr>
          <p:cNvPr id="27663" name="Text Box 15">
            <a:extLst>
              <a:ext uri="{FF2B5EF4-FFF2-40B4-BE49-F238E27FC236}">
                <a16:creationId xmlns:a16="http://schemas.microsoft.com/office/drawing/2014/main" id="{F6111BD3-5143-86B7-038C-4E49C3F29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524000"/>
            <a:ext cx="15049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初審</a:t>
            </a:r>
          </a:p>
        </p:txBody>
      </p:sp>
      <p:sp>
        <p:nvSpPr>
          <p:cNvPr id="27664" name="Text Box 16">
            <a:extLst>
              <a:ext uri="{FF2B5EF4-FFF2-40B4-BE49-F238E27FC236}">
                <a16:creationId xmlns:a16="http://schemas.microsoft.com/office/drawing/2014/main" id="{43AC512E-C6FC-CA75-E285-7D171F767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5500" y="1174750"/>
            <a:ext cx="1322388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複審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核定</a:t>
            </a:r>
          </a:p>
        </p:txBody>
      </p:sp>
      <p:sp>
        <p:nvSpPr>
          <p:cNvPr id="27665" name="Text Box 17">
            <a:extLst>
              <a:ext uri="{FF2B5EF4-FFF2-40B4-BE49-F238E27FC236}">
                <a16:creationId xmlns:a16="http://schemas.microsoft.com/office/drawing/2014/main" id="{167CEC19-77F1-5548-8ED0-C6F8FBB9F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468688"/>
            <a:ext cx="14859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配件</a:t>
            </a:r>
          </a:p>
        </p:txBody>
      </p:sp>
      <p:sp>
        <p:nvSpPr>
          <p:cNvPr id="27666" name="Text Box 18">
            <a:extLst>
              <a:ext uri="{FF2B5EF4-FFF2-40B4-BE49-F238E27FC236}">
                <a16:creationId xmlns:a16="http://schemas.microsoft.com/office/drawing/2014/main" id="{B5DBF87A-5C3F-53EF-9C63-284D2F461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3495675"/>
            <a:ext cx="13906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登錄</a:t>
            </a:r>
          </a:p>
        </p:txBody>
      </p:sp>
      <p:sp>
        <p:nvSpPr>
          <p:cNvPr id="27667" name="Text Box 19">
            <a:extLst>
              <a:ext uri="{FF2B5EF4-FFF2-40B4-BE49-F238E27FC236}">
                <a16:creationId xmlns:a16="http://schemas.microsoft.com/office/drawing/2014/main" id="{8FE8355B-9067-E470-73C3-BCA4E6F8E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550" y="3479800"/>
            <a:ext cx="20002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校對</a:t>
            </a:r>
          </a:p>
        </p:txBody>
      </p:sp>
      <p:sp>
        <p:nvSpPr>
          <p:cNvPr id="27668" name="Text Box 20">
            <a:extLst>
              <a:ext uri="{FF2B5EF4-FFF2-40B4-BE49-F238E27FC236}">
                <a16:creationId xmlns:a16="http://schemas.microsoft.com/office/drawing/2014/main" id="{967CF6C3-5485-24BB-77BE-992009A0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788" y="4921250"/>
            <a:ext cx="15240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列印書狀</a:t>
            </a:r>
          </a:p>
        </p:txBody>
      </p:sp>
      <p:sp>
        <p:nvSpPr>
          <p:cNvPr id="27669" name="Text Box 21">
            <a:extLst>
              <a:ext uri="{FF2B5EF4-FFF2-40B4-BE49-F238E27FC236}">
                <a16:creationId xmlns:a16="http://schemas.microsoft.com/office/drawing/2014/main" id="{E515A027-42A7-1FEB-A244-76CE252BC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8" y="5240338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latin typeface="Albertus Extra Bold" pitchFamily="34" charset="0"/>
                <a:ea typeface="標楷體" panose="03000509000000000000" pitchFamily="65" charset="-120"/>
              </a:rPr>
              <a:t>用印</a:t>
            </a:r>
          </a:p>
        </p:txBody>
      </p:sp>
      <p:sp>
        <p:nvSpPr>
          <p:cNvPr id="27670" name="Text Box 22">
            <a:extLst>
              <a:ext uri="{FF2B5EF4-FFF2-40B4-BE49-F238E27FC236}">
                <a16:creationId xmlns:a16="http://schemas.microsoft.com/office/drawing/2014/main" id="{759F66C2-260D-929D-FEA1-62F68991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5249863"/>
            <a:ext cx="13144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發件</a:t>
            </a:r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CD82A24F-A5C3-B4D3-2FF0-DC975018A5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1908175"/>
            <a:ext cx="949325" cy="4763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8BFD0444-6A88-EC4C-B554-F525DEF44E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35725" y="1863725"/>
            <a:ext cx="788988" cy="11113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BB49DA0A-3788-9DD9-8448-29547AE2FF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883025"/>
            <a:ext cx="823913" cy="20638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6C4B4748-EC23-24A5-F66F-1CA01029CC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6850" y="3892550"/>
            <a:ext cx="773113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E6ABAD6C-1056-4609-3CEB-78D379A6F2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6563" y="4208463"/>
            <a:ext cx="0" cy="990600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6" name="Line 28">
            <a:extLst>
              <a:ext uri="{FF2B5EF4-FFF2-40B4-BE49-F238E27FC236}">
                <a16:creationId xmlns:a16="http://schemas.microsoft.com/office/drawing/2014/main" id="{4461DDA4-5BB3-6551-0087-78B599F93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3613" y="5589588"/>
            <a:ext cx="927100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7" name="Line 29">
            <a:extLst>
              <a:ext uri="{FF2B5EF4-FFF2-40B4-BE49-F238E27FC236}">
                <a16:creationId xmlns:a16="http://schemas.microsoft.com/office/drawing/2014/main" id="{FA440C43-549F-8B5D-A8CB-D89CF4CD2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5594350"/>
            <a:ext cx="890588" cy="23813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8" name="Line 30">
            <a:extLst>
              <a:ext uri="{FF2B5EF4-FFF2-40B4-BE49-F238E27FC236}">
                <a16:creationId xmlns:a16="http://schemas.microsoft.com/office/drawing/2014/main" id="{3EEB5887-B533-1F7C-E47D-A14983EE4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7750" y="5608638"/>
            <a:ext cx="952500" cy="0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79" name="Text Box 31">
            <a:extLst>
              <a:ext uri="{FF2B5EF4-FFF2-40B4-BE49-F238E27FC236}">
                <a16:creationId xmlns:a16="http://schemas.microsoft.com/office/drawing/2014/main" id="{197BB0F3-1E1F-9626-B0F2-7E6596EA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479800"/>
            <a:ext cx="24304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ea typeface="標楷體" panose="03000509000000000000" pitchFamily="65" charset="-120"/>
              </a:rPr>
              <a:t>課長核定</a:t>
            </a:r>
          </a:p>
        </p:txBody>
      </p:sp>
      <p:sp>
        <p:nvSpPr>
          <p:cNvPr id="27680" name="Line 32">
            <a:extLst>
              <a:ext uri="{FF2B5EF4-FFF2-40B4-BE49-F238E27FC236}">
                <a16:creationId xmlns:a16="http://schemas.microsoft.com/office/drawing/2014/main" id="{E8AB9DE5-BE62-3C17-47B4-C334A5E63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0025" y="2617788"/>
            <a:ext cx="0" cy="990600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81" name="Line 33">
            <a:extLst>
              <a:ext uri="{FF2B5EF4-FFF2-40B4-BE49-F238E27FC236}">
                <a16:creationId xmlns:a16="http://schemas.microsoft.com/office/drawing/2014/main" id="{55A487F8-FF9B-C77A-0DA9-F642EE2720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0913" y="3903663"/>
            <a:ext cx="773112" cy="3175"/>
          </a:xfrm>
          <a:prstGeom prst="line">
            <a:avLst/>
          </a:prstGeom>
          <a:noFill/>
          <a:ln w="1905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27682" name="Text Box 34">
            <a:extLst>
              <a:ext uri="{FF2B5EF4-FFF2-40B4-BE49-F238E27FC236}">
                <a16:creationId xmlns:a16="http://schemas.microsoft.com/office/drawing/2014/main" id="{CCB0AADB-DFA2-6620-6E69-A6DAA7AC3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3963" y="5267325"/>
            <a:ext cx="1200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4000">
                <a:latin typeface="Albertus Extra Bold" pitchFamily="34" charset="0"/>
                <a:ea typeface="標楷體" panose="03000509000000000000" pitchFamily="65" charset="-120"/>
              </a:rPr>
              <a:t>結案</a:t>
            </a:r>
          </a:p>
        </p:txBody>
      </p:sp>
      <p:sp>
        <p:nvSpPr>
          <p:cNvPr id="27683" name="AutoShape 3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FAD73EC-3BD7-E99B-9E43-931B487AC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172200"/>
            <a:ext cx="512763" cy="528638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7684" name="AutoShape 3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C8DBE66-E8B3-37DD-D594-24411095C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825" y="6156325"/>
            <a:ext cx="6096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875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87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3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9675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1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475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397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475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697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8125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962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775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227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3775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275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6775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8275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9775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31275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 autoUpdateAnimBg="0"/>
      <p:bldP spid="27661" grpId="0" autoUpdateAnimBg="0"/>
      <p:bldP spid="27663" grpId="0" autoUpdateAnimBg="0"/>
      <p:bldP spid="27664" grpId="0" autoUpdateAnimBg="0"/>
      <p:bldP spid="27665" grpId="0" autoUpdateAnimBg="0"/>
      <p:bldP spid="27666" grpId="0" autoUpdateAnimBg="0"/>
      <p:bldP spid="27667" grpId="0" autoUpdateAnimBg="0"/>
      <p:bldP spid="27668" grpId="0" autoUpdateAnimBg="0"/>
      <p:bldP spid="27669" grpId="0" autoUpdateAnimBg="0"/>
      <p:bldP spid="27670" grpId="0" autoUpdateAnimBg="0"/>
      <p:bldP spid="27679" grpId="0" autoUpdateAnimBg="0"/>
      <p:bldP spid="2768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A083DFA-0779-D41E-8529-A80924946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登記費及罰鍰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4D28FC9-7331-94A6-EF40-179485D36D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登記費:土地以申報地價.建物以遺產稅繳(免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納證明書之核定價值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千分之一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計徵.</a:t>
            </a:r>
          </a:p>
          <a:p>
            <a:pPr>
              <a:lnSpc>
                <a:spcPct val="90000"/>
              </a:lnSpc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書狀費: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每張新台幣80元</a:t>
            </a:r>
          </a:p>
          <a:p>
            <a:pPr>
              <a:lnSpc>
                <a:spcPct val="90000"/>
              </a:lnSpc>
            </a:pP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罰鍰:應自被繼承人死亡之日起</a:t>
            </a: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6個月內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申請變更登記,逾期者,每逾一個月處應納登記費額一倍之罰鍰,但最高不得超過20倍.</a:t>
            </a:r>
            <a:endParaRPr lang="en-US" altLang="zh-TW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676" name="AutoShape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07DE102-7F00-3637-6750-40D12E2A4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019800"/>
            <a:ext cx="533400" cy="5334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77" name="AutoShape 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3AA205F-CA09-69E8-843F-860947A9E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19800"/>
            <a:ext cx="685800" cy="5334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8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7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6D74E36-72BF-4D5D-EA98-D6F87537E2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標楷體" panose="03000509000000000000" pitchFamily="65" charset="-120"/>
              </a:rPr>
              <a:t>繼承登記書寫範例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A5884DA9-3D7E-C462-B11C-592C1C90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497013"/>
            <a:ext cx="7924800" cy="536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703" name="Text Box 7">
            <a:extLst>
              <a:ext uri="{FF2B5EF4-FFF2-40B4-BE49-F238E27FC236}">
                <a16:creationId xmlns:a16="http://schemas.microsoft.com/office/drawing/2014/main" id="{0C2FE10F-0974-4727-4386-CF49D9A4CB7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390775" y="2582863"/>
            <a:ext cx="525463" cy="630237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     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1200">
                <a:solidFill>
                  <a:srgbClr val="0000CC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桃園</a:t>
            </a:r>
          </a:p>
        </p:txBody>
      </p:sp>
      <p:sp>
        <p:nvSpPr>
          <p:cNvPr id="29704" name="Text Box 8">
            <a:extLst>
              <a:ext uri="{FF2B5EF4-FFF2-40B4-BE49-F238E27FC236}">
                <a16:creationId xmlns:a16="http://schemas.microsoft.com/office/drawing/2014/main" id="{8F8400CD-3D7E-318F-4B95-A31291E87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2543175"/>
            <a:ext cx="525463" cy="24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大溪</a:t>
            </a:r>
          </a:p>
        </p:txBody>
      </p:sp>
      <p:sp>
        <p:nvSpPr>
          <p:cNvPr id="29705" name="Text Box 9">
            <a:extLst>
              <a:ext uri="{FF2B5EF4-FFF2-40B4-BE49-F238E27FC236}">
                <a16:creationId xmlns:a16="http://schemas.microsoft.com/office/drawing/2014/main" id="{74C25EA6-05FD-7CFA-EDE7-08F89EB54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63813"/>
            <a:ext cx="90011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桃園大溪</a:t>
            </a:r>
          </a:p>
        </p:txBody>
      </p:sp>
      <p:sp>
        <p:nvSpPr>
          <p:cNvPr id="29706" name="Text Box 10">
            <a:extLst>
              <a:ext uri="{FF2B5EF4-FFF2-40B4-BE49-F238E27FC236}">
                <a16:creationId xmlns:a16="http://schemas.microsoft.com/office/drawing/2014/main" id="{4806360E-83E5-A7F5-B804-EA81D9A15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1988" y="2624138"/>
            <a:ext cx="16271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被繼承人死亡日期</a:t>
            </a:r>
          </a:p>
        </p:txBody>
      </p:sp>
      <p:sp>
        <p:nvSpPr>
          <p:cNvPr id="29707" name="Text Box 11">
            <a:extLst>
              <a:ext uri="{FF2B5EF4-FFF2-40B4-BE49-F238E27FC236}">
                <a16:creationId xmlns:a16="http://schemas.microsoft.com/office/drawing/2014/main" id="{1A3AB155-9DF7-DD3D-68D4-A960FE624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254375"/>
            <a:ext cx="3190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8" name="Text Box 12">
            <a:extLst>
              <a:ext uri="{FF2B5EF4-FFF2-40B4-BE49-F238E27FC236}">
                <a16:creationId xmlns:a16="http://schemas.microsoft.com/office/drawing/2014/main" id="{8C07AE5D-6018-2D53-A6E3-4D0632C0A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170363"/>
            <a:ext cx="34607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09" name="Text Box 13">
            <a:extLst>
              <a:ext uri="{FF2B5EF4-FFF2-40B4-BE49-F238E27FC236}">
                <a16:creationId xmlns:a16="http://schemas.microsoft.com/office/drawing/2014/main" id="{99269D4B-8752-A515-565A-C7B635C7C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6475" y="3214688"/>
            <a:ext cx="339725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500">
                <a:solidFill>
                  <a:srgbClr val="0000CC"/>
                </a:solidFill>
                <a:cs typeface="Times New Roman" panose="02020603050405020304" pitchFamily="18" charset="0"/>
              </a:rPr>
              <a:t>V</a:t>
            </a:r>
            <a:endParaRPr lang="en-US" altLang="zh-TW" sz="1500">
              <a:solidFill>
                <a:srgbClr val="0000CC"/>
              </a:solidFill>
            </a:endParaRPr>
          </a:p>
        </p:txBody>
      </p:sp>
      <p:sp>
        <p:nvSpPr>
          <p:cNvPr id="29710" name="Text Box 14">
            <a:extLst>
              <a:ext uri="{FF2B5EF4-FFF2-40B4-BE49-F238E27FC236}">
                <a16:creationId xmlns:a16="http://schemas.microsoft.com/office/drawing/2014/main" id="{02458C09-290C-0A54-18C5-645E48CFF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343400"/>
            <a:ext cx="17240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土地所有權狀</a:t>
            </a:r>
          </a:p>
        </p:txBody>
      </p:sp>
      <p:sp>
        <p:nvSpPr>
          <p:cNvPr id="29711" name="Text Box 15">
            <a:extLst>
              <a:ext uri="{FF2B5EF4-FFF2-40B4-BE49-F238E27FC236}">
                <a16:creationId xmlns:a16="http://schemas.microsoft.com/office/drawing/2014/main" id="{5A7A4C27-5DD8-3399-3B8C-90CDB6087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0738" y="44910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戶籍資料</a:t>
            </a:r>
          </a:p>
        </p:txBody>
      </p:sp>
      <p:sp>
        <p:nvSpPr>
          <p:cNvPr id="29712" name="Text Box 16">
            <a:extLst>
              <a:ext uri="{FF2B5EF4-FFF2-40B4-BE49-F238E27FC236}">
                <a16:creationId xmlns:a16="http://schemas.microsoft.com/office/drawing/2014/main" id="{4BFD5293-F8BA-EC0F-D120-4E1418581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4643438"/>
            <a:ext cx="17240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建物所有權狀</a:t>
            </a:r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8C2BF128-BE47-6FE7-2581-584C0E10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4389438"/>
            <a:ext cx="3941762" cy="477837"/>
          </a:xfrm>
          <a:prstGeom prst="rect">
            <a:avLst/>
          </a:prstGeom>
          <a:noFill/>
          <a:ln w="38100" cmpd="dbl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18" name="Text Box 22">
            <a:extLst>
              <a:ext uri="{FF2B5EF4-FFF2-40B4-BE49-F238E27FC236}">
                <a16:creationId xmlns:a16="http://schemas.microsoft.com/office/drawing/2014/main" id="{214B109E-0B73-C5FA-E746-F96579099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600" y="4243388"/>
            <a:ext cx="1593850" cy="687387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左列附繳文件及份數視情況需要填寫</a:t>
            </a:r>
          </a:p>
        </p:txBody>
      </p:sp>
      <p:sp>
        <p:nvSpPr>
          <p:cNvPr id="29719" name="Text Box 23">
            <a:extLst>
              <a:ext uri="{FF2B5EF4-FFF2-40B4-BE49-F238E27FC236}">
                <a16:creationId xmlns:a16="http://schemas.microsoft.com/office/drawing/2014/main" id="{BFE24490-578D-6079-1E18-AC307DBC3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9325" y="4773613"/>
            <a:ext cx="1116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</a:rPr>
              <a:t>王小民</a:t>
            </a:r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8B1B96B8-4A4C-6039-A67B-1FBF73DD7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988" y="4979988"/>
            <a:ext cx="560387" cy="5619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王小</a:t>
            </a:r>
          </a:p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民印</a:t>
            </a:r>
          </a:p>
        </p:txBody>
      </p:sp>
      <p:sp>
        <p:nvSpPr>
          <p:cNvPr id="29721" name="Rectangle 25">
            <a:extLst>
              <a:ext uri="{FF2B5EF4-FFF2-40B4-BE49-F238E27FC236}">
                <a16:creationId xmlns:a16="http://schemas.microsoft.com/office/drawing/2014/main" id="{1F7EF7D5-DA6B-A57C-509A-E8A612AEA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4911725"/>
            <a:ext cx="4011612" cy="5064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3" name="Text Box 27">
            <a:extLst>
              <a:ext uri="{FF2B5EF4-FFF2-40B4-BE49-F238E27FC236}">
                <a16:creationId xmlns:a16="http://schemas.microsoft.com/office/drawing/2014/main" id="{5D7CAE68-BD52-F246-AF8B-1C9D13F31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91000"/>
            <a:ext cx="1474788" cy="1619250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1.地政士</a:t>
            </a:r>
          </a:p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2.一般民眾之非本案之關係人</a:t>
            </a:r>
          </a:p>
        </p:txBody>
      </p:sp>
      <p:sp>
        <p:nvSpPr>
          <p:cNvPr id="29724" name="AutoShape 28">
            <a:extLst>
              <a:ext uri="{FF2B5EF4-FFF2-40B4-BE49-F238E27FC236}">
                <a16:creationId xmlns:a16="http://schemas.microsoft.com/office/drawing/2014/main" id="{8B4E4C72-CE93-C059-542D-4223FCB77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54575"/>
            <a:ext cx="374650" cy="592138"/>
          </a:xfrm>
          <a:prstGeom prst="rightArrow">
            <a:avLst>
              <a:gd name="adj1" fmla="val 5013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CA8384A1-C08A-3106-5486-4042695F5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2163" y="4816475"/>
            <a:ext cx="1165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800">
                <a:solidFill>
                  <a:srgbClr val="0000CC"/>
                </a:solidFill>
              </a:rPr>
              <a:t>xxx-xxxx</a:t>
            </a:r>
          </a:p>
        </p:txBody>
      </p:sp>
      <p:sp>
        <p:nvSpPr>
          <p:cNvPr id="29730" name="AutoShape 34">
            <a:extLst>
              <a:ext uri="{FF2B5EF4-FFF2-40B4-BE49-F238E27FC236}">
                <a16:creationId xmlns:a16="http://schemas.microsoft.com/office/drawing/2014/main" id="{3C78F26C-A414-7260-03B3-06CDC0726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78338"/>
            <a:ext cx="1349375" cy="381000"/>
          </a:xfrm>
          <a:prstGeom prst="leftArrow">
            <a:avLst>
              <a:gd name="adj1" fmla="val 50000"/>
              <a:gd name="adj2" fmla="val 8854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269F8FCA-097C-59FE-9BBB-B1E87D25B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525" y="5599113"/>
            <a:ext cx="5865813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本人未給付報酬與代理人,如有虛偽不實,願負法律責任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zh-TW" altLang="en-US" sz="12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本人並非以代理申請土地登記為業,且未收取報酬,如有虛偽不實,願負法律責任</a:t>
            </a:r>
            <a:endParaRPr lang="en-US" altLang="zh-TW" sz="12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spcAft>
                <a:spcPct val="50000"/>
              </a:spcAft>
            </a:pPr>
            <a:endParaRPr lang="en-US" altLang="zh-TW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C9A74BB3-4EC4-6C16-27E5-27439C1CC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6763" y="5556250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ECD29C3B-00F6-8B57-C388-64B9335E6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138" y="5214938"/>
            <a:ext cx="1676400" cy="1165225"/>
          </a:xfrm>
          <a:prstGeom prst="rect">
            <a:avLst/>
          </a:prstGeom>
          <a:solidFill>
            <a:schemeClr val="folHlink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70000"/>
              </a:lnSpc>
              <a:spcBef>
                <a:spcPct val="20000"/>
              </a:spcBef>
              <a:spcAft>
                <a:spcPct val="20000"/>
              </a:spcAft>
            </a:pPr>
            <a:r>
              <a:rPr lang="zh-TW" altLang="en-US" sz="2000">
                <a:solidFill>
                  <a:srgbClr val="0000CC"/>
                </a:solidFill>
                <a:ea typeface="標楷體" panose="03000509000000000000" pitchFamily="65" charset="-120"/>
              </a:rPr>
              <a:t>須填寫本欄者為非地政士之一般民眾之非本案之關係人</a:t>
            </a:r>
          </a:p>
        </p:txBody>
      </p:sp>
      <p:sp>
        <p:nvSpPr>
          <p:cNvPr id="29734" name="AutoShape 38">
            <a:extLst>
              <a:ext uri="{FF2B5EF4-FFF2-40B4-BE49-F238E27FC236}">
                <a16:creationId xmlns:a16="http://schemas.microsoft.com/office/drawing/2014/main" id="{EBB6E0E6-D80F-EF77-0A98-78D0C0731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313" y="5543550"/>
            <a:ext cx="376237" cy="265113"/>
          </a:xfrm>
          <a:prstGeom prst="leftArrow">
            <a:avLst>
              <a:gd name="adj1" fmla="val 50000"/>
              <a:gd name="adj2" fmla="val 354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7" name="Text Box 41">
            <a:extLst>
              <a:ext uri="{FF2B5EF4-FFF2-40B4-BE49-F238E27FC236}">
                <a16:creationId xmlns:a16="http://schemas.microsoft.com/office/drawing/2014/main" id="{7C3E8C27-FF39-1CC0-E028-E34B8086D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9600" y="5992813"/>
            <a:ext cx="387350" cy="3175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TW" altLang="en-US" sz="1400">
                <a:solidFill>
                  <a:srgbClr val="FF0000"/>
                </a:solidFill>
              </a:rPr>
              <a:t>印</a:t>
            </a:r>
          </a:p>
        </p:txBody>
      </p:sp>
      <p:sp>
        <p:nvSpPr>
          <p:cNvPr id="29738" name="Rectangle 42">
            <a:extLst>
              <a:ext uri="{FF2B5EF4-FFF2-40B4-BE49-F238E27FC236}">
                <a16:creationId xmlns:a16="http://schemas.microsoft.com/office/drawing/2014/main" id="{414DC754-EB47-772C-34EF-DEBAFCE18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562600"/>
            <a:ext cx="5302250" cy="4762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39" name="Text Box 43">
            <a:extLst>
              <a:ext uri="{FF2B5EF4-FFF2-40B4-BE49-F238E27FC236}">
                <a16:creationId xmlns:a16="http://schemas.microsoft.com/office/drawing/2014/main" id="{0D8EB9F7-3B66-DE14-64EE-B01C95D13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343400"/>
            <a:ext cx="1130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繼承系統表</a:t>
            </a:r>
          </a:p>
        </p:txBody>
      </p:sp>
      <p:sp>
        <p:nvSpPr>
          <p:cNvPr id="29740" name="Text Box 44">
            <a:extLst>
              <a:ext uri="{FF2B5EF4-FFF2-40B4-BE49-F238E27FC236}">
                <a16:creationId xmlns:a16="http://schemas.microsoft.com/office/drawing/2014/main" id="{D334C2D8-C6A7-D5C8-0185-8E5C0BD88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4494213"/>
            <a:ext cx="16192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遺產稅繳(免</a:t>
            </a:r>
            <a:r>
              <a:rPr lang="en-US" altLang="zh-TW" sz="1200">
                <a:solidFill>
                  <a:srgbClr val="0000CC"/>
                </a:solidFill>
                <a:ea typeface="標楷體" panose="03000509000000000000" pitchFamily="65" charset="-120"/>
              </a:rPr>
              <a:t>)</a:t>
            </a:r>
            <a:r>
              <a:rPr lang="zh-TW" altLang="en-US" sz="1200">
                <a:solidFill>
                  <a:srgbClr val="0000CC"/>
                </a:solidFill>
                <a:ea typeface="標楷體" panose="03000509000000000000" pitchFamily="65" charset="-120"/>
              </a:rPr>
              <a:t>證明書</a:t>
            </a:r>
          </a:p>
        </p:txBody>
      </p:sp>
      <p:sp>
        <p:nvSpPr>
          <p:cNvPr id="29741" name="AutoShape 4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CB644C8-9A9A-8EB0-DA26-BF877604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248400"/>
            <a:ext cx="4572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42" name="AutoShape 4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84E0A16-18F2-7BAD-A4CF-609326286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248400"/>
            <a:ext cx="484188" cy="452438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7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9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27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25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525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6025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22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745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795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4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905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955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6075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6575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7075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7575"/>
                            </p:stCondLst>
                            <p:childTnLst>
                              <p:par>
                                <p:cTn id="8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8075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build="p" autoUpdateAnimBg="0" advAuto="0"/>
      <p:bldP spid="29704" grpId="0" build="p" autoUpdateAnimBg="0" advAuto="0"/>
      <p:bldP spid="29705" grpId="0" autoUpdateAnimBg="0"/>
      <p:bldP spid="29706" grpId="0" autoUpdateAnimBg="0"/>
      <p:bldP spid="29707" grpId="0" autoUpdateAnimBg="0"/>
      <p:bldP spid="29708" grpId="0" autoUpdateAnimBg="0"/>
      <p:bldP spid="29709" grpId="0" autoUpdateAnimBg="0"/>
      <p:bldP spid="29710" grpId="0" autoUpdateAnimBg="0"/>
      <p:bldP spid="29711" grpId="0" autoUpdateAnimBg="0"/>
      <p:bldP spid="29712" grpId="0" autoUpdateAnimBg="0"/>
      <p:bldP spid="29718" grpId="0" animBg="1" autoUpdateAnimBg="0"/>
      <p:bldP spid="29719" grpId="0" autoUpdateAnimBg="0"/>
      <p:bldP spid="29720" grpId="0" animBg="1" autoUpdateAnimBg="0"/>
      <p:bldP spid="29723" grpId="0" animBg="1" autoUpdateAnimBg="0"/>
      <p:bldP spid="29725" grpId="0" autoUpdateAnimBg="0"/>
      <p:bldP spid="29731" grpId="0" autoUpdateAnimBg="0"/>
      <p:bldP spid="29732" grpId="0" animBg="1" autoUpdateAnimBg="0"/>
      <p:bldP spid="29733" grpId="0" animBg="1" autoUpdateAnimBg="0"/>
      <p:bldP spid="29737" grpId="0" animBg="1" autoUpdateAnimBg="0"/>
      <p:bldP spid="29739" grpId="0" autoUpdateAnimBg="0"/>
      <p:bldP spid="2974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>
            <a:extLst>
              <a:ext uri="{FF2B5EF4-FFF2-40B4-BE49-F238E27FC236}">
                <a16:creationId xmlns:a16="http://schemas.microsoft.com/office/drawing/2014/main" id="{A9F01D4C-17A3-6195-7FDF-587DB16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75" y="244475"/>
            <a:ext cx="8197850" cy="648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F9884FCA-86B0-1CE9-1C61-5A7DE97FB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6700" y="1400175"/>
            <a:ext cx="10890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被繼承人</a:t>
            </a:r>
          </a:p>
        </p:txBody>
      </p:sp>
      <p:sp>
        <p:nvSpPr>
          <p:cNvPr id="30726" name="Text Box 6">
            <a:extLst>
              <a:ext uri="{FF2B5EF4-FFF2-40B4-BE49-F238E27FC236}">
                <a16:creationId xmlns:a16="http://schemas.microsoft.com/office/drawing/2014/main" id="{8A98C28A-F237-11DA-52AB-240F920E3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371600"/>
            <a:ext cx="108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陳00</a:t>
            </a:r>
          </a:p>
        </p:txBody>
      </p:sp>
      <p:sp>
        <p:nvSpPr>
          <p:cNvPr id="30733" name="Text Box 13">
            <a:extLst>
              <a:ext uri="{FF2B5EF4-FFF2-40B4-BE49-F238E27FC236}">
                <a16:creationId xmlns:a16="http://schemas.microsoft.com/office/drawing/2014/main" id="{127694DE-44AA-B02E-5916-3087AA1C9FFA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7583488" y="1447800"/>
            <a:ext cx="609600" cy="511175"/>
          </a:xfrm>
          <a:noFill/>
          <a:ln>
            <a:solidFill>
              <a:srgbClr val="FF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天印</a:t>
            </a:r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65BA22B5-B76F-8305-9AD2-C0C3003EC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438400"/>
            <a:ext cx="844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代理人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38CFD9BC-A88E-185A-33A5-215BFE9C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24098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王小民</a:t>
            </a:r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2480B967-9DDE-B875-426F-06737A7F8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8938" y="24384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6C8ACF5B-723B-DF59-4D30-4714CA4CF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700" y="2387600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1" name="Text Box 21">
            <a:extLst>
              <a:ext uri="{FF2B5EF4-FFF2-40B4-BE49-F238E27FC236}">
                <a16:creationId xmlns:a16="http://schemas.microsoft.com/office/drawing/2014/main" id="{0FAA38CA-DBE3-F3E1-F6C8-F6031BA90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123825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42" name="Text Box 22">
            <a:extLst>
              <a:ext uri="{FF2B5EF4-FFF2-40B4-BE49-F238E27FC236}">
                <a16:creationId xmlns:a16="http://schemas.microsoft.com/office/drawing/2014/main" id="{B85FBF03-B2DE-016E-41D0-088856291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988" y="2335213"/>
            <a:ext cx="679450" cy="4683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王小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FF0000"/>
                </a:solidFill>
                <a:ea typeface="標楷體" panose="03000509000000000000" pitchFamily="65" charset="-120"/>
              </a:rPr>
              <a:t>民印</a:t>
            </a:r>
          </a:p>
        </p:txBody>
      </p:sp>
      <p:sp>
        <p:nvSpPr>
          <p:cNvPr id="30743" name="Text Box 23">
            <a:extLst>
              <a:ext uri="{FF2B5EF4-FFF2-40B4-BE49-F238E27FC236}">
                <a16:creationId xmlns:a16="http://schemas.microsoft.com/office/drawing/2014/main" id="{EA13732C-3E27-AFCA-2C5D-E899F7C3A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2425" y="1346200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45" name="Text Box 25">
            <a:extLst>
              <a:ext uri="{FF2B5EF4-FFF2-40B4-BE49-F238E27FC236}">
                <a16:creationId xmlns:a16="http://schemas.microsoft.com/office/drawing/2014/main" id="{3FB97CEF-73B9-4637-D73C-3366E10C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25" y="1357313"/>
            <a:ext cx="1231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47" name="Text Box 27">
            <a:extLst>
              <a:ext uri="{FF2B5EF4-FFF2-40B4-BE49-F238E27FC236}">
                <a16:creationId xmlns:a16="http://schemas.microsoft.com/office/drawing/2014/main" id="{2DB7025F-DFC1-79B0-9475-65D29E45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22733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52" name="Text Box 32">
            <a:extLst>
              <a:ext uri="{FF2B5EF4-FFF2-40B4-BE49-F238E27FC236}">
                <a16:creationId xmlns:a16="http://schemas.microsoft.com/office/drawing/2014/main" id="{94AA7FF0-E139-A22A-FCE3-42426CEB5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13" y="1582738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繼承人</a:t>
            </a:r>
          </a:p>
        </p:txBody>
      </p:sp>
      <p:sp>
        <p:nvSpPr>
          <p:cNvPr id="30753" name="Text Box 33">
            <a:extLst>
              <a:ext uri="{FF2B5EF4-FFF2-40B4-BE49-F238E27FC236}">
                <a16:creationId xmlns:a16="http://schemas.microsoft.com/office/drawing/2014/main" id="{D0BB7DD3-5C3E-EA5F-BE78-12396CA32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1555750"/>
            <a:ext cx="1084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陳0天</a:t>
            </a:r>
          </a:p>
        </p:txBody>
      </p:sp>
      <p:sp>
        <p:nvSpPr>
          <p:cNvPr id="30754" name="Text Box 34">
            <a:extLst>
              <a:ext uri="{FF2B5EF4-FFF2-40B4-BE49-F238E27FC236}">
                <a16:creationId xmlns:a16="http://schemas.microsoft.com/office/drawing/2014/main" id="{C6F5AB59-369D-62BF-5667-5C9FA3C9D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8" y="1814513"/>
            <a:ext cx="757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繼承人</a:t>
            </a:r>
          </a:p>
        </p:txBody>
      </p:sp>
      <p:sp>
        <p:nvSpPr>
          <p:cNvPr id="30755" name="Text Box 35">
            <a:extLst>
              <a:ext uri="{FF2B5EF4-FFF2-40B4-BE49-F238E27FC236}">
                <a16:creationId xmlns:a16="http://schemas.microsoft.com/office/drawing/2014/main" id="{C6350A3D-5A54-C802-CD59-4AEED50C3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6800" y="1801813"/>
            <a:ext cx="10842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陳0地</a:t>
            </a:r>
          </a:p>
        </p:txBody>
      </p:sp>
      <p:sp>
        <p:nvSpPr>
          <p:cNvPr id="30756" name="Text Box 36">
            <a:extLst>
              <a:ext uri="{FF2B5EF4-FFF2-40B4-BE49-F238E27FC236}">
                <a16:creationId xmlns:a16="http://schemas.microsoft.com/office/drawing/2014/main" id="{22936CAF-D917-7889-3C2D-77DE0D0D8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3538" y="1592263"/>
            <a:ext cx="1676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57" name="Text Box 37">
            <a:extLst>
              <a:ext uri="{FF2B5EF4-FFF2-40B4-BE49-F238E27FC236}">
                <a16:creationId xmlns:a16="http://schemas.microsoft.com/office/drawing/2014/main" id="{EEC9F2B7-88EC-C6A7-F075-3EBB02EA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1789113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58" name="Text Box 38">
            <a:extLst>
              <a:ext uri="{FF2B5EF4-FFF2-40B4-BE49-F238E27FC236}">
                <a16:creationId xmlns:a16="http://schemas.microsoft.com/office/drawing/2014/main" id="{6289E632-0124-CD0A-F277-262EF45DB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1603375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59" name="Text Box 39">
            <a:extLst>
              <a:ext uri="{FF2B5EF4-FFF2-40B4-BE49-F238E27FC236}">
                <a16:creationId xmlns:a16="http://schemas.microsoft.com/office/drawing/2014/main" id="{1AEE3144-60BE-1016-7F96-45E62B499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1816100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60" name="Text Box 40">
            <a:extLst>
              <a:ext uri="{FF2B5EF4-FFF2-40B4-BE49-F238E27FC236}">
                <a16:creationId xmlns:a16="http://schemas.microsoft.com/office/drawing/2014/main" id="{E2C8CC93-77C5-DE43-8AE9-0B7B1E5E3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14859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61" name="Text Box 41">
            <a:extLst>
              <a:ext uri="{FF2B5EF4-FFF2-40B4-BE49-F238E27FC236}">
                <a16:creationId xmlns:a16="http://schemas.microsoft.com/office/drawing/2014/main" id="{B6BED6EB-5045-F4E8-F586-5949969D0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1654175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63" name="Text Box 43">
            <a:extLst>
              <a:ext uri="{FF2B5EF4-FFF2-40B4-BE49-F238E27FC236}">
                <a16:creationId xmlns:a16="http://schemas.microsoft.com/office/drawing/2014/main" id="{A44C10EA-3826-F77F-FE48-ED2F0834B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475" y="1541463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地印</a:t>
            </a:r>
          </a:p>
        </p:txBody>
      </p:sp>
      <p:sp>
        <p:nvSpPr>
          <p:cNvPr id="30764" name="Text Box 44">
            <a:extLst>
              <a:ext uri="{FF2B5EF4-FFF2-40B4-BE49-F238E27FC236}">
                <a16:creationId xmlns:a16="http://schemas.microsoft.com/office/drawing/2014/main" id="{EF0C7EB2-3B07-6F18-F00F-F24269755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014538"/>
            <a:ext cx="757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ea typeface="標楷體" panose="03000509000000000000" pitchFamily="65" charset="-120"/>
              </a:rPr>
              <a:t>繼承人</a:t>
            </a:r>
          </a:p>
        </p:txBody>
      </p:sp>
      <p:sp>
        <p:nvSpPr>
          <p:cNvPr id="30765" name="Text Box 45">
            <a:extLst>
              <a:ext uri="{FF2B5EF4-FFF2-40B4-BE49-F238E27FC236}">
                <a16:creationId xmlns:a16="http://schemas.microsoft.com/office/drawing/2014/main" id="{C3AD0C81-C75A-73A4-570B-75DD45D19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2000250"/>
            <a:ext cx="1084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</a:p>
        </p:txBody>
      </p:sp>
      <p:sp>
        <p:nvSpPr>
          <p:cNvPr id="30766" name="Text Box 46">
            <a:extLst>
              <a:ext uri="{FF2B5EF4-FFF2-40B4-BE49-F238E27FC236}">
                <a16:creationId xmlns:a16="http://schemas.microsoft.com/office/drawing/2014/main" id="{5FA5C902-CF9E-5A4E-512E-3F6943FA5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1987550"/>
            <a:ext cx="1219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0年0月0日</a:t>
            </a:r>
          </a:p>
        </p:txBody>
      </p:sp>
      <p:sp>
        <p:nvSpPr>
          <p:cNvPr id="30767" name="Text Box 47">
            <a:extLst>
              <a:ext uri="{FF2B5EF4-FFF2-40B4-BE49-F238E27FC236}">
                <a16:creationId xmlns:a16="http://schemas.microsoft.com/office/drawing/2014/main" id="{FA3CCA2A-E9DE-4390-6CF8-FD500381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75" y="1984375"/>
            <a:ext cx="1231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200">
                <a:solidFill>
                  <a:srgbClr val="0000CC"/>
                </a:solidFill>
              </a:rPr>
              <a:t>xxxxxxxxxx</a:t>
            </a:r>
          </a:p>
        </p:txBody>
      </p:sp>
      <p:sp>
        <p:nvSpPr>
          <p:cNvPr id="30768" name="Text Box 48">
            <a:extLst>
              <a:ext uri="{FF2B5EF4-FFF2-40B4-BE49-F238E27FC236}">
                <a16:creationId xmlns:a16="http://schemas.microsoft.com/office/drawing/2014/main" id="{FCC81BAA-797B-3832-02DA-053295AB3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1854200"/>
            <a:ext cx="319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rgbClr val="0000CC"/>
                </a:solidFill>
              </a:rPr>
              <a:t>ooooooooooooooooooo</a:t>
            </a:r>
          </a:p>
        </p:txBody>
      </p:sp>
      <p:sp>
        <p:nvSpPr>
          <p:cNvPr id="30769" name="Text Box 49">
            <a:extLst>
              <a:ext uri="{FF2B5EF4-FFF2-40B4-BE49-F238E27FC236}">
                <a16:creationId xmlns:a16="http://schemas.microsoft.com/office/drawing/2014/main" id="{14F85546-8A9A-D965-1CB4-733DAAD5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2009775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</a:p>
          <a:p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</a:t>
            </a:r>
          </a:p>
        </p:txBody>
      </p:sp>
      <p:sp>
        <p:nvSpPr>
          <p:cNvPr id="30770" name="AutoShape 5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3292462-B43B-85E4-A952-E195CEC2C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172200"/>
            <a:ext cx="6096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71" name="AutoShape 5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B2FEE55-C203-BB07-8A5D-8CB18573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61722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9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4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8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32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775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22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675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425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175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925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675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81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525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95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2375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2675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2975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3275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3725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4175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4925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635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26" grpId="0" autoUpdateAnimBg="0"/>
      <p:bldP spid="30733" grpId="0" animBg="1" autoUpdateAnimBg="0"/>
      <p:bldP spid="30736" grpId="0" autoUpdateAnimBg="0"/>
      <p:bldP spid="30737" grpId="0" autoUpdateAnimBg="0"/>
      <p:bldP spid="30739" grpId="0" autoUpdateAnimBg="0"/>
      <p:bldP spid="30740" grpId="0" autoUpdateAnimBg="0"/>
      <p:bldP spid="30741" grpId="0" autoUpdateAnimBg="0"/>
      <p:bldP spid="30742" grpId="0" animBg="1" autoUpdateAnimBg="0"/>
      <p:bldP spid="30743" grpId="0" autoUpdateAnimBg="0"/>
      <p:bldP spid="30745" grpId="0" autoUpdateAnimBg="0"/>
      <p:bldP spid="30747" grpId="0" autoUpdateAnimBg="0"/>
      <p:bldP spid="30752" grpId="0" autoUpdateAnimBg="0"/>
      <p:bldP spid="30753" grpId="0" autoUpdateAnimBg="0"/>
      <p:bldP spid="30754" grpId="0" autoUpdateAnimBg="0"/>
      <p:bldP spid="30755" grpId="0" autoUpdateAnimBg="0"/>
      <p:bldP spid="30756" grpId="0" autoUpdateAnimBg="0"/>
      <p:bldP spid="30757" grpId="0" autoUpdateAnimBg="0"/>
      <p:bldP spid="30758" grpId="0" autoUpdateAnimBg="0"/>
      <p:bldP spid="30759" grpId="0" autoUpdateAnimBg="0"/>
      <p:bldP spid="30760" grpId="0" autoUpdateAnimBg="0"/>
      <p:bldP spid="30761" grpId="0" autoUpdateAnimBg="0"/>
      <p:bldP spid="30763" grpId="0" animBg="1" autoUpdateAnimBg="0"/>
      <p:bldP spid="30764" grpId="0" autoUpdateAnimBg="0"/>
      <p:bldP spid="30765" grpId="0" autoUpdateAnimBg="0"/>
      <p:bldP spid="30766" grpId="0" autoUpdateAnimBg="0"/>
      <p:bldP spid="30767" grpId="0" autoUpdateAnimBg="0"/>
      <p:bldP spid="30768" grpId="0" autoUpdateAnimBg="0"/>
      <p:bldP spid="3076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1026">
            <a:extLst>
              <a:ext uri="{FF2B5EF4-FFF2-40B4-BE49-F238E27FC236}">
                <a16:creationId xmlns:a16="http://schemas.microsoft.com/office/drawing/2014/main" id="{C5F2EA94-C8DE-5A25-2C88-B74A8FC05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4781" r="3459" b="9560"/>
          <a:stretch>
            <a:fillRect/>
          </a:stretch>
        </p:blipFill>
        <p:spPr bwMode="auto">
          <a:xfrm>
            <a:off x="1143000" y="381000"/>
            <a:ext cx="7694613" cy="614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67" name="Text Box 1027">
            <a:extLst>
              <a:ext uri="{FF2B5EF4-FFF2-40B4-BE49-F238E27FC236}">
                <a16:creationId xmlns:a16="http://schemas.microsoft.com/office/drawing/2014/main" id="{32FBFD16-9EC5-A8F8-9E49-6627D2E0E18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>
          <a:xfrm>
            <a:off x="2911475" y="1508125"/>
            <a:ext cx="738188" cy="399097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9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建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999</a:t>
            </a: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endParaRPr lang="zh-TW" altLang="en-US" sz="20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TW" altLang="en-US" sz="20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</p:txBody>
      </p:sp>
      <p:sp>
        <p:nvSpPr>
          <p:cNvPr id="36873" name="Text Box 1033">
            <a:extLst>
              <a:ext uri="{FF2B5EF4-FFF2-40B4-BE49-F238E27FC236}">
                <a16:creationId xmlns:a16="http://schemas.microsoft.com/office/drawing/2014/main" id="{81FC68A6-2753-145E-7B98-95B8B40E6BBD}"/>
              </a:ext>
            </a:extLst>
          </p:cNvPr>
          <p:cNvSpPr txBox="1">
            <a:spLocks noChangeArrowheads="1"/>
          </p:cNvSpPr>
          <p:nvPr>
            <p:ph type="title"/>
          </p:nvPr>
        </p:nvSpPr>
        <p:spPr>
          <a:xfrm>
            <a:off x="6440488" y="646113"/>
            <a:ext cx="873125" cy="415925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 陳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天</a:t>
            </a:r>
          </a:p>
        </p:txBody>
      </p:sp>
      <p:sp>
        <p:nvSpPr>
          <p:cNvPr id="36874" name="Text Box 1034">
            <a:extLst>
              <a:ext uri="{FF2B5EF4-FFF2-40B4-BE49-F238E27FC236}">
                <a16:creationId xmlns:a16="http://schemas.microsoft.com/office/drawing/2014/main" id="{ABD048E5-3943-B526-0DE5-2FDE1D24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8" y="565150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天印</a:t>
            </a:r>
          </a:p>
        </p:txBody>
      </p:sp>
      <p:sp>
        <p:nvSpPr>
          <p:cNvPr id="36875" name="Text Box 1035">
            <a:extLst>
              <a:ext uri="{FF2B5EF4-FFF2-40B4-BE49-F238E27FC236}">
                <a16:creationId xmlns:a16="http://schemas.microsoft.com/office/drawing/2014/main" id="{14E7B528-CB31-C2D9-D517-B3F0C21A5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9688" y="1119188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地印</a:t>
            </a:r>
          </a:p>
        </p:txBody>
      </p:sp>
      <p:sp>
        <p:nvSpPr>
          <p:cNvPr id="36877" name="Text Box 1037">
            <a:extLst>
              <a:ext uri="{FF2B5EF4-FFF2-40B4-BE49-F238E27FC236}">
                <a16:creationId xmlns:a16="http://schemas.microsoft.com/office/drawing/2014/main" id="{0965D873-7604-A309-CA8D-B0FB77181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5318125"/>
            <a:ext cx="1662113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天.陳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地.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各持分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3分之1</a:t>
            </a:r>
          </a:p>
        </p:txBody>
      </p:sp>
      <p:sp>
        <p:nvSpPr>
          <p:cNvPr id="36878" name="Text Box 1038">
            <a:extLst>
              <a:ext uri="{FF2B5EF4-FFF2-40B4-BE49-F238E27FC236}">
                <a16:creationId xmlns:a16="http://schemas.microsoft.com/office/drawing/2014/main" id="{AD6362B6-BA6F-1341-205B-47D88C5E8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725" y="908050"/>
            <a:ext cx="8731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 陳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地</a:t>
            </a:r>
          </a:p>
        </p:txBody>
      </p:sp>
      <p:sp>
        <p:nvSpPr>
          <p:cNvPr id="36880" name="Text Box 1040">
            <a:extLst>
              <a:ext uri="{FF2B5EF4-FFF2-40B4-BE49-F238E27FC236}">
                <a16:creationId xmlns:a16="http://schemas.microsoft.com/office/drawing/2014/main" id="{59C42782-2723-6D53-E342-AED54D6FA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1255713"/>
            <a:ext cx="609600" cy="511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王</a:t>
            </a:r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</a:p>
          <a:p>
            <a:r>
              <a:rPr lang="en-US" altLang="zh-TW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6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印</a:t>
            </a:r>
          </a:p>
        </p:txBody>
      </p:sp>
      <p:sp>
        <p:nvSpPr>
          <p:cNvPr id="36881" name="Text Box 1041">
            <a:extLst>
              <a:ext uri="{FF2B5EF4-FFF2-40B4-BE49-F238E27FC236}">
                <a16:creationId xmlns:a16="http://schemas.microsoft.com/office/drawing/2014/main" id="{DAFC2114-B40F-4E39-358E-7AEB3494E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963" y="1122363"/>
            <a:ext cx="873125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ea typeface="標楷體" panose="03000509000000000000" pitchFamily="65" charset="-120"/>
              </a:rPr>
              <a:t> 王</a:t>
            </a:r>
            <a:r>
              <a:rPr lang="en-US" altLang="zh-TW" sz="1600">
                <a:solidFill>
                  <a:srgbClr val="0000CC"/>
                </a:solidFill>
                <a:ea typeface="標楷體" panose="03000509000000000000" pitchFamily="65" charset="-120"/>
              </a:rPr>
              <a:t>oo</a:t>
            </a:r>
            <a:endParaRPr lang="zh-TW" altLang="en-US" sz="1600">
              <a:solidFill>
                <a:srgbClr val="0000CC"/>
              </a:solidFill>
              <a:ea typeface="標楷體" panose="03000509000000000000" pitchFamily="65" charset="-120"/>
            </a:endParaRPr>
          </a:p>
        </p:txBody>
      </p:sp>
      <p:sp>
        <p:nvSpPr>
          <p:cNvPr id="36882" name="AutoShape 104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4FE0561-1F5D-651B-1DA2-8FD99950A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6172200"/>
            <a:ext cx="533400" cy="4572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6883" name="AutoShape 104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14CB49F-42D4-1D04-0A9F-EFCFF33B1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172200"/>
            <a:ext cx="533400" cy="4572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82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275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 autoUpdateAnimBg="0" advAuto="0"/>
      <p:bldP spid="36873" grpId="0" autoUpdateAnimBg="0"/>
      <p:bldP spid="36874" grpId="0" animBg="1" autoUpdateAnimBg="0"/>
      <p:bldP spid="36875" grpId="0" animBg="1" autoUpdateAnimBg="0"/>
      <p:bldP spid="36877" grpId="0" autoUpdateAnimBg="0"/>
      <p:bldP spid="36878" grpId="0" autoUpdateAnimBg="0"/>
      <p:bldP spid="36880" grpId="0" animBg="1" autoUpdateAnimBg="0"/>
      <p:bldP spid="3688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3224E6B8-052B-9005-6EF2-8DFD38FB9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2560638"/>
            <a:ext cx="85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TW" altLang="en-US"/>
          </a:p>
        </p:txBody>
      </p:sp>
      <p:pic>
        <p:nvPicPr>
          <p:cNvPr id="37891" name="Picture 3">
            <a:extLst>
              <a:ext uri="{FF2B5EF4-FFF2-40B4-BE49-F238E27FC236}">
                <a16:creationId xmlns:a16="http://schemas.microsoft.com/office/drawing/2014/main" id="{1F3CA49F-9AC2-5B42-2B12-7937586B2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" t="9560" r="3459" b="4781"/>
          <a:stretch>
            <a:fillRect/>
          </a:stretch>
        </p:blipFill>
        <p:spPr bwMode="auto">
          <a:xfrm>
            <a:off x="1082675" y="214313"/>
            <a:ext cx="7843838" cy="602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2" name="Text Box 4">
            <a:extLst>
              <a:ext uri="{FF2B5EF4-FFF2-40B4-BE49-F238E27FC236}">
                <a16:creationId xmlns:a16="http://schemas.microsoft.com/office/drawing/2014/main" id="{DD4135BC-AB2B-D5BA-CA5D-A38918611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400" y="596900"/>
            <a:ext cx="89852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45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龍潭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o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大民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22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33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TW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44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99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陽台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3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11.5</a:t>
            </a:r>
          </a:p>
          <a:p>
            <a:pPr>
              <a:lnSpc>
                <a:spcPct val="30000"/>
              </a:lnSpc>
              <a:spcBef>
                <a:spcPct val="50000"/>
              </a:spcBef>
            </a:pPr>
            <a:endParaRPr lang="zh-TW" altLang="en-US" sz="1600">
              <a:solidFill>
                <a:srgbClr val="0000CC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6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全部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081DD8F9-6EEC-5F52-7706-A71EB76D4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663" y="5640388"/>
            <a:ext cx="1706562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天.陳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</a:t>
            </a: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地.王</a:t>
            </a:r>
            <a:r>
              <a:rPr lang="en-US" altLang="zh-TW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oo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zh-TW" altLang="en-US" sz="1400">
                <a:solidFill>
                  <a:srgbClr val="0000CC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各持分3分之1</a:t>
            </a:r>
          </a:p>
        </p:txBody>
      </p:sp>
      <p:sp>
        <p:nvSpPr>
          <p:cNvPr id="37894" name="AutoShape 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FA2B7B6-0D17-8CD7-2EB8-97C3FAA6C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6248400"/>
            <a:ext cx="457200" cy="381000"/>
          </a:xfrm>
          <a:prstGeom prst="actionButtonForwardNex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7895" name="AutoShape 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00C9DF-4516-CF38-236A-F135980B8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248400"/>
            <a:ext cx="457200" cy="381000"/>
          </a:xfrm>
          <a:prstGeom prst="actionButtonRetur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 advAuto="0"/>
      <p:bldP spid="37893" grpId="0" autoUpdateAnimBg="0"/>
    </p:bldLst>
  </p:timing>
</p:sld>
</file>

<file path=ppt/theme/theme1.xml><?xml version="1.0" encoding="utf-8"?>
<a:theme xmlns:a="http://schemas.openxmlformats.org/drawingml/2006/main" name="Dad`s Tie">
  <a:themeElements>
    <a:clrScheme name="Dad`s Tie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Dad`s Tie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Dad`s Tie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`s Tie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`s Tie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Designs\Dad`s Tie.pot</Template>
  <TotalTime>981</TotalTime>
  <Words>621</Words>
  <Application>Microsoft Office PowerPoint</Application>
  <PresentationFormat>如螢幕大小 (4:3)</PresentationFormat>
  <Paragraphs>169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Times New Roman</vt:lpstr>
      <vt:lpstr>新細明體</vt:lpstr>
      <vt:lpstr>Arial</vt:lpstr>
      <vt:lpstr>Wingdings</vt:lpstr>
      <vt:lpstr>標楷體</vt:lpstr>
      <vt:lpstr>Albertus Extra Bold</vt:lpstr>
      <vt:lpstr>Dad`s Tie</vt:lpstr>
      <vt:lpstr>   繼承登記          案件申請須知及書寫範例</vt:lpstr>
      <vt:lpstr>申請時機</vt:lpstr>
      <vt:lpstr>應備文件</vt:lpstr>
      <vt:lpstr>作業流程</vt:lpstr>
      <vt:lpstr>登記費及罰鍰</vt:lpstr>
      <vt:lpstr>繼承登記書寫範例</vt:lpstr>
      <vt:lpstr>陳o天印</vt:lpstr>
      <vt:lpstr> 陳o天</vt:lpstr>
      <vt:lpstr>PowerPoint 簡報</vt:lpstr>
      <vt:lpstr>               繼承系統表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R0035</dc:creator>
  <cp:lastModifiedBy>Rogers Wang</cp:lastModifiedBy>
  <cp:revision>28</cp:revision>
  <cp:lastPrinted>1601-01-01T00:00:00Z</cp:lastPrinted>
  <dcterms:created xsi:type="dcterms:W3CDTF">2009-04-30T03:36:51Z</dcterms:created>
  <dcterms:modified xsi:type="dcterms:W3CDTF">2025-08-18T01:43:37Z</dcterms:modified>
</cp:coreProperties>
</file>