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72" r:id="rId2"/>
  </p:sldMasterIdLst>
  <p:sldIdLst>
    <p:sldId id="258" r:id="rId3"/>
    <p:sldId id="262" r:id="rId4"/>
    <p:sldId id="263" r:id="rId5"/>
    <p:sldId id="259" r:id="rId6"/>
    <p:sldId id="265" r:id="rId7"/>
    <p:sldId id="268" r:id="rId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9" autoAdjust="0"/>
    <p:restoredTop sz="90929"/>
  </p:normalViewPr>
  <p:slideViewPr>
    <p:cSldViewPr>
      <p:cViewPr varScale="1">
        <p:scale>
          <a:sx n="100" d="100"/>
          <a:sy n="100" d="100"/>
        </p:scale>
        <p:origin x="2238" y="90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074579A-609B-ED50-C610-87BBC5945C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75B853-AD75-0816-A2FF-1FD6315992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3C2476-251B-4900-169E-490731A0F2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F55D37-459D-4E6E-89C7-DC95452BE98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280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9EA4DF-FBEE-B339-B354-19F89AA1EF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9CF1C1-C933-5D19-3723-A0BE7F7870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3EFB0B-D0FD-A467-D707-84796D163C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AFC145-B8F3-4C6C-809D-6F93C08F9A0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145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14309F-0321-A49A-AAD7-C3A4AB8C7C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0146BDE-E30C-5B02-3AA5-11EDC9507C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7DE2D6-9F15-C9A8-0D42-BFC2B09657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F3639A-FE3B-4E81-B7CD-97AF6CE2589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6530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5E5046-124D-F3A6-70DB-29480A9E2A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0C138F-ED87-2DDE-3697-CB9277ACCD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31A30C-EB52-D72A-7F86-F20F6C0B6B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12FF90-0BE5-42D4-A51E-076119E4025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411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B2C55A-A71D-659D-8987-258999208C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2317FC-866F-7113-6DFE-F6A3C0D7A3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F38235-390C-C4BA-1B4B-5F518F3671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8CF48D-8DC8-4B04-8F63-A6142AFF983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3875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A2A0E3-0877-B941-17C7-C6F3E230E0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3EF5A6-9F65-9F0B-1BD5-60BCB4E58E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10CE6A-8B21-9259-44E1-F98FD07976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8D1A9D-DAAF-4238-AAD8-518BC1076C7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6811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713DCA-5C72-F405-38BA-6AFB5581FD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D405FA-1290-D0E7-2768-1FBBFCC0D5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7C9DED-F5D7-DA63-5208-CC21AD29B8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68D93B-12FB-47DA-A3C3-B2B3008034C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8548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A1570F5-C4B0-F56A-3CB5-0600A797A3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A65FF16-5F7A-0747-65F0-4F99D44E1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443E4F4-CBB1-5403-44B5-2500B5C617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4F60AF-9BE6-437B-B95F-BEA8E3541B5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4852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952EE43-BD7F-4516-6EEC-93DD32BC3B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5718571-45DE-16E1-AEB9-CCC15238CF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591A5D1-8E53-AD8D-8C51-D40B5765D1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AB7792-2AC6-4AA3-97C1-CDBA9D2EA28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0023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B945DF2-3A64-AF16-790E-ED77AA0A50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DEEE9FF-1542-508C-E248-8C8A3EE589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2CB372B-A5E6-8496-5ED0-9D54089E59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9AC39F-F5C1-485C-BEFD-FB15FF90357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8560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B37413-128A-A918-6472-C50325DB56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D71E6C-885E-60E4-916B-3284810797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E3341D-F811-5CFB-28A7-5DC00F8CA3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0313F8-0F74-4CAE-8C6A-82BBE8D0614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557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DC9715-0716-3EB0-DFCA-F20A5B0706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28DE7A-A06C-0A84-F625-B893811BBF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B6C995-9A1E-A5DC-C06F-727DFF8EF2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39EA60-023A-46D5-83F0-CFCE6FB813E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2319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00819F-7BF3-42BD-A73E-DEC4A5ECA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9ECF82-30EE-AB42-65EE-E727ADB96B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0FCEA0-FEB2-969D-9F63-92C54E3DEC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38E26-1586-4FD1-B305-D96B9887A35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4308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212892-4615-67C1-2E9C-3B28F67F18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7DEEFA-776E-7D8E-D503-29EB43ACCB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0EA3E8-C88D-D472-17C3-C24AB52949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D5F2A4-6DB6-4299-AE72-5EFFD244D4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6270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4BA5A5-6F61-9F4D-5D49-A66685BE62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389A21-6A6F-55F2-7A31-BDC26DD28B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B6872B-AA9C-BED3-4B54-ECCB4D4AFD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3030E7-8B94-4F4A-AD81-9C0D2932734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544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0A7DC28-2743-B344-B5F8-841218AF60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57973F-3156-FEFE-EE44-F9256CDA3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E142D3-4D7C-4197-F44C-F999771A12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AB0AF8-A0F9-4C63-955F-58B5DC97334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45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12670F-7C61-E800-03C2-EF3438EBDC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285230-21D8-F85D-07CF-C436449210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C8CC8-4B0A-D339-7F14-CBB64D29A7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856BE6-22A6-49DF-B550-BD8C9A5F38B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301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061777B-D06F-592C-62C3-E687519D46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820EC0A-C9B9-8D50-7612-A7ABCA9C3D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B77B5EF-BDEA-CA42-D84C-8CC9D12B33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67F47A-B5EA-4B1D-A9EC-7CB7524184E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60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26B1600-AFE9-13D1-F1F5-CDCED5C023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A860F71-6CFF-DA37-06CF-DF2515E4F4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28D4E8F-BC92-F839-CFFC-8DE972582F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DDE3-65C8-49D7-8412-5C150855F5A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321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E407428-680F-BC50-FFD0-BEB815B7BE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BDE812E-41F3-02C9-3D5D-55D764475C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A5692D-0064-A7F0-1480-065E452E68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827596-6B22-45EB-95DE-96036396363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049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D4845A-4131-C078-A341-1AD556DA75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D608B6-8078-2A35-4A86-556A72CFD7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4FEE04-E248-79CD-5630-46E96A46B4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B8ED50-26E3-4D06-8A66-9CB70AFBD54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629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1AF98C-5119-94C9-94E8-F05ACCC5CF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51E9EC-EAF1-81DB-C6EC-F8231C597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F0F33-309E-BD83-1135-1DAAC2D4B1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563E44-FBFA-4A6F-874E-0CEA5AC8C7C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670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12010026y">
            <a:extLst>
              <a:ext uri="{FF2B5EF4-FFF2-40B4-BE49-F238E27FC236}">
                <a16:creationId xmlns:a16="http://schemas.microsoft.com/office/drawing/2014/main" id="{248D5AC0-2E09-662D-AC2B-E6EAE85F17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78DB951A-70B0-8871-CEAC-2FCE678B11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51337DD6-7DA7-4252-FACF-338A61298F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7DB28838-9710-E95B-2E58-0E32ED81212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5590190F-7D44-95FF-5309-FAE6D0A74F3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4C2F43A1-A324-E55B-4B21-92E62A501D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011A5D3A-C443-4ED4-84A8-A7E31EDDAD98}" type="slidenum">
              <a:rPr lang="en-US" altLang="zh-TW"/>
              <a:pPr/>
              <a:t>‹#›</a:t>
            </a:fld>
            <a:endParaRPr lang="en-US" altLang="zh-TW"/>
          </a:p>
        </p:txBody>
      </p:sp>
      <p:pic>
        <p:nvPicPr>
          <p:cNvPr id="1032" name="Picture 9">
            <a:extLst>
              <a:ext uri="{FF2B5EF4-FFF2-40B4-BE49-F238E27FC236}">
                <a16:creationId xmlns:a16="http://schemas.microsoft.com/office/drawing/2014/main" id="{E59BD76C-AD36-6FF6-2378-8F0AD89A53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5416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12010026y">
            <a:extLst>
              <a:ext uri="{FF2B5EF4-FFF2-40B4-BE49-F238E27FC236}">
                <a16:creationId xmlns:a16="http://schemas.microsoft.com/office/drawing/2014/main" id="{C813E85D-1170-E7B1-46C2-B3DC61C008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F02EFA94-BC7E-EC98-AEC6-399A0C714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52087DAF-ABC0-AF4A-42DA-EE8991557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5D7B77E6-544F-92C1-3F01-4DCEB3D4222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A9ADF6A6-2A17-D4FB-5FBA-3B77F138B32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AD0376DC-C3DF-F472-4718-CFD9580D41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4E959F0-9A13-481C-9F89-243DEF44F0C9}" type="slidenum">
              <a:rPr lang="en-US" altLang="zh-TW"/>
              <a:pPr/>
              <a:t>‹#›</a:t>
            </a:fld>
            <a:endParaRPr lang="en-US" altLang="zh-TW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CEA40D7-CCF1-071A-1F25-098EBD8C60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5416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E3A9EBF-5477-A251-CABA-EF7C65E0D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265363"/>
            <a:ext cx="7848600" cy="35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495550" indent="-249555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800">
                <a:ea typeface="標楷體" panose="03000509000000000000" pitchFamily="65" charset="-120"/>
              </a:rPr>
              <a:t>            第一類：登記名義人或其代理人提出登記名義人之統一編號，得申請提供各種類土地登記及地價資料，其個人全部登記及地價資料均予顯示，至其他共有人、他項權利人及管理者之統一編號及出生日期則不予顯示。</a:t>
            </a:r>
            <a:br>
              <a:rPr lang="zh-TW" altLang="en-US" sz="2800">
                <a:ea typeface="標楷體" panose="03000509000000000000" pitchFamily="65" charset="-120"/>
              </a:rPr>
            </a:br>
            <a:endParaRPr lang="zh-TW" altLang="en-US" sz="2800">
              <a:ea typeface="標楷體" panose="03000509000000000000" pitchFamily="65" charset="-12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249141D-0CEF-508F-9AED-FA733A7CA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762000"/>
            <a:ext cx="65532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>
                <a:ea typeface="標楷體" panose="03000509000000000000" pitchFamily="65" charset="-120"/>
              </a:rPr>
              <a:t>申請土地登記及地價電子資料謄本分為三類，依下列規定提出申請：</a:t>
            </a:r>
            <a:br>
              <a:rPr lang="zh-TW" altLang="en-US">
                <a:ea typeface="標楷體" panose="03000509000000000000" pitchFamily="65" charset="-120"/>
              </a:rPr>
            </a:br>
            <a:endParaRPr lang="zh-TW" altLang="en-US">
              <a:ea typeface="標楷體" panose="03000509000000000000" pitchFamily="65" charset="-120"/>
            </a:endParaRPr>
          </a:p>
        </p:txBody>
      </p:sp>
      <p:pic>
        <p:nvPicPr>
          <p:cNvPr id="3076" name="Picture 5" descr="大溪地政logo">
            <a:extLst>
              <a:ext uri="{FF2B5EF4-FFF2-40B4-BE49-F238E27FC236}">
                <a16:creationId xmlns:a16="http://schemas.microsoft.com/office/drawing/2014/main" id="{039933F2-2DB9-9C32-4137-F25BEE49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113" y="-47625"/>
            <a:ext cx="2255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540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8">
            <a:extLst>
              <a:ext uri="{FF2B5EF4-FFF2-40B4-BE49-F238E27FC236}">
                <a16:creationId xmlns:a16="http://schemas.microsoft.com/office/drawing/2014/main" id="{AEEF422A-D7DD-5ECF-A8FA-37C354681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98900" y="-239713"/>
            <a:ext cx="13955713" cy="718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9" name="文字方塊 22">
            <a:extLst>
              <a:ext uri="{FF2B5EF4-FFF2-40B4-BE49-F238E27FC236}">
                <a16:creationId xmlns:a16="http://schemas.microsoft.com/office/drawing/2014/main" id="{E48C52CA-E640-9B85-8FCF-25BBCF3E2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8" y="1052513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ˇ</a:t>
            </a:r>
            <a:endParaRPr lang="zh-TW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100" name="文字方塊 24">
            <a:extLst>
              <a:ext uri="{FF2B5EF4-FFF2-40B4-BE49-F238E27FC236}">
                <a16:creationId xmlns:a16="http://schemas.microsoft.com/office/drawing/2014/main" id="{9FA34BC9-824F-46A1-113C-139EA91F8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042988"/>
            <a:ext cx="404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ˇ</a:t>
            </a:r>
            <a:endParaRPr lang="zh-TW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101" name="文字方塊 25">
            <a:extLst>
              <a:ext uri="{FF2B5EF4-FFF2-40B4-BE49-F238E27FC236}">
                <a16:creationId xmlns:a16="http://schemas.microsoft.com/office/drawing/2014/main" id="{AA6F1C6B-DF62-736D-CA48-38BE74EDA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1474788"/>
            <a:ext cx="404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ˇ</a:t>
            </a:r>
            <a:endParaRPr lang="zh-TW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102" name="文字方塊 26">
            <a:extLst>
              <a:ext uri="{FF2B5EF4-FFF2-40B4-BE49-F238E27FC236}">
                <a16:creationId xmlns:a16="http://schemas.microsoft.com/office/drawing/2014/main" id="{1CE104C8-0C91-AC4A-AAA5-837F24A76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649538"/>
            <a:ext cx="404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ˇ</a:t>
            </a:r>
            <a:endParaRPr lang="zh-TW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103" name="文字方塊 27">
            <a:extLst>
              <a:ext uri="{FF2B5EF4-FFF2-40B4-BE49-F238E27FC236}">
                <a16:creationId xmlns:a16="http://schemas.microsoft.com/office/drawing/2014/main" id="{E35B5772-5C64-7317-3CD8-16F694EBC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649538"/>
            <a:ext cx="404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ˇ</a:t>
            </a:r>
            <a:endParaRPr lang="zh-TW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FD4B698C-516A-439A-91AC-AB94AA554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395788"/>
            <a:ext cx="663575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1200">
                <a:solidFill>
                  <a:srgbClr val="FF0000"/>
                </a:solidFill>
                <a:ea typeface="標楷體" panose="03000509000000000000" pitchFamily="65" charset="-120"/>
              </a:rPr>
              <a:t>大溪區</a:t>
            </a:r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FB1429D1-D00D-F37B-E502-1F68288A9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4346575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200">
                <a:solidFill>
                  <a:srgbClr val="FF0000"/>
                </a:solidFill>
                <a:ea typeface="標楷體" panose="03000509000000000000" pitchFamily="65" charset="-120"/>
              </a:rPr>
              <a:t>中庄段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200">
                <a:solidFill>
                  <a:srgbClr val="FF0000"/>
                </a:solidFill>
                <a:ea typeface="標楷體" panose="03000509000000000000" pitchFamily="65" charset="-120"/>
              </a:rPr>
              <a:t>中庄小段</a:t>
            </a:r>
          </a:p>
        </p:txBody>
      </p:sp>
      <p:sp>
        <p:nvSpPr>
          <p:cNvPr id="4106" name="Text Box 10">
            <a:extLst>
              <a:ext uri="{FF2B5EF4-FFF2-40B4-BE49-F238E27FC236}">
                <a16:creationId xmlns:a16="http://schemas.microsoft.com/office/drawing/2014/main" id="{9A2F9F89-2351-4476-EE48-2562C7E9F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446405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0000-0000</a:t>
            </a:r>
          </a:p>
        </p:txBody>
      </p:sp>
      <p:sp>
        <p:nvSpPr>
          <p:cNvPr id="4107" name="Text Box 11">
            <a:extLst>
              <a:ext uri="{FF2B5EF4-FFF2-40B4-BE49-F238E27FC236}">
                <a16:creationId xmlns:a16="http://schemas.microsoft.com/office/drawing/2014/main" id="{EC403604-E6FB-C4BD-0E20-ABE4EB72E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0" y="4464050"/>
            <a:ext cx="10572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*****-***</a:t>
            </a:r>
          </a:p>
        </p:txBody>
      </p:sp>
      <p:sp>
        <p:nvSpPr>
          <p:cNvPr id="4108" name="Text Box 12">
            <a:extLst>
              <a:ext uri="{FF2B5EF4-FFF2-40B4-BE49-F238E27FC236}">
                <a16:creationId xmlns:a16="http://schemas.microsoft.com/office/drawing/2014/main" id="{51D38917-2DCD-8E37-8337-6B2CAF4C5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0" y="4452938"/>
            <a:ext cx="7810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○○○</a:t>
            </a:r>
          </a:p>
        </p:txBody>
      </p:sp>
      <p:sp>
        <p:nvSpPr>
          <p:cNvPr id="4109" name="Text Box 13">
            <a:extLst>
              <a:ext uri="{FF2B5EF4-FFF2-40B4-BE49-F238E27FC236}">
                <a16:creationId xmlns:a16="http://schemas.microsoft.com/office/drawing/2014/main" id="{ACA91B8B-EB7C-5F0E-E621-6FDC919B8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4437063"/>
            <a:ext cx="990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A123456789</a:t>
            </a:r>
          </a:p>
        </p:txBody>
      </p:sp>
      <p:sp>
        <p:nvSpPr>
          <p:cNvPr id="4110" name="Text Box 14">
            <a:extLst>
              <a:ext uri="{FF2B5EF4-FFF2-40B4-BE49-F238E27FC236}">
                <a16:creationId xmlns:a16="http://schemas.microsoft.com/office/drawing/2014/main" id="{750CAE9E-BF5E-18EF-156E-3CCECD177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4452938"/>
            <a:ext cx="304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</p:txBody>
      </p:sp>
      <p:pic>
        <p:nvPicPr>
          <p:cNvPr id="4112" name="Picture 5" descr="大溪地政logo">
            <a:extLst>
              <a:ext uri="{FF2B5EF4-FFF2-40B4-BE49-F238E27FC236}">
                <a16:creationId xmlns:a16="http://schemas.microsoft.com/office/drawing/2014/main" id="{3BFB63FD-8D58-0EE3-DB7E-4E5CBE934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1772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大溪地政logo">
            <a:extLst>
              <a:ext uri="{FF2B5EF4-FFF2-40B4-BE49-F238E27FC236}">
                <a16:creationId xmlns:a16="http://schemas.microsoft.com/office/drawing/2014/main" id="{8BBF0D04-185B-4212-C01D-AAA490C32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013"/>
            <a:ext cx="2117725" cy="51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C3A8B7A7-02E7-05C4-FD3E-041A3A6F7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04813"/>
            <a:ext cx="9078913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5F2634D-CB99-1F00-39D7-2EAEF2D8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3838575"/>
            <a:ext cx="908367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5" name="Text Box 3">
            <a:extLst>
              <a:ext uri="{FF2B5EF4-FFF2-40B4-BE49-F238E27FC236}">
                <a16:creationId xmlns:a16="http://schemas.microsoft.com/office/drawing/2014/main" id="{C5E804A7-BF99-244C-6BD6-0915DCD6A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88950"/>
            <a:ext cx="78105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○○○</a:t>
            </a:r>
          </a:p>
        </p:txBody>
      </p:sp>
      <p:sp>
        <p:nvSpPr>
          <p:cNvPr id="5126" name="Text Box 5">
            <a:extLst>
              <a:ext uri="{FF2B5EF4-FFF2-40B4-BE49-F238E27FC236}">
                <a16:creationId xmlns:a16="http://schemas.microsoft.com/office/drawing/2014/main" id="{FB31CC19-E3FF-B467-55D5-3C957E1AF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87363"/>
            <a:ext cx="990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A123456789</a:t>
            </a:r>
          </a:p>
        </p:txBody>
      </p:sp>
      <p:sp>
        <p:nvSpPr>
          <p:cNvPr id="5127" name="Text Box 6">
            <a:extLst>
              <a:ext uri="{FF2B5EF4-FFF2-40B4-BE49-F238E27FC236}">
                <a16:creationId xmlns:a16="http://schemas.microsoft.com/office/drawing/2014/main" id="{25E35433-D9E8-EFD0-CB2C-2EF76C0DB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87363"/>
            <a:ext cx="990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00-1234567</a:t>
            </a:r>
          </a:p>
        </p:txBody>
      </p:sp>
      <p:sp>
        <p:nvSpPr>
          <p:cNvPr id="5128" name="Text Box 7">
            <a:extLst>
              <a:ext uri="{FF2B5EF4-FFF2-40B4-BE49-F238E27FC236}">
                <a16:creationId xmlns:a16="http://schemas.microsoft.com/office/drawing/2014/main" id="{8910511D-BE87-2658-22DF-EBB2ECFAA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87363"/>
            <a:ext cx="25146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○○</a:t>
            </a:r>
            <a:r>
              <a:rPr lang="zh-TW" altLang="en-US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市○○區○○路○○號○○樓</a:t>
            </a:r>
          </a:p>
        </p:txBody>
      </p:sp>
      <p:sp>
        <p:nvSpPr>
          <p:cNvPr id="5129" name="Text Box 4">
            <a:extLst>
              <a:ext uri="{FF2B5EF4-FFF2-40B4-BE49-F238E27FC236}">
                <a16:creationId xmlns:a16="http://schemas.microsoft.com/office/drawing/2014/main" id="{7C2CBDA0-85CB-3874-2A70-C60D12E0D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322638"/>
            <a:ext cx="78105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○○○</a:t>
            </a:r>
          </a:p>
        </p:txBody>
      </p:sp>
      <p:sp>
        <p:nvSpPr>
          <p:cNvPr id="5130" name="文字方塊 10">
            <a:extLst>
              <a:ext uri="{FF2B5EF4-FFF2-40B4-BE49-F238E27FC236}">
                <a16:creationId xmlns:a16="http://schemas.microsoft.com/office/drawing/2014/main" id="{45C51674-C8B3-7F00-E71C-F2F932249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203575"/>
            <a:ext cx="404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ˇ</a:t>
            </a:r>
            <a:endParaRPr lang="zh-TW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9FCD7531-A1FC-1D35-F3D0-A482D69F6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ea typeface="標楷體" panose="03000509000000000000" pitchFamily="65" charset="-120"/>
              </a:rPr>
              <a:t>如登記名義人委託代理人申請電子謄本</a:t>
            </a:r>
          </a:p>
          <a:p>
            <a:pPr eaLnBrk="1" hangingPunct="1"/>
            <a:r>
              <a:rPr lang="zh-TW" altLang="en-US">
                <a:ea typeface="標楷體" panose="03000509000000000000" pitchFamily="65" charset="-120"/>
              </a:rPr>
              <a:t>其範例如下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zh-TW" altLang="en-US">
              <a:ea typeface="標楷體" panose="03000509000000000000" pitchFamily="65" charset="-120"/>
            </a:endParaRPr>
          </a:p>
        </p:txBody>
      </p:sp>
      <p:pic>
        <p:nvPicPr>
          <p:cNvPr id="6147" name="Picture 7" descr="大溪地政logo">
            <a:extLst>
              <a:ext uri="{FF2B5EF4-FFF2-40B4-BE49-F238E27FC236}">
                <a16:creationId xmlns:a16="http://schemas.microsoft.com/office/drawing/2014/main" id="{8728D064-E253-7EDD-A8E3-FCDDD20FA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0"/>
            <a:ext cx="24003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304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8">
            <a:extLst>
              <a:ext uri="{FF2B5EF4-FFF2-40B4-BE49-F238E27FC236}">
                <a16:creationId xmlns:a16="http://schemas.microsoft.com/office/drawing/2014/main" id="{4F872213-D7E3-1362-4616-F3FE24004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67138" y="-239713"/>
            <a:ext cx="13955713" cy="718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1" name="文字方塊 22">
            <a:extLst>
              <a:ext uri="{FF2B5EF4-FFF2-40B4-BE49-F238E27FC236}">
                <a16:creationId xmlns:a16="http://schemas.microsoft.com/office/drawing/2014/main" id="{78AFC07A-BD60-846F-62DC-D8B13CE5F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3" y="1042988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ˇ</a:t>
            </a:r>
            <a:endParaRPr lang="zh-TW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文字方塊 24">
            <a:extLst>
              <a:ext uri="{FF2B5EF4-FFF2-40B4-BE49-F238E27FC236}">
                <a16:creationId xmlns:a16="http://schemas.microsoft.com/office/drawing/2014/main" id="{224EE883-7649-ECE2-0061-AC1B34413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1011238"/>
            <a:ext cx="404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ˇ</a:t>
            </a:r>
            <a:endParaRPr lang="zh-TW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173" name="文字方塊 25">
            <a:extLst>
              <a:ext uri="{FF2B5EF4-FFF2-40B4-BE49-F238E27FC236}">
                <a16:creationId xmlns:a16="http://schemas.microsoft.com/office/drawing/2014/main" id="{3B1C48CF-7C52-642E-B22F-2F52A1363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412875"/>
            <a:ext cx="404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ˇ</a:t>
            </a:r>
            <a:endParaRPr lang="zh-TW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174" name="文字方塊 26">
            <a:extLst>
              <a:ext uri="{FF2B5EF4-FFF2-40B4-BE49-F238E27FC236}">
                <a16:creationId xmlns:a16="http://schemas.microsoft.com/office/drawing/2014/main" id="{240C453E-58A4-17B7-0B1C-E99E745E2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2649538"/>
            <a:ext cx="404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ˇ</a:t>
            </a:r>
            <a:endParaRPr lang="zh-TW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175" name="文字方塊 27">
            <a:extLst>
              <a:ext uri="{FF2B5EF4-FFF2-40B4-BE49-F238E27FC236}">
                <a16:creationId xmlns:a16="http://schemas.microsoft.com/office/drawing/2014/main" id="{319247E8-7EF6-2A2F-0D14-B774ADFAC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2649538"/>
            <a:ext cx="404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ˇ</a:t>
            </a:r>
            <a:endParaRPr lang="zh-TW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274E1D3D-9096-6008-C22F-8C0340102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395788"/>
            <a:ext cx="663575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1200">
                <a:solidFill>
                  <a:srgbClr val="FF0000"/>
                </a:solidFill>
                <a:ea typeface="標楷體" panose="03000509000000000000" pitchFamily="65" charset="-120"/>
              </a:rPr>
              <a:t>大溪區</a:t>
            </a:r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8E976D00-322B-ACE0-9222-81341DF7E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4346575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200">
                <a:solidFill>
                  <a:srgbClr val="FF0000"/>
                </a:solidFill>
                <a:ea typeface="標楷體" panose="03000509000000000000" pitchFamily="65" charset="-120"/>
              </a:rPr>
              <a:t>中庄段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200">
                <a:solidFill>
                  <a:srgbClr val="FF0000"/>
                </a:solidFill>
                <a:ea typeface="標楷體" panose="03000509000000000000" pitchFamily="65" charset="-120"/>
              </a:rPr>
              <a:t>中庄小段</a:t>
            </a:r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B04A6632-BB83-EAF7-1DDE-9A9ED353D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446405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0000-0000</a:t>
            </a:r>
          </a:p>
        </p:txBody>
      </p:sp>
      <p:sp>
        <p:nvSpPr>
          <p:cNvPr id="7179" name="Text Box 11">
            <a:extLst>
              <a:ext uri="{FF2B5EF4-FFF2-40B4-BE49-F238E27FC236}">
                <a16:creationId xmlns:a16="http://schemas.microsoft.com/office/drawing/2014/main" id="{84DCB8D8-2A11-8FEC-44DD-01DC18BAD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0" y="4464050"/>
            <a:ext cx="10572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*****-***</a:t>
            </a:r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B68EB2B2-6535-A3CC-5792-F8EE3A00B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0" y="4452938"/>
            <a:ext cx="7810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○○○</a:t>
            </a:r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id="{A6DCB317-DB1B-686D-A8AA-14A9085BC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4437063"/>
            <a:ext cx="990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A123456789</a:t>
            </a:r>
          </a:p>
        </p:txBody>
      </p:sp>
      <p:sp>
        <p:nvSpPr>
          <p:cNvPr id="7182" name="Text Box 14">
            <a:extLst>
              <a:ext uri="{FF2B5EF4-FFF2-40B4-BE49-F238E27FC236}">
                <a16:creationId xmlns:a16="http://schemas.microsoft.com/office/drawing/2014/main" id="{D01140ED-2FDB-DE1A-2893-5B65290E4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4452938"/>
            <a:ext cx="304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</p:txBody>
      </p:sp>
      <p:pic>
        <p:nvPicPr>
          <p:cNvPr id="7184" name="Picture 5" descr="大溪地政logo">
            <a:extLst>
              <a:ext uri="{FF2B5EF4-FFF2-40B4-BE49-F238E27FC236}">
                <a16:creationId xmlns:a16="http://schemas.microsoft.com/office/drawing/2014/main" id="{840C1F76-0FA6-1BF7-2D81-50F416E08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1772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大溪地政logo">
            <a:extLst>
              <a:ext uri="{FF2B5EF4-FFF2-40B4-BE49-F238E27FC236}">
                <a16:creationId xmlns:a16="http://schemas.microsoft.com/office/drawing/2014/main" id="{7E1DB988-A731-F444-46C3-64614D547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013"/>
            <a:ext cx="2117725" cy="51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>
            <a:extLst>
              <a:ext uri="{FF2B5EF4-FFF2-40B4-BE49-F238E27FC236}">
                <a16:creationId xmlns:a16="http://schemas.microsoft.com/office/drawing/2014/main" id="{83E55B08-0F92-8E3C-A891-31392EE5D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04813"/>
            <a:ext cx="9078913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4697A7A6-0F8E-6DE0-6AA4-2FF3D47E9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3838575"/>
            <a:ext cx="908367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3">
            <a:extLst>
              <a:ext uri="{FF2B5EF4-FFF2-40B4-BE49-F238E27FC236}">
                <a16:creationId xmlns:a16="http://schemas.microsoft.com/office/drawing/2014/main" id="{139F2BC6-E95A-9E42-1A18-C9A57D045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88950"/>
            <a:ext cx="78105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○○○</a:t>
            </a:r>
          </a:p>
        </p:txBody>
      </p:sp>
      <p:sp>
        <p:nvSpPr>
          <p:cNvPr id="8198" name="Text Box 5">
            <a:extLst>
              <a:ext uri="{FF2B5EF4-FFF2-40B4-BE49-F238E27FC236}">
                <a16:creationId xmlns:a16="http://schemas.microsoft.com/office/drawing/2014/main" id="{45BCD839-E878-0550-D0A8-55C53DC8B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87363"/>
            <a:ext cx="990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A123456789</a:t>
            </a:r>
          </a:p>
        </p:txBody>
      </p:sp>
      <p:sp>
        <p:nvSpPr>
          <p:cNvPr id="8199" name="Text Box 6">
            <a:extLst>
              <a:ext uri="{FF2B5EF4-FFF2-40B4-BE49-F238E27FC236}">
                <a16:creationId xmlns:a16="http://schemas.microsoft.com/office/drawing/2014/main" id="{1B0428F3-0ECF-9B64-A799-CCCA4DEAF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87363"/>
            <a:ext cx="990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00-1234567</a:t>
            </a:r>
          </a:p>
        </p:txBody>
      </p:sp>
      <p:sp>
        <p:nvSpPr>
          <p:cNvPr id="8200" name="Text Box 7">
            <a:extLst>
              <a:ext uri="{FF2B5EF4-FFF2-40B4-BE49-F238E27FC236}">
                <a16:creationId xmlns:a16="http://schemas.microsoft.com/office/drawing/2014/main" id="{0830FCD4-3001-BC3B-5CBF-037C366A6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87363"/>
            <a:ext cx="25146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○○</a:t>
            </a:r>
            <a:r>
              <a:rPr lang="zh-TW" altLang="en-US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市○○區○○路○○號○○樓</a:t>
            </a:r>
          </a:p>
        </p:txBody>
      </p:sp>
      <p:sp>
        <p:nvSpPr>
          <p:cNvPr id="8201" name="Text Box 4">
            <a:extLst>
              <a:ext uri="{FF2B5EF4-FFF2-40B4-BE49-F238E27FC236}">
                <a16:creationId xmlns:a16="http://schemas.microsoft.com/office/drawing/2014/main" id="{DF90B3EC-FBB6-8601-9A60-B90D9284F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322638"/>
            <a:ext cx="78105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○○○</a:t>
            </a:r>
          </a:p>
        </p:txBody>
      </p:sp>
      <p:sp>
        <p:nvSpPr>
          <p:cNvPr id="8202" name="文字方塊 10">
            <a:extLst>
              <a:ext uri="{FF2B5EF4-FFF2-40B4-BE49-F238E27FC236}">
                <a16:creationId xmlns:a16="http://schemas.microsoft.com/office/drawing/2014/main" id="{66E64769-6165-623B-05D9-C682D1B9E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203575"/>
            <a:ext cx="404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ˇ</a:t>
            </a:r>
            <a:endParaRPr lang="zh-TW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203" name="Text Box 3">
            <a:extLst>
              <a:ext uri="{FF2B5EF4-FFF2-40B4-BE49-F238E27FC236}">
                <a16:creationId xmlns:a16="http://schemas.microsoft.com/office/drawing/2014/main" id="{DB4CF6F4-1710-2938-A5A9-3F80C41C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063625"/>
            <a:ext cx="78105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○○○</a:t>
            </a:r>
          </a:p>
        </p:txBody>
      </p:sp>
      <p:sp>
        <p:nvSpPr>
          <p:cNvPr id="8204" name="Text Box 5">
            <a:extLst>
              <a:ext uri="{FF2B5EF4-FFF2-40B4-BE49-F238E27FC236}">
                <a16:creationId xmlns:a16="http://schemas.microsoft.com/office/drawing/2014/main" id="{C3D3D6D8-1239-74DA-4C56-212B624E0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106680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A123456789</a:t>
            </a:r>
          </a:p>
        </p:txBody>
      </p:sp>
      <p:sp>
        <p:nvSpPr>
          <p:cNvPr id="8205" name="Text Box 6">
            <a:extLst>
              <a:ext uri="{FF2B5EF4-FFF2-40B4-BE49-F238E27FC236}">
                <a16:creationId xmlns:a16="http://schemas.microsoft.com/office/drawing/2014/main" id="{CEDFEF30-3CB5-12C5-C975-3FB257F67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900" y="106680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00-1234567</a:t>
            </a:r>
          </a:p>
        </p:txBody>
      </p:sp>
      <p:sp>
        <p:nvSpPr>
          <p:cNvPr id="8206" name="Text Box 7">
            <a:extLst>
              <a:ext uri="{FF2B5EF4-FFF2-40B4-BE49-F238E27FC236}">
                <a16:creationId xmlns:a16="http://schemas.microsoft.com/office/drawing/2014/main" id="{9C4B3AB7-4C82-2C78-AF22-E2A38587F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650" y="1063625"/>
            <a:ext cx="25146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○○</a:t>
            </a:r>
            <a:r>
              <a:rPr lang="zh-TW" altLang="en-US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市○○區○○路○○號○○樓</a:t>
            </a:r>
          </a:p>
        </p:txBody>
      </p:sp>
      <p:sp>
        <p:nvSpPr>
          <p:cNvPr id="8207" name="文字方塊 15">
            <a:extLst>
              <a:ext uri="{FF2B5EF4-FFF2-40B4-BE49-F238E27FC236}">
                <a16:creationId xmlns:a16="http://schemas.microsoft.com/office/drawing/2014/main" id="{3573EEB2-2CAF-7D31-8029-BB5F984AC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57338"/>
            <a:ext cx="404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ˇ</a:t>
            </a:r>
            <a:endParaRPr lang="zh-TW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208" name="Text Box 4">
            <a:extLst>
              <a:ext uri="{FF2B5EF4-FFF2-40B4-BE49-F238E27FC236}">
                <a16:creationId xmlns:a16="http://schemas.microsoft.com/office/drawing/2014/main" id="{3235C645-71B1-91AE-709D-94366DEA8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1916113"/>
            <a:ext cx="7810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○○○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預設簡報設計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313</TotalTime>
  <Words>163</Words>
  <Application>Microsoft Office PowerPoint</Application>
  <PresentationFormat>如螢幕大小 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Arial</vt:lpstr>
      <vt:lpstr>新細明體</vt:lpstr>
      <vt:lpstr>Times New Roman</vt:lpstr>
      <vt:lpstr>Calibri</vt:lpstr>
      <vt:lpstr>標楷體</vt:lpstr>
      <vt:lpstr>預設簡報設計</vt:lpstr>
      <vt:lpstr>1_預設簡報設計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Rogers Wang</cp:lastModifiedBy>
  <cp:revision>47</cp:revision>
  <dcterms:created xsi:type="dcterms:W3CDTF">2009-06-23T06:53:13Z</dcterms:created>
  <dcterms:modified xsi:type="dcterms:W3CDTF">2025-08-18T01:42:48Z</dcterms:modified>
</cp:coreProperties>
</file>