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72" r:id="rId2"/>
  </p:sldMasterIdLst>
  <p:sldIdLst>
    <p:sldId id="258" r:id="rId3"/>
    <p:sldId id="262" r:id="rId4"/>
    <p:sldId id="263" r:id="rId5"/>
    <p:sldId id="259" r:id="rId6"/>
    <p:sldId id="265" r:id="rId7"/>
    <p:sldId id="268" r:id="rId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9" autoAdjust="0"/>
    <p:restoredTop sz="90929"/>
  </p:normalViewPr>
  <p:slideViewPr>
    <p:cSldViewPr>
      <p:cViewPr varScale="1">
        <p:scale>
          <a:sx n="100" d="100"/>
          <a:sy n="100" d="100"/>
        </p:scale>
        <p:origin x="2238" y="90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AABF84-2B5F-422D-3FB5-B318999C66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DFF814-842D-AEC7-5D6D-A757F267D6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B30AC0-813D-6719-D616-4245FEA557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3A07CB-E02B-47C7-A718-039F793820C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937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4A0D8D-59AB-2369-C660-AF930D860B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EAFFA4-ABC8-7A28-0612-14FC1710DB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E238A3-736A-7126-E087-531137C297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94FFB-0439-4760-B89B-3A5C5F4AB05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2005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247DCF-4CB5-A45E-C890-4EBEE824B7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D13932-02A2-90DB-3656-2C24006EF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C5AD81-DDDE-060C-823B-00951A8345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64388E-B1AB-4B2E-BD79-FCD8984EA43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2294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066057-D3BE-844E-8A99-11E774FD5C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F7EA9E-166A-1B25-1C9B-A01254E8DA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EC5182-33A9-D5C9-6685-F43BB43656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5F6B3-04A4-4EA0-9542-8F56093E5ED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5650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925BF3-14B7-ECB5-569C-EEB70060B0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D9B29E-1C59-781A-F679-F6879CAE92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948D604-FE39-5B7A-197F-CD91DF0220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75C914-4D30-4EFC-8DFC-89E37502BD2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15540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F0DC536-30F5-53DD-EC13-B1A7E321D5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EF75AD2-756B-2C7F-3BE6-9FB83C13C6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FD5FF2-D58A-A2A3-1503-F7F03DB507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E736B9-ACBD-4B58-96C0-E841A894F67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3052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5521B8-674B-2641-24E5-96BD1D4629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416A29-EBC5-9F10-9E2F-D963BF40E2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A0E547-273C-11A6-1FC4-78FDDF4227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6EBB82-CB2E-42BC-AF5C-3FB8AE6926C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2313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BF64F9D-67D5-3CDB-1178-B5A043A59F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CDB0A40-EC17-A413-7B6B-C10CFC5504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0CB7B7E-3246-8219-EDF8-B49DCCE4EF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11ED7-4E53-454A-810C-B3C235EA86B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20413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D380585-F690-1DB7-5B4E-86F557A726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70E4D7A-562B-3AB9-3E9A-098AAE106D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A850EFC-40CF-8BC5-C3A5-4ABD0EF090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5FA28B-BCF3-463A-965F-BCEE2620319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24062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2D2C23C-ED5D-FCD7-814F-D0AB454478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650CA4F-9663-0E42-3AAA-F8CF50C881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4D51463-4BD5-CAF4-40FF-544917205C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577176-ADB3-492A-BC32-F7A6B9F32EF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64094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5EF073-36DD-D1AE-5A5C-4F5418ECFB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D991D-55AA-D151-870A-589BA9C11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285D3E-9BA9-B9F7-C193-B1B479737C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28647D-6739-43DE-BB35-854944B9488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049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DA7A23-6B21-84C1-4E7D-9DE29F5C25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C348CB-7C0D-E1B0-4909-36CB56038D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8EE515-2867-1974-ABC3-799C7DDF7A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1E059B-B84E-452C-9B8E-95A98F0CA7F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72058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FF471-D06F-7025-9A9F-CE2D0C8A7C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814FF7-D55D-4C0A-668E-B91B6A90DA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F64AE8-FD43-DD9C-C8ED-D2AED8C236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1F274A-301E-46C1-B35F-E78214C4B81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2235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9A1CAC-E7CC-5CD4-05FC-2B5CE1F1AA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0A9D04-D9F8-55A3-CA1F-0F46F75F3C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C001EB-69C6-429A-06C1-29F97BC5E8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862D6F-929E-44E7-B076-6E508014EB54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7436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4C70BE-E546-6901-F382-6ABD75FE4C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472630-26DC-52A5-040B-7BE10307EF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B17A229-4E69-BB7B-20B3-9F4A4D17E5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503A93-6394-4B4F-9DED-F52E43C9343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938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A33A1E-5A89-4B10-BAEF-3765F09ACE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5DBA519-55B1-6BC1-9499-45FACB797C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5EF9AD-E2E3-59FB-D670-EA491EE69D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509077-0480-4928-942D-6AC95B9B867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4776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43737-6300-903F-1F4D-9B642D84C8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87CDBE-5242-CA8C-F890-46D436203E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2D5C88-CFF0-7FB3-7047-9F2B8C97A4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2849FB-31CE-408A-9C67-F8DCECE70B2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759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B3B58C7-ACD3-C3E0-A1F8-80316B13EB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4B82328-9CD3-06DA-5DA4-CF7D1A3756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27F878C-D67B-9049-F462-8D5EAE1F49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14AA3A-2C6E-417B-99F2-FAC488E82D2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797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29A6579-8AB8-0D88-EA93-CA39A1FF95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F0BBC9-CC0E-83B1-5021-05AA469591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B8FE1F-9F89-EC6E-22BD-DD2BA0D9A8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DC8B07-3B78-45D8-AAE8-72E014E2067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0845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F1EA3B2-1312-99DE-A95A-A25F72667E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3135A44-B276-1123-B074-276DFAB54B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416656B-EB2D-7BC1-805E-8BD9FC6EC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51C98D-FE02-40E7-AE67-822AF490AB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4448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761B3-6717-5055-5EA9-DF6DE882C0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B955E-BF23-2D0C-5302-219518223D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D42D65-B6C7-AD39-CED4-B856B988CC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E667F-6050-4A04-8170-3DE21E2254D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029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D50628-02A4-9E24-3B34-A1704B4E4C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98BD7-7928-763F-B77A-6C23A777F9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C640E6-6F6D-694F-EF13-F20F587380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F36B55-1520-4C15-93E9-982F51B440C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2445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12010026y">
            <a:extLst>
              <a:ext uri="{FF2B5EF4-FFF2-40B4-BE49-F238E27FC236}">
                <a16:creationId xmlns:a16="http://schemas.microsoft.com/office/drawing/2014/main" id="{10766A32-5FCA-C446-143A-4F18DDAE6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DDF6019C-7A5F-8D49-66EB-76DB33048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741C398-4D4F-0224-303F-C951FE629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8959D475-EF93-C172-D3B5-6FF58D256EF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68E570AD-E8B2-FAF4-33E4-F0E55BDE8F1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82EF669F-A6FE-A833-4508-69DA3EE8E98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508DC5EB-D7B1-4411-8AD9-4F43674AD1DB}" type="slidenum">
              <a:rPr lang="en-US" altLang="zh-TW"/>
              <a:pPr/>
              <a:t>‹#›</a:t>
            </a:fld>
            <a:endParaRPr lang="en-US" altLang="zh-TW"/>
          </a:p>
        </p:txBody>
      </p:sp>
      <p:pic>
        <p:nvPicPr>
          <p:cNvPr id="1032" name="Picture 9">
            <a:extLst>
              <a:ext uri="{FF2B5EF4-FFF2-40B4-BE49-F238E27FC236}">
                <a16:creationId xmlns:a16="http://schemas.microsoft.com/office/drawing/2014/main" id="{6F63132F-13A0-3451-AAA9-ABFE9E35DD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5416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12010026y">
            <a:extLst>
              <a:ext uri="{FF2B5EF4-FFF2-40B4-BE49-F238E27FC236}">
                <a16:creationId xmlns:a16="http://schemas.microsoft.com/office/drawing/2014/main" id="{8DC9532F-11CC-996B-327A-7820200463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228600"/>
            <a:ext cx="975360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B2631F6E-1448-CB99-4A1D-FBF27EDA3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05871244-98BD-F90E-4C1F-EC8DA87D22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A03E361A-9FDB-1BAF-C9B0-987FC835AB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3C7F2D78-B07C-9DCA-160B-0D2E57351C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78A063F3-FE4E-D3C7-11A7-2CAFF11EB6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87BCB88-F2A2-4AC1-946B-FA88E8FCEEB4}" type="slidenum">
              <a:rPr lang="en-US" altLang="zh-TW"/>
              <a:pPr/>
              <a:t>‹#›</a:t>
            </a:fld>
            <a:endParaRPr lang="en-US" altLang="zh-TW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C019AF72-5594-F1EF-B235-330E0E23A2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5416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6D6C17B-F21D-C299-D390-75684F1F5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133600"/>
            <a:ext cx="7681912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495550" indent="-249555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2800">
                <a:ea typeface="標楷體" panose="03000509000000000000" pitchFamily="65" charset="-120"/>
              </a:rPr>
              <a:t>            第三類：登記名義人</a:t>
            </a:r>
            <a:r>
              <a:rPr lang="zh-TW" altLang="en-US" sz="2800">
                <a:latin typeface="新細明體" panose="02020500000000000000" pitchFamily="18" charset="-120"/>
              </a:rPr>
              <a:t>、</a:t>
            </a: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利害關係人</a:t>
            </a:r>
            <a:r>
              <a:rPr lang="zh-TW" altLang="en-US" sz="2800">
                <a:ea typeface="標楷體" panose="03000509000000000000" pitchFamily="65" charset="-120"/>
              </a:rPr>
              <a:t>或其代理人依法提出相關規定證明文件並經本所審核通過者，得依規定之範圍申請第三類土地登記及地價資料，其申請之登記名義人僅顯示姓名</a:t>
            </a:r>
            <a:r>
              <a:rPr lang="zh-TW" altLang="en-US" sz="2800">
                <a:latin typeface="新細明體" panose="02020500000000000000" pitchFamily="18" charset="-120"/>
              </a:rPr>
              <a:t>、</a:t>
            </a:r>
            <a:r>
              <a:rPr lang="zh-TW" altLang="en-US" sz="2800">
                <a:latin typeface="標楷體" panose="03000509000000000000" pitchFamily="65" charset="-120"/>
                <a:ea typeface="標楷體" panose="03000509000000000000" pitchFamily="65" charset="-120"/>
              </a:rPr>
              <a:t>住所</a:t>
            </a:r>
            <a:r>
              <a:rPr lang="zh-TW" altLang="en-US" sz="2800">
                <a:ea typeface="標楷體" panose="03000509000000000000" pitchFamily="65" charset="-120"/>
              </a:rPr>
              <a:t>資料，至其他共有人、他項權利人及管理者之完整姓名</a:t>
            </a:r>
            <a:r>
              <a:rPr lang="zh-TW" altLang="en-US" sz="2800">
                <a:latin typeface="新細明體" panose="02020500000000000000" pitchFamily="18" charset="-120"/>
              </a:rPr>
              <a:t>、</a:t>
            </a:r>
            <a:r>
              <a:rPr lang="zh-TW" altLang="en-US" sz="2800">
                <a:ea typeface="標楷體" panose="03000509000000000000" pitchFamily="65" charset="-120"/>
              </a:rPr>
              <a:t>統一編號及出生日期則不予顯示。</a:t>
            </a:r>
            <a:br>
              <a:rPr lang="zh-TW" altLang="en-US" sz="2800">
                <a:ea typeface="標楷體" panose="03000509000000000000" pitchFamily="65" charset="-120"/>
              </a:rPr>
            </a:br>
            <a:endParaRPr lang="zh-TW" altLang="en-US" sz="2800">
              <a:ea typeface="標楷體" panose="03000509000000000000" pitchFamily="65" charset="-120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221BD63-132D-AC7E-509B-CD5D25AA9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762000"/>
            <a:ext cx="65532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>
                <a:ea typeface="標楷體" panose="03000509000000000000" pitchFamily="65" charset="-120"/>
              </a:rPr>
              <a:t>申請土地登記及地價電子資料謄本分為三類，依下列規定提出申請：</a:t>
            </a:r>
            <a:br>
              <a:rPr lang="zh-TW" altLang="en-US">
                <a:ea typeface="標楷體" panose="03000509000000000000" pitchFamily="65" charset="-120"/>
              </a:rPr>
            </a:br>
            <a:endParaRPr lang="zh-TW" altLang="en-US">
              <a:ea typeface="標楷體" panose="03000509000000000000" pitchFamily="65" charset="-120"/>
            </a:endParaRPr>
          </a:p>
        </p:txBody>
      </p:sp>
      <p:pic>
        <p:nvPicPr>
          <p:cNvPr id="3076" name="Picture 5" descr="大溪地政logo">
            <a:extLst>
              <a:ext uri="{FF2B5EF4-FFF2-40B4-BE49-F238E27FC236}">
                <a16:creationId xmlns:a16="http://schemas.microsoft.com/office/drawing/2014/main" id="{A1514994-A021-17D7-3A8A-EE4569F52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113" y="-47625"/>
            <a:ext cx="2255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540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8">
            <a:extLst>
              <a:ext uri="{FF2B5EF4-FFF2-40B4-BE49-F238E27FC236}">
                <a16:creationId xmlns:a16="http://schemas.microsoft.com/office/drawing/2014/main" id="{E3588D5D-5FCB-F237-CAD1-3AC3E4E7B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67138" y="-239713"/>
            <a:ext cx="13955713" cy="718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99" name="文字方塊 22">
            <a:extLst>
              <a:ext uri="{FF2B5EF4-FFF2-40B4-BE49-F238E27FC236}">
                <a16:creationId xmlns:a16="http://schemas.microsoft.com/office/drawing/2014/main" id="{96D421E2-C044-0FEE-A583-E6F02EA79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3" y="1042988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文字方塊 24">
            <a:extLst>
              <a:ext uri="{FF2B5EF4-FFF2-40B4-BE49-F238E27FC236}">
                <a16:creationId xmlns:a16="http://schemas.microsoft.com/office/drawing/2014/main" id="{51BF83D3-8CC3-9A83-6397-4022E7F2F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042988"/>
            <a:ext cx="404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101" name="文字方塊 25">
            <a:extLst>
              <a:ext uri="{FF2B5EF4-FFF2-40B4-BE49-F238E27FC236}">
                <a16:creationId xmlns:a16="http://schemas.microsoft.com/office/drawing/2014/main" id="{51B214D7-6DBB-DC72-05BF-2E78B46F6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412875"/>
            <a:ext cx="404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102" name="文字方塊 26">
            <a:extLst>
              <a:ext uri="{FF2B5EF4-FFF2-40B4-BE49-F238E27FC236}">
                <a16:creationId xmlns:a16="http://schemas.microsoft.com/office/drawing/2014/main" id="{80C5F9F4-9E7D-AF64-B183-61A1A8CA2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2649538"/>
            <a:ext cx="404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103" name="文字方塊 27">
            <a:extLst>
              <a:ext uri="{FF2B5EF4-FFF2-40B4-BE49-F238E27FC236}">
                <a16:creationId xmlns:a16="http://schemas.microsoft.com/office/drawing/2014/main" id="{1AD87446-7A95-E40C-3316-117A9EC36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649538"/>
            <a:ext cx="404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104" name="Text Box 8">
            <a:extLst>
              <a:ext uri="{FF2B5EF4-FFF2-40B4-BE49-F238E27FC236}">
                <a16:creationId xmlns:a16="http://schemas.microsoft.com/office/drawing/2014/main" id="{F91A3BCC-BA4B-141D-7694-8268B506B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395788"/>
            <a:ext cx="66357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1200">
                <a:solidFill>
                  <a:srgbClr val="FF0000"/>
                </a:solidFill>
                <a:ea typeface="標楷體" panose="03000509000000000000" pitchFamily="65" charset="-120"/>
              </a:rPr>
              <a:t>大溪區</a:t>
            </a: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5AB1A517-DEE8-672A-796F-E93A24DD0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4346575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200">
                <a:solidFill>
                  <a:srgbClr val="FF0000"/>
                </a:solidFill>
                <a:ea typeface="標楷體" panose="03000509000000000000" pitchFamily="65" charset="-120"/>
              </a:rPr>
              <a:t>中庄段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200">
                <a:solidFill>
                  <a:srgbClr val="FF0000"/>
                </a:solidFill>
                <a:ea typeface="標楷體" panose="03000509000000000000" pitchFamily="65" charset="-120"/>
              </a:rPr>
              <a:t>中庄小段</a:t>
            </a:r>
          </a:p>
        </p:txBody>
      </p:sp>
      <p:sp>
        <p:nvSpPr>
          <p:cNvPr id="4106" name="Text Box 10">
            <a:extLst>
              <a:ext uri="{FF2B5EF4-FFF2-40B4-BE49-F238E27FC236}">
                <a16:creationId xmlns:a16="http://schemas.microsoft.com/office/drawing/2014/main" id="{394E7CAC-F9C3-5C0D-3FB0-25F49BC82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446405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0000-0000</a:t>
            </a:r>
          </a:p>
        </p:txBody>
      </p:sp>
      <p:sp>
        <p:nvSpPr>
          <p:cNvPr id="4107" name="Text Box 11">
            <a:extLst>
              <a:ext uri="{FF2B5EF4-FFF2-40B4-BE49-F238E27FC236}">
                <a16:creationId xmlns:a16="http://schemas.microsoft.com/office/drawing/2014/main" id="{D9126174-A896-E180-D1AD-0F4E934B0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0" y="4464050"/>
            <a:ext cx="10572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*****-***</a:t>
            </a:r>
          </a:p>
        </p:txBody>
      </p:sp>
      <p:sp>
        <p:nvSpPr>
          <p:cNvPr id="4108" name="Text Box 12">
            <a:extLst>
              <a:ext uri="{FF2B5EF4-FFF2-40B4-BE49-F238E27FC236}">
                <a16:creationId xmlns:a16="http://schemas.microsoft.com/office/drawing/2014/main" id="{F57DCAEF-3A2F-450D-A2B5-5A4FA4C29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4452938"/>
            <a:ext cx="7810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○○○</a:t>
            </a:r>
          </a:p>
        </p:txBody>
      </p:sp>
      <p:sp>
        <p:nvSpPr>
          <p:cNvPr id="4109" name="Text Box 13">
            <a:extLst>
              <a:ext uri="{FF2B5EF4-FFF2-40B4-BE49-F238E27FC236}">
                <a16:creationId xmlns:a16="http://schemas.microsoft.com/office/drawing/2014/main" id="{EF35EB59-48AB-1FD5-F799-656A5D291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437063"/>
            <a:ext cx="990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A123456789</a:t>
            </a:r>
          </a:p>
        </p:txBody>
      </p:sp>
      <p:sp>
        <p:nvSpPr>
          <p:cNvPr id="4110" name="Text Box 14">
            <a:extLst>
              <a:ext uri="{FF2B5EF4-FFF2-40B4-BE49-F238E27FC236}">
                <a16:creationId xmlns:a16="http://schemas.microsoft.com/office/drawing/2014/main" id="{B1660349-383B-E350-3B7D-285ADC889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4452938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</p:txBody>
      </p:sp>
      <p:pic>
        <p:nvPicPr>
          <p:cNvPr id="4112" name="Picture 5" descr="大溪地政logo">
            <a:extLst>
              <a:ext uri="{FF2B5EF4-FFF2-40B4-BE49-F238E27FC236}">
                <a16:creationId xmlns:a16="http://schemas.microsoft.com/office/drawing/2014/main" id="{DFAC460A-BD55-E96A-4E59-73A2D23A3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1772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5" descr="大溪地政logo">
            <a:extLst>
              <a:ext uri="{FF2B5EF4-FFF2-40B4-BE49-F238E27FC236}">
                <a16:creationId xmlns:a16="http://schemas.microsoft.com/office/drawing/2014/main" id="{26C71213-479F-B6F8-47AD-2FCE9AA5C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013"/>
            <a:ext cx="2117725" cy="51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9636969E-60A8-05C9-8014-1B8C56F4E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04813"/>
            <a:ext cx="9078913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4A44440-0301-3ECE-04C5-72CFF8DCB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3838575"/>
            <a:ext cx="908367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5" name="Text Box 3">
            <a:extLst>
              <a:ext uri="{FF2B5EF4-FFF2-40B4-BE49-F238E27FC236}">
                <a16:creationId xmlns:a16="http://schemas.microsoft.com/office/drawing/2014/main" id="{2560153B-7630-2EFB-B3EF-03B20D5E8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88950"/>
            <a:ext cx="7810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○○○</a:t>
            </a:r>
          </a:p>
        </p:txBody>
      </p:sp>
      <p:sp>
        <p:nvSpPr>
          <p:cNvPr id="5126" name="Text Box 5">
            <a:extLst>
              <a:ext uri="{FF2B5EF4-FFF2-40B4-BE49-F238E27FC236}">
                <a16:creationId xmlns:a16="http://schemas.microsoft.com/office/drawing/2014/main" id="{11EE9F86-9041-9F03-5C04-5B51CE74F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87363"/>
            <a:ext cx="990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A123456789</a:t>
            </a:r>
          </a:p>
        </p:txBody>
      </p:sp>
      <p:sp>
        <p:nvSpPr>
          <p:cNvPr id="5127" name="Text Box 6">
            <a:extLst>
              <a:ext uri="{FF2B5EF4-FFF2-40B4-BE49-F238E27FC236}">
                <a16:creationId xmlns:a16="http://schemas.microsoft.com/office/drawing/2014/main" id="{C5A439E3-BC8B-D82D-4DCA-6E1347ADC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87363"/>
            <a:ext cx="990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00-1234567</a:t>
            </a:r>
          </a:p>
        </p:txBody>
      </p:sp>
      <p:sp>
        <p:nvSpPr>
          <p:cNvPr id="5128" name="Text Box 7">
            <a:extLst>
              <a:ext uri="{FF2B5EF4-FFF2-40B4-BE49-F238E27FC236}">
                <a16:creationId xmlns:a16="http://schemas.microsoft.com/office/drawing/2014/main" id="{A737AD6D-4DDE-65DE-80FC-A56D1EE4B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87363"/>
            <a:ext cx="25146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</a:t>
            </a:r>
            <a:r>
              <a:rPr lang="zh-TW" altLang="en-US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市○○區○○路○○號○○樓</a:t>
            </a:r>
          </a:p>
        </p:txBody>
      </p:sp>
      <p:sp>
        <p:nvSpPr>
          <p:cNvPr id="5129" name="Text Box 4">
            <a:extLst>
              <a:ext uri="{FF2B5EF4-FFF2-40B4-BE49-F238E27FC236}">
                <a16:creationId xmlns:a16="http://schemas.microsoft.com/office/drawing/2014/main" id="{D353D94F-7352-4CDA-CF11-5F68060C2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322638"/>
            <a:ext cx="7810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○○○</a:t>
            </a:r>
          </a:p>
        </p:txBody>
      </p:sp>
      <p:sp>
        <p:nvSpPr>
          <p:cNvPr id="5130" name="文字方塊 10">
            <a:extLst>
              <a:ext uri="{FF2B5EF4-FFF2-40B4-BE49-F238E27FC236}">
                <a16:creationId xmlns:a16="http://schemas.microsoft.com/office/drawing/2014/main" id="{2627589B-1ED7-F941-3184-D197F1359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203575"/>
            <a:ext cx="404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131" name="Text Box 7">
            <a:extLst>
              <a:ext uri="{FF2B5EF4-FFF2-40B4-BE49-F238E27FC236}">
                <a16:creationId xmlns:a16="http://schemas.microsoft.com/office/drawing/2014/main" id="{DA4575DB-E381-B63B-36F8-593DE03F2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2565400"/>
            <a:ext cx="3940175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</a:t>
            </a: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</a:t>
            </a:r>
            <a:r>
              <a:rPr lang="zh-TW" altLang="en-US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法第○條規定辦理○○○○○○○用途，如致</a:t>
            </a:r>
            <a:endParaRPr lang="en-US" altLang="zh-TW" sz="120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他人權益受損，申請人願負法律責任。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70B9ADA7-291A-9A2F-A226-DE2B9C4DE1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>
                <a:ea typeface="標楷體" panose="03000509000000000000" pitchFamily="65" charset="-120"/>
              </a:rPr>
              <a:t>如登記名義人或利害關係人委託代理人申請電子謄本</a:t>
            </a:r>
          </a:p>
          <a:p>
            <a:pPr eaLnBrk="1" hangingPunct="1"/>
            <a:r>
              <a:rPr lang="zh-TW" altLang="en-US">
                <a:ea typeface="標楷體" panose="03000509000000000000" pitchFamily="65" charset="-120"/>
              </a:rPr>
              <a:t>其範例如下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zh-TW" altLang="en-US">
              <a:ea typeface="標楷體" panose="03000509000000000000" pitchFamily="65" charset="-120"/>
            </a:endParaRPr>
          </a:p>
        </p:txBody>
      </p:sp>
      <p:pic>
        <p:nvPicPr>
          <p:cNvPr id="6147" name="Picture 7" descr="大溪地政logo">
            <a:extLst>
              <a:ext uri="{FF2B5EF4-FFF2-40B4-BE49-F238E27FC236}">
                <a16:creationId xmlns:a16="http://schemas.microsoft.com/office/drawing/2014/main" id="{F9266EBC-EABA-DE8A-C3DD-E96C2CDBC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975" y="0"/>
            <a:ext cx="24003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304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8">
            <a:extLst>
              <a:ext uri="{FF2B5EF4-FFF2-40B4-BE49-F238E27FC236}">
                <a16:creationId xmlns:a16="http://schemas.microsoft.com/office/drawing/2014/main" id="{AB8D3A91-D4CC-B479-1BF5-430552808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67138" y="-239713"/>
            <a:ext cx="13955713" cy="718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1" name="文字方塊 22">
            <a:extLst>
              <a:ext uri="{FF2B5EF4-FFF2-40B4-BE49-F238E27FC236}">
                <a16:creationId xmlns:a16="http://schemas.microsoft.com/office/drawing/2014/main" id="{6C8811FD-D0A5-9294-2FC2-10231F6C9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3" y="1042988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172" name="文字方塊 24">
            <a:extLst>
              <a:ext uri="{FF2B5EF4-FFF2-40B4-BE49-F238E27FC236}">
                <a16:creationId xmlns:a16="http://schemas.microsoft.com/office/drawing/2014/main" id="{90306E46-A98E-95A4-75FF-E2B9DCA3B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9675" y="1011238"/>
            <a:ext cx="404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173" name="文字方塊 25">
            <a:extLst>
              <a:ext uri="{FF2B5EF4-FFF2-40B4-BE49-F238E27FC236}">
                <a16:creationId xmlns:a16="http://schemas.microsoft.com/office/drawing/2014/main" id="{51D97009-9B35-BED3-FA42-140758144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412875"/>
            <a:ext cx="404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174" name="文字方塊 26">
            <a:extLst>
              <a:ext uri="{FF2B5EF4-FFF2-40B4-BE49-F238E27FC236}">
                <a16:creationId xmlns:a16="http://schemas.microsoft.com/office/drawing/2014/main" id="{C8ADEBBE-1A93-EDCF-B9CE-983E76D63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2649538"/>
            <a:ext cx="404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175" name="文字方塊 27">
            <a:extLst>
              <a:ext uri="{FF2B5EF4-FFF2-40B4-BE49-F238E27FC236}">
                <a16:creationId xmlns:a16="http://schemas.microsoft.com/office/drawing/2014/main" id="{35233B8E-F251-11E8-3ECC-BC2E1CCC8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2649538"/>
            <a:ext cx="404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F0CFE351-7666-8B9E-F165-C9235DE7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4395788"/>
            <a:ext cx="663575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1200">
                <a:solidFill>
                  <a:srgbClr val="FF0000"/>
                </a:solidFill>
                <a:ea typeface="標楷體" panose="03000509000000000000" pitchFamily="65" charset="-120"/>
              </a:rPr>
              <a:t>大溪區</a:t>
            </a: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08342CAB-A653-CCD6-C66B-6F6AD070E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4346575"/>
            <a:ext cx="93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200">
                <a:solidFill>
                  <a:srgbClr val="FF0000"/>
                </a:solidFill>
                <a:ea typeface="標楷體" panose="03000509000000000000" pitchFamily="65" charset="-120"/>
              </a:rPr>
              <a:t>中庄段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200">
                <a:solidFill>
                  <a:srgbClr val="FF0000"/>
                </a:solidFill>
                <a:ea typeface="標楷體" panose="03000509000000000000" pitchFamily="65" charset="-120"/>
              </a:rPr>
              <a:t>中庄小段</a:t>
            </a: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87473227-337F-6C09-7310-880CC724F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446405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0000-0000</a:t>
            </a:r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40F9D74B-2B00-0399-98C0-EF32B60BE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750" y="4464050"/>
            <a:ext cx="10572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*****-***</a:t>
            </a: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19D3420D-F479-E2AE-B7EF-3B5FB56A8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4452938"/>
            <a:ext cx="7810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○○○</a:t>
            </a:r>
          </a:p>
        </p:txBody>
      </p:sp>
      <p:sp>
        <p:nvSpPr>
          <p:cNvPr id="7181" name="Text Box 13">
            <a:extLst>
              <a:ext uri="{FF2B5EF4-FFF2-40B4-BE49-F238E27FC236}">
                <a16:creationId xmlns:a16="http://schemas.microsoft.com/office/drawing/2014/main" id="{8120512B-13C7-C231-95A0-37A032FA9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4437063"/>
            <a:ext cx="990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A123456789</a:t>
            </a:r>
          </a:p>
        </p:txBody>
      </p:sp>
      <p:sp>
        <p:nvSpPr>
          <p:cNvPr id="7182" name="Text Box 14">
            <a:extLst>
              <a:ext uri="{FF2B5EF4-FFF2-40B4-BE49-F238E27FC236}">
                <a16:creationId xmlns:a16="http://schemas.microsoft.com/office/drawing/2014/main" id="{135B1D25-9F74-ACB4-E42B-0531AA53D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7975" y="4452938"/>
            <a:ext cx="304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</p:txBody>
      </p:sp>
      <p:pic>
        <p:nvPicPr>
          <p:cNvPr id="7184" name="Picture 5" descr="大溪地政logo">
            <a:extLst>
              <a:ext uri="{FF2B5EF4-FFF2-40B4-BE49-F238E27FC236}">
                <a16:creationId xmlns:a16="http://schemas.microsoft.com/office/drawing/2014/main" id="{3150BF0B-54A0-012D-FBD1-365FF7417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1772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大溪地政logo">
            <a:extLst>
              <a:ext uri="{FF2B5EF4-FFF2-40B4-BE49-F238E27FC236}">
                <a16:creationId xmlns:a16="http://schemas.microsoft.com/office/drawing/2014/main" id="{4ECB09D3-3949-3DEA-1086-5EF8B111D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0013"/>
            <a:ext cx="2117725" cy="51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>
            <a:extLst>
              <a:ext uri="{FF2B5EF4-FFF2-40B4-BE49-F238E27FC236}">
                <a16:creationId xmlns:a16="http://schemas.microsoft.com/office/drawing/2014/main" id="{74F13B5B-9208-77CA-26EB-B790F2811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04813"/>
            <a:ext cx="9078913" cy="342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AF9EC49-42B5-EEB9-A11B-E31EB3548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3838575"/>
            <a:ext cx="908367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7" name="Text Box 3">
            <a:extLst>
              <a:ext uri="{FF2B5EF4-FFF2-40B4-BE49-F238E27FC236}">
                <a16:creationId xmlns:a16="http://schemas.microsoft.com/office/drawing/2014/main" id="{A2E8A0E7-5E16-660F-9DAD-13B7A9228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88950"/>
            <a:ext cx="7810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○○○</a:t>
            </a:r>
          </a:p>
        </p:txBody>
      </p:sp>
      <p:sp>
        <p:nvSpPr>
          <p:cNvPr id="8198" name="Text Box 5">
            <a:extLst>
              <a:ext uri="{FF2B5EF4-FFF2-40B4-BE49-F238E27FC236}">
                <a16:creationId xmlns:a16="http://schemas.microsoft.com/office/drawing/2014/main" id="{E8D84086-05DF-E70F-4D8C-6259D846E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487363"/>
            <a:ext cx="990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A123456789</a:t>
            </a:r>
          </a:p>
        </p:txBody>
      </p:sp>
      <p:sp>
        <p:nvSpPr>
          <p:cNvPr id="8199" name="Text Box 6">
            <a:extLst>
              <a:ext uri="{FF2B5EF4-FFF2-40B4-BE49-F238E27FC236}">
                <a16:creationId xmlns:a16="http://schemas.microsoft.com/office/drawing/2014/main" id="{4E03DF72-8D5B-C900-96D9-0C2C5DA8D9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87363"/>
            <a:ext cx="9906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00-1234567</a:t>
            </a:r>
          </a:p>
        </p:txBody>
      </p:sp>
      <p:sp>
        <p:nvSpPr>
          <p:cNvPr id="8200" name="Text Box 7">
            <a:extLst>
              <a:ext uri="{FF2B5EF4-FFF2-40B4-BE49-F238E27FC236}">
                <a16:creationId xmlns:a16="http://schemas.microsoft.com/office/drawing/2014/main" id="{C598D77D-F136-30C0-FA73-B8BFA3918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87363"/>
            <a:ext cx="25146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</a:t>
            </a:r>
            <a:r>
              <a:rPr lang="zh-TW" altLang="en-US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市○○區○○路○○號○○樓</a:t>
            </a:r>
          </a:p>
        </p:txBody>
      </p:sp>
      <p:sp>
        <p:nvSpPr>
          <p:cNvPr id="8201" name="Text Box 4">
            <a:extLst>
              <a:ext uri="{FF2B5EF4-FFF2-40B4-BE49-F238E27FC236}">
                <a16:creationId xmlns:a16="http://schemas.microsoft.com/office/drawing/2014/main" id="{0CA0252F-C239-1D0D-27D4-716C184B9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322638"/>
            <a:ext cx="781050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○○○</a:t>
            </a:r>
          </a:p>
        </p:txBody>
      </p:sp>
      <p:sp>
        <p:nvSpPr>
          <p:cNvPr id="8202" name="文字方塊 10">
            <a:extLst>
              <a:ext uri="{FF2B5EF4-FFF2-40B4-BE49-F238E27FC236}">
                <a16:creationId xmlns:a16="http://schemas.microsoft.com/office/drawing/2014/main" id="{0F1C68C0-A75F-6E40-9254-C3D386974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203575"/>
            <a:ext cx="4048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203" name="Text Box 3">
            <a:extLst>
              <a:ext uri="{FF2B5EF4-FFF2-40B4-BE49-F238E27FC236}">
                <a16:creationId xmlns:a16="http://schemas.microsoft.com/office/drawing/2014/main" id="{CB3AFC5A-6B8C-9A21-167E-6CA71279E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063625"/>
            <a:ext cx="78105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○○○</a:t>
            </a:r>
          </a:p>
        </p:txBody>
      </p:sp>
      <p:sp>
        <p:nvSpPr>
          <p:cNvPr id="8204" name="Text Box 5">
            <a:extLst>
              <a:ext uri="{FF2B5EF4-FFF2-40B4-BE49-F238E27FC236}">
                <a16:creationId xmlns:a16="http://schemas.microsoft.com/office/drawing/2014/main" id="{90AE2F15-ED1B-AFBD-5D7A-FDBFE9527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10668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A123456789</a:t>
            </a:r>
          </a:p>
        </p:txBody>
      </p:sp>
      <p:sp>
        <p:nvSpPr>
          <p:cNvPr id="8205" name="Text Box 6">
            <a:extLst>
              <a:ext uri="{FF2B5EF4-FFF2-40B4-BE49-F238E27FC236}">
                <a16:creationId xmlns:a16="http://schemas.microsoft.com/office/drawing/2014/main" id="{82EBC789-F187-9C5C-BCDD-9295A47D3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1066800"/>
            <a:ext cx="9906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00-1234567</a:t>
            </a:r>
          </a:p>
        </p:txBody>
      </p:sp>
      <p:sp>
        <p:nvSpPr>
          <p:cNvPr id="8206" name="Text Box 7">
            <a:extLst>
              <a:ext uri="{FF2B5EF4-FFF2-40B4-BE49-F238E27FC236}">
                <a16:creationId xmlns:a16="http://schemas.microsoft.com/office/drawing/2014/main" id="{E0A7604C-593C-6C24-3C02-41114E95A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650" y="1063625"/>
            <a:ext cx="25146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</a:t>
            </a:r>
            <a:r>
              <a:rPr lang="zh-TW" altLang="en-US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市○○區○○路○○號○○樓</a:t>
            </a:r>
          </a:p>
        </p:txBody>
      </p:sp>
      <p:sp>
        <p:nvSpPr>
          <p:cNvPr id="8207" name="文字方塊 15">
            <a:extLst>
              <a:ext uri="{FF2B5EF4-FFF2-40B4-BE49-F238E27FC236}">
                <a16:creationId xmlns:a16="http://schemas.microsoft.com/office/drawing/2014/main" id="{1E8D47CA-0545-7546-281F-4CEB8E9FF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57338"/>
            <a:ext cx="404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TW" altLang="en-US" sz="18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ˇ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208" name="Text Box 4">
            <a:extLst>
              <a:ext uri="{FF2B5EF4-FFF2-40B4-BE49-F238E27FC236}">
                <a16:creationId xmlns:a16="http://schemas.microsoft.com/office/drawing/2014/main" id="{772A2DC0-9824-E292-4F4B-3F94C777C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1916113"/>
            <a:ext cx="7810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○○○</a:t>
            </a:r>
          </a:p>
        </p:txBody>
      </p:sp>
      <p:sp>
        <p:nvSpPr>
          <p:cNvPr id="8209" name="Text Box 7">
            <a:extLst>
              <a:ext uri="{FF2B5EF4-FFF2-40B4-BE49-F238E27FC236}">
                <a16:creationId xmlns:a16="http://schemas.microsoft.com/office/drawing/2014/main" id="{A1D7A652-4307-983B-CED8-17616F947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88" y="2565400"/>
            <a:ext cx="3940175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</a:t>
            </a:r>
            <a:r>
              <a:rPr lang="en-US" altLang="zh-TW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○○</a:t>
            </a:r>
            <a:r>
              <a:rPr lang="zh-TW" altLang="en-US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法第○條規定辦理○○○○○○○用途，如致</a:t>
            </a:r>
            <a:endParaRPr lang="en-US" altLang="zh-TW" sz="120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TW" altLang="en-US" sz="120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他人權益受損，申請人願負法律責任。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預設簡報設計">
  <a:themeElements>
    <a:clrScheme name="1_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預設簡報設計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331</TotalTime>
  <Words>230</Words>
  <Application>Microsoft Office PowerPoint</Application>
  <PresentationFormat>如螢幕大小 (4:3)</PresentationFormat>
  <Paragraphs>52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Arial</vt:lpstr>
      <vt:lpstr>新細明體</vt:lpstr>
      <vt:lpstr>Times New Roman</vt:lpstr>
      <vt:lpstr>Calibri</vt:lpstr>
      <vt:lpstr>標楷體</vt:lpstr>
      <vt:lpstr>預設簡報設計</vt:lpstr>
      <vt:lpstr>1_預設簡報設計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Rogers Wang</cp:lastModifiedBy>
  <cp:revision>56</cp:revision>
  <dcterms:created xsi:type="dcterms:W3CDTF">2009-06-23T06:53:13Z</dcterms:created>
  <dcterms:modified xsi:type="dcterms:W3CDTF">2025-08-18T01:43:12Z</dcterms:modified>
</cp:coreProperties>
</file>