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72" r:id="rId2"/>
  </p:sldMasterIdLst>
  <p:sldIdLst>
    <p:sldId id="258" r:id="rId3"/>
    <p:sldId id="262" r:id="rId4"/>
    <p:sldId id="263" r:id="rId5"/>
    <p:sldId id="259" r:id="rId6"/>
    <p:sldId id="265" r:id="rId7"/>
    <p:sldId id="268" r:id="rId8"/>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29" autoAdjust="0"/>
    <p:restoredTop sz="90929"/>
  </p:normalViewPr>
  <p:slideViewPr>
    <p:cSldViewPr>
      <p:cViewPr varScale="1">
        <p:scale>
          <a:sx n="100" d="100"/>
          <a:sy n="100" d="100"/>
        </p:scale>
        <p:origin x="2238" y="90"/>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a:extLst>
              <a:ext uri="{FF2B5EF4-FFF2-40B4-BE49-F238E27FC236}">
                <a16:creationId xmlns:a16="http://schemas.microsoft.com/office/drawing/2014/main" id="{C3AC1B49-1469-A117-E70A-92E40524672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8DFA0A93-D3B3-F553-83D9-9454FF8E7C1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04DDF738-17EF-2029-4653-FA4B2E32B418}"/>
              </a:ext>
            </a:extLst>
          </p:cNvPr>
          <p:cNvSpPr>
            <a:spLocks noGrp="1" noChangeArrowheads="1"/>
          </p:cNvSpPr>
          <p:nvPr>
            <p:ph type="sldNum" sz="quarter" idx="12"/>
          </p:nvPr>
        </p:nvSpPr>
        <p:spPr>
          <a:ln/>
        </p:spPr>
        <p:txBody>
          <a:bodyPr/>
          <a:lstStyle>
            <a:lvl1pPr>
              <a:defRPr/>
            </a:lvl1pPr>
          </a:lstStyle>
          <a:p>
            <a:fld id="{C67F33ED-1BAD-4326-AD87-517125C9EA16}" type="slidenum">
              <a:rPr lang="en-US" altLang="zh-TW"/>
              <a:pPr/>
              <a:t>‹#›</a:t>
            </a:fld>
            <a:endParaRPr lang="en-US" altLang="zh-TW"/>
          </a:p>
        </p:txBody>
      </p:sp>
    </p:spTree>
    <p:extLst>
      <p:ext uri="{BB962C8B-B14F-4D97-AF65-F5344CB8AC3E}">
        <p14:creationId xmlns:p14="http://schemas.microsoft.com/office/powerpoint/2010/main" val="575137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38B86408-1753-7345-B70A-AA8F1205D8BF}"/>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B22B66BB-FD59-86E5-5B41-5332511416C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79FDD78D-3F0C-5FA1-6AE3-7A6BB4CE7C54}"/>
              </a:ext>
            </a:extLst>
          </p:cNvPr>
          <p:cNvSpPr>
            <a:spLocks noGrp="1" noChangeArrowheads="1"/>
          </p:cNvSpPr>
          <p:nvPr>
            <p:ph type="sldNum" sz="quarter" idx="12"/>
          </p:nvPr>
        </p:nvSpPr>
        <p:spPr>
          <a:ln/>
        </p:spPr>
        <p:txBody>
          <a:bodyPr/>
          <a:lstStyle>
            <a:lvl1pPr>
              <a:defRPr/>
            </a:lvl1pPr>
          </a:lstStyle>
          <a:p>
            <a:fld id="{009938A1-75E5-4C95-AA6B-A6EA097ECFB1}" type="slidenum">
              <a:rPr lang="en-US" altLang="zh-TW"/>
              <a:pPr/>
              <a:t>‹#›</a:t>
            </a:fld>
            <a:endParaRPr lang="en-US" altLang="zh-TW"/>
          </a:p>
        </p:txBody>
      </p:sp>
    </p:spTree>
    <p:extLst>
      <p:ext uri="{BB962C8B-B14F-4D97-AF65-F5344CB8AC3E}">
        <p14:creationId xmlns:p14="http://schemas.microsoft.com/office/powerpoint/2010/main" val="238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609600"/>
            <a:ext cx="1943100" cy="54864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609600"/>
            <a:ext cx="5676900" cy="5486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47C29A90-0C96-D18C-E2E8-47CCDAB3913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38B438D-5AE7-F844-C34F-1A8F9BB8F9F6}"/>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A16C27AF-B178-A6DB-3BE3-72E8717FF84D}"/>
              </a:ext>
            </a:extLst>
          </p:cNvPr>
          <p:cNvSpPr>
            <a:spLocks noGrp="1" noChangeArrowheads="1"/>
          </p:cNvSpPr>
          <p:nvPr>
            <p:ph type="sldNum" sz="quarter" idx="12"/>
          </p:nvPr>
        </p:nvSpPr>
        <p:spPr>
          <a:ln/>
        </p:spPr>
        <p:txBody>
          <a:bodyPr/>
          <a:lstStyle>
            <a:lvl1pPr>
              <a:defRPr/>
            </a:lvl1pPr>
          </a:lstStyle>
          <a:p>
            <a:fld id="{427DDCB3-801F-4BB7-9FC3-6F826473E643}" type="slidenum">
              <a:rPr lang="en-US" altLang="zh-TW"/>
              <a:pPr/>
              <a:t>‹#›</a:t>
            </a:fld>
            <a:endParaRPr lang="en-US" altLang="zh-TW"/>
          </a:p>
        </p:txBody>
      </p:sp>
    </p:spTree>
    <p:extLst>
      <p:ext uri="{BB962C8B-B14F-4D97-AF65-F5344CB8AC3E}">
        <p14:creationId xmlns:p14="http://schemas.microsoft.com/office/powerpoint/2010/main" val="2971758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a:extLst>
              <a:ext uri="{FF2B5EF4-FFF2-40B4-BE49-F238E27FC236}">
                <a16:creationId xmlns:a16="http://schemas.microsoft.com/office/drawing/2014/main" id="{124E0BDF-5118-2E7F-AA59-13463B20B21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3C04544-0D43-13DB-0588-6DCCA475960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E6AEDEE5-F9A9-8C31-B041-E3F975552643}"/>
              </a:ext>
            </a:extLst>
          </p:cNvPr>
          <p:cNvSpPr>
            <a:spLocks noGrp="1" noChangeArrowheads="1"/>
          </p:cNvSpPr>
          <p:nvPr>
            <p:ph type="sldNum" sz="quarter" idx="12"/>
          </p:nvPr>
        </p:nvSpPr>
        <p:spPr>
          <a:ln/>
        </p:spPr>
        <p:txBody>
          <a:bodyPr/>
          <a:lstStyle>
            <a:lvl1pPr>
              <a:defRPr/>
            </a:lvl1pPr>
          </a:lstStyle>
          <a:p>
            <a:fld id="{232939C0-D197-47E9-B275-57D83020ED44}" type="slidenum">
              <a:rPr lang="en-US" altLang="zh-TW"/>
              <a:pPr/>
              <a:t>‹#›</a:t>
            </a:fld>
            <a:endParaRPr lang="en-US" altLang="zh-TW"/>
          </a:p>
        </p:txBody>
      </p:sp>
    </p:spTree>
    <p:extLst>
      <p:ext uri="{BB962C8B-B14F-4D97-AF65-F5344CB8AC3E}">
        <p14:creationId xmlns:p14="http://schemas.microsoft.com/office/powerpoint/2010/main" val="1674908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977308FC-08F0-153B-A44F-7ABDBD11137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41895D80-F23F-F9AF-DF9B-87A4827F34D5}"/>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B77F047C-C6D4-171B-CD02-7696DAE229F7}"/>
              </a:ext>
            </a:extLst>
          </p:cNvPr>
          <p:cNvSpPr>
            <a:spLocks noGrp="1" noChangeArrowheads="1"/>
          </p:cNvSpPr>
          <p:nvPr>
            <p:ph type="sldNum" sz="quarter" idx="12"/>
          </p:nvPr>
        </p:nvSpPr>
        <p:spPr>
          <a:ln/>
        </p:spPr>
        <p:txBody>
          <a:bodyPr/>
          <a:lstStyle>
            <a:lvl1pPr>
              <a:defRPr/>
            </a:lvl1pPr>
          </a:lstStyle>
          <a:p>
            <a:fld id="{9E624F4B-3D3A-402D-B0AA-3319AA9D996F}" type="slidenum">
              <a:rPr lang="en-US" altLang="zh-TW"/>
              <a:pPr/>
              <a:t>‹#›</a:t>
            </a:fld>
            <a:endParaRPr lang="en-US" altLang="zh-TW"/>
          </a:p>
        </p:txBody>
      </p:sp>
    </p:spTree>
    <p:extLst>
      <p:ext uri="{BB962C8B-B14F-4D97-AF65-F5344CB8AC3E}">
        <p14:creationId xmlns:p14="http://schemas.microsoft.com/office/powerpoint/2010/main" val="3992848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459B3AD9-F0BD-F975-4D07-6698E319D993}"/>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2E601198-7DA4-C3A2-2611-9D95D80EBA7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61671077-F1AD-5104-146B-26BC29EA5114}"/>
              </a:ext>
            </a:extLst>
          </p:cNvPr>
          <p:cNvSpPr>
            <a:spLocks noGrp="1" noChangeArrowheads="1"/>
          </p:cNvSpPr>
          <p:nvPr>
            <p:ph type="sldNum" sz="quarter" idx="12"/>
          </p:nvPr>
        </p:nvSpPr>
        <p:spPr>
          <a:ln/>
        </p:spPr>
        <p:txBody>
          <a:bodyPr/>
          <a:lstStyle>
            <a:lvl1pPr>
              <a:defRPr/>
            </a:lvl1pPr>
          </a:lstStyle>
          <a:p>
            <a:fld id="{CCC2E941-9F21-4C47-997C-0A77588EB27A}" type="slidenum">
              <a:rPr lang="en-US" altLang="zh-TW"/>
              <a:pPr/>
              <a:t>‹#›</a:t>
            </a:fld>
            <a:endParaRPr lang="en-US" altLang="zh-TW"/>
          </a:p>
        </p:txBody>
      </p:sp>
    </p:spTree>
    <p:extLst>
      <p:ext uri="{BB962C8B-B14F-4D97-AF65-F5344CB8AC3E}">
        <p14:creationId xmlns:p14="http://schemas.microsoft.com/office/powerpoint/2010/main" val="2512263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D629C823-9D18-FEB6-D9BF-4459581F67A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77057580-494C-6D7A-E54E-9F2D6F0C5A7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14D6F2BF-FFBC-7020-4EA3-8D04780FC568}"/>
              </a:ext>
            </a:extLst>
          </p:cNvPr>
          <p:cNvSpPr>
            <a:spLocks noGrp="1" noChangeArrowheads="1"/>
          </p:cNvSpPr>
          <p:nvPr>
            <p:ph type="sldNum" sz="quarter" idx="12"/>
          </p:nvPr>
        </p:nvSpPr>
        <p:spPr>
          <a:ln/>
        </p:spPr>
        <p:txBody>
          <a:bodyPr/>
          <a:lstStyle>
            <a:lvl1pPr>
              <a:defRPr/>
            </a:lvl1pPr>
          </a:lstStyle>
          <a:p>
            <a:fld id="{C38A9166-4F5B-4D2C-BA05-0186E564E3CF}" type="slidenum">
              <a:rPr lang="en-US" altLang="zh-TW"/>
              <a:pPr/>
              <a:t>‹#›</a:t>
            </a:fld>
            <a:endParaRPr lang="en-US" altLang="zh-TW"/>
          </a:p>
        </p:txBody>
      </p:sp>
    </p:spTree>
    <p:extLst>
      <p:ext uri="{BB962C8B-B14F-4D97-AF65-F5344CB8AC3E}">
        <p14:creationId xmlns:p14="http://schemas.microsoft.com/office/powerpoint/2010/main" val="2946682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BACD26BF-F7D1-4795-F483-228A8037BFF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8BDAB64A-8C95-1580-969D-599AE518F801}"/>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EF68194E-55B6-0747-80D1-A3CDF66E53FC}"/>
              </a:ext>
            </a:extLst>
          </p:cNvPr>
          <p:cNvSpPr>
            <a:spLocks noGrp="1" noChangeArrowheads="1"/>
          </p:cNvSpPr>
          <p:nvPr>
            <p:ph type="sldNum" sz="quarter" idx="12"/>
          </p:nvPr>
        </p:nvSpPr>
        <p:spPr>
          <a:ln/>
        </p:spPr>
        <p:txBody>
          <a:bodyPr/>
          <a:lstStyle>
            <a:lvl1pPr>
              <a:defRPr/>
            </a:lvl1pPr>
          </a:lstStyle>
          <a:p>
            <a:fld id="{047EF4FB-E833-4BEE-8179-80BF2CA87CEB}" type="slidenum">
              <a:rPr lang="en-US" altLang="zh-TW"/>
              <a:pPr/>
              <a:t>‹#›</a:t>
            </a:fld>
            <a:endParaRPr lang="en-US" altLang="zh-TW"/>
          </a:p>
        </p:txBody>
      </p:sp>
    </p:spTree>
    <p:extLst>
      <p:ext uri="{BB962C8B-B14F-4D97-AF65-F5344CB8AC3E}">
        <p14:creationId xmlns:p14="http://schemas.microsoft.com/office/powerpoint/2010/main" val="72595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F8F53DE0-C15D-ACA0-B3A8-CD6C7C3D79E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DEDD3A40-291C-EE2A-3269-442FED65544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FF4D4721-7E20-FB9A-9D62-8B31643839EE}"/>
              </a:ext>
            </a:extLst>
          </p:cNvPr>
          <p:cNvSpPr>
            <a:spLocks noGrp="1" noChangeArrowheads="1"/>
          </p:cNvSpPr>
          <p:nvPr>
            <p:ph type="sldNum" sz="quarter" idx="12"/>
          </p:nvPr>
        </p:nvSpPr>
        <p:spPr>
          <a:ln/>
        </p:spPr>
        <p:txBody>
          <a:bodyPr/>
          <a:lstStyle>
            <a:lvl1pPr>
              <a:defRPr/>
            </a:lvl1pPr>
          </a:lstStyle>
          <a:p>
            <a:fld id="{949384C4-D87C-4737-998F-9CDDC24CAE96}" type="slidenum">
              <a:rPr lang="en-US" altLang="zh-TW"/>
              <a:pPr/>
              <a:t>‹#›</a:t>
            </a:fld>
            <a:endParaRPr lang="en-US" altLang="zh-TW"/>
          </a:p>
        </p:txBody>
      </p:sp>
    </p:spTree>
    <p:extLst>
      <p:ext uri="{BB962C8B-B14F-4D97-AF65-F5344CB8AC3E}">
        <p14:creationId xmlns:p14="http://schemas.microsoft.com/office/powerpoint/2010/main" val="4265128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9A2B6A-85F9-1B5A-BAD3-80FE757EE23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85198B35-22BD-948C-AD80-090D5B7FCB5D}"/>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F3F26ED7-7AB4-F060-EECD-448509533FA6}"/>
              </a:ext>
            </a:extLst>
          </p:cNvPr>
          <p:cNvSpPr>
            <a:spLocks noGrp="1" noChangeArrowheads="1"/>
          </p:cNvSpPr>
          <p:nvPr>
            <p:ph type="sldNum" sz="quarter" idx="12"/>
          </p:nvPr>
        </p:nvSpPr>
        <p:spPr>
          <a:ln/>
        </p:spPr>
        <p:txBody>
          <a:bodyPr/>
          <a:lstStyle>
            <a:lvl1pPr>
              <a:defRPr/>
            </a:lvl1pPr>
          </a:lstStyle>
          <a:p>
            <a:fld id="{46108E9C-8293-4110-A7A7-1407C16F3938}" type="slidenum">
              <a:rPr lang="en-US" altLang="zh-TW"/>
              <a:pPr/>
              <a:t>‹#›</a:t>
            </a:fld>
            <a:endParaRPr lang="en-US" altLang="zh-TW"/>
          </a:p>
        </p:txBody>
      </p:sp>
    </p:spTree>
    <p:extLst>
      <p:ext uri="{BB962C8B-B14F-4D97-AF65-F5344CB8AC3E}">
        <p14:creationId xmlns:p14="http://schemas.microsoft.com/office/powerpoint/2010/main" val="389554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19DAB562-332D-C9A6-947A-65533753F14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C70F0263-96E3-1570-E733-119216F2391A}"/>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EA53E7F8-6FB6-7E5A-4E2D-31AEFC83B2A1}"/>
              </a:ext>
            </a:extLst>
          </p:cNvPr>
          <p:cNvSpPr>
            <a:spLocks noGrp="1" noChangeArrowheads="1"/>
          </p:cNvSpPr>
          <p:nvPr>
            <p:ph type="sldNum" sz="quarter" idx="12"/>
          </p:nvPr>
        </p:nvSpPr>
        <p:spPr>
          <a:ln/>
        </p:spPr>
        <p:txBody>
          <a:bodyPr/>
          <a:lstStyle>
            <a:lvl1pPr>
              <a:defRPr/>
            </a:lvl1pPr>
          </a:lstStyle>
          <a:p>
            <a:fld id="{D8FF39C2-A632-4D9B-824E-75D03C5D7D4B}" type="slidenum">
              <a:rPr lang="en-US" altLang="zh-TW"/>
              <a:pPr/>
              <a:t>‹#›</a:t>
            </a:fld>
            <a:endParaRPr lang="en-US" altLang="zh-TW"/>
          </a:p>
        </p:txBody>
      </p:sp>
    </p:spTree>
    <p:extLst>
      <p:ext uri="{BB962C8B-B14F-4D97-AF65-F5344CB8AC3E}">
        <p14:creationId xmlns:p14="http://schemas.microsoft.com/office/powerpoint/2010/main" val="2697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A257340B-724B-C264-A7AB-EDA449D86FE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86A7F55F-C4F0-186E-C65B-80437E956AEF}"/>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DB10E320-FF5C-F391-77C8-469D33CC8026}"/>
              </a:ext>
            </a:extLst>
          </p:cNvPr>
          <p:cNvSpPr>
            <a:spLocks noGrp="1" noChangeArrowheads="1"/>
          </p:cNvSpPr>
          <p:nvPr>
            <p:ph type="sldNum" sz="quarter" idx="12"/>
          </p:nvPr>
        </p:nvSpPr>
        <p:spPr>
          <a:ln/>
        </p:spPr>
        <p:txBody>
          <a:bodyPr/>
          <a:lstStyle>
            <a:lvl1pPr>
              <a:defRPr/>
            </a:lvl1pPr>
          </a:lstStyle>
          <a:p>
            <a:fld id="{45C2F3A9-C2CF-455C-84ED-15F8D1855F1C}" type="slidenum">
              <a:rPr lang="en-US" altLang="zh-TW"/>
              <a:pPr/>
              <a:t>‹#›</a:t>
            </a:fld>
            <a:endParaRPr lang="en-US" altLang="zh-TW"/>
          </a:p>
        </p:txBody>
      </p:sp>
    </p:spTree>
    <p:extLst>
      <p:ext uri="{BB962C8B-B14F-4D97-AF65-F5344CB8AC3E}">
        <p14:creationId xmlns:p14="http://schemas.microsoft.com/office/powerpoint/2010/main" val="1439347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C5492F46-1A28-F35A-9504-1094865E6BA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7DF6EFA7-4ED0-407A-1F8B-A3632A914EE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9798CD89-8263-471D-98E1-BCF8CADA2336}"/>
              </a:ext>
            </a:extLst>
          </p:cNvPr>
          <p:cNvSpPr>
            <a:spLocks noGrp="1" noChangeArrowheads="1"/>
          </p:cNvSpPr>
          <p:nvPr>
            <p:ph type="sldNum" sz="quarter" idx="12"/>
          </p:nvPr>
        </p:nvSpPr>
        <p:spPr>
          <a:ln/>
        </p:spPr>
        <p:txBody>
          <a:bodyPr/>
          <a:lstStyle>
            <a:lvl1pPr>
              <a:defRPr/>
            </a:lvl1pPr>
          </a:lstStyle>
          <a:p>
            <a:fld id="{7AE20311-4CF2-49B7-AC12-A92C81E11B31}" type="slidenum">
              <a:rPr lang="en-US" altLang="zh-TW"/>
              <a:pPr/>
              <a:t>‹#›</a:t>
            </a:fld>
            <a:endParaRPr lang="en-US" altLang="zh-TW"/>
          </a:p>
        </p:txBody>
      </p:sp>
    </p:spTree>
    <p:extLst>
      <p:ext uri="{BB962C8B-B14F-4D97-AF65-F5344CB8AC3E}">
        <p14:creationId xmlns:p14="http://schemas.microsoft.com/office/powerpoint/2010/main" val="420098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3051935A-3348-6232-A1FA-96B10E53D02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652ECB7C-EEF2-BAB0-31A2-C00730A27AC4}"/>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9683C3A5-7087-DC42-6150-F148F301CFBA}"/>
              </a:ext>
            </a:extLst>
          </p:cNvPr>
          <p:cNvSpPr>
            <a:spLocks noGrp="1" noChangeArrowheads="1"/>
          </p:cNvSpPr>
          <p:nvPr>
            <p:ph type="sldNum" sz="quarter" idx="12"/>
          </p:nvPr>
        </p:nvSpPr>
        <p:spPr>
          <a:ln/>
        </p:spPr>
        <p:txBody>
          <a:bodyPr/>
          <a:lstStyle>
            <a:lvl1pPr>
              <a:defRPr/>
            </a:lvl1pPr>
          </a:lstStyle>
          <a:p>
            <a:fld id="{E8B813EF-8B22-41FE-AB25-68CA34772D8F}" type="slidenum">
              <a:rPr lang="en-US" altLang="zh-TW"/>
              <a:pPr/>
              <a:t>‹#›</a:t>
            </a:fld>
            <a:endParaRPr lang="en-US" altLang="zh-TW"/>
          </a:p>
        </p:txBody>
      </p:sp>
    </p:spTree>
    <p:extLst>
      <p:ext uri="{BB962C8B-B14F-4D97-AF65-F5344CB8AC3E}">
        <p14:creationId xmlns:p14="http://schemas.microsoft.com/office/powerpoint/2010/main" val="322389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16F4174C-EE71-87BB-B850-B120CF57F56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D3510AEA-0AE7-F869-6512-8E8D382A958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E56560E1-9F21-E2D3-4533-EF4C87F10566}"/>
              </a:ext>
            </a:extLst>
          </p:cNvPr>
          <p:cNvSpPr>
            <a:spLocks noGrp="1" noChangeArrowheads="1"/>
          </p:cNvSpPr>
          <p:nvPr>
            <p:ph type="sldNum" sz="quarter" idx="12"/>
          </p:nvPr>
        </p:nvSpPr>
        <p:spPr>
          <a:ln/>
        </p:spPr>
        <p:txBody>
          <a:bodyPr/>
          <a:lstStyle>
            <a:lvl1pPr>
              <a:defRPr/>
            </a:lvl1pPr>
          </a:lstStyle>
          <a:p>
            <a:fld id="{330BF2EC-7E91-4EE4-9618-212DE0526788}" type="slidenum">
              <a:rPr lang="en-US" altLang="zh-TW"/>
              <a:pPr/>
              <a:t>‹#›</a:t>
            </a:fld>
            <a:endParaRPr lang="en-US" altLang="zh-TW"/>
          </a:p>
        </p:txBody>
      </p:sp>
    </p:spTree>
    <p:extLst>
      <p:ext uri="{BB962C8B-B14F-4D97-AF65-F5344CB8AC3E}">
        <p14:creationId xmlns:p14="http://schemas.microsoft.com/office/powerpoint/2010/main" val="776426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B8757E2E-E808-2F94-8B5B-72B192DB887E}"/>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a:extLst>
              <a:ext uri="{FF2B5EF4-FFF2-40B4-BE49-F238E27FC236}">
                <a16:creationId xmlns:a16="http://schemas.microsoft.com/office/drawing/2014/main" id="{C63BE6EE-7390-9698-F6B5-D262E5434387}"/>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E44915F8-3504-A131-815E-43B09DB385E2}"/>
              </a:ext>
            </a:extLst>
          </p:cNvPr>
          <p:cNvSpPr>
            <a:spLocks noGrp="1" noChangeArrowheads="1"/>
          </p:cNvSpPr>
          <p:nvPr>
            <p:ph type="sldNum" sz="quarter" idx="12"/>
          </p:nvPr>
        </p:nvSpPr>
        <p:spPr>
          <a:ln/>
        </p:spPr>
        <p:txBody>
          <a:bodyPr/>
          <a:lstStyle>
            <a:lvl1pPr>
              <a:defRPr/>
            </a:lvl1pPr>
          </a:lstStyle>
          <a:p>
            <a:fld id="{4211C92F-A67F-4C12-92EF-F11E944DA05B}" type="slidenum">
              <a:rPr lang="en-US" altLang="zh-TW"/>
              <a:pPr/>
              <a:t>‹#›</a:t>
            </a:fld>
            <a:endParaRPr lang="en-US" altLang="zh-TW"/>
          </a:p>
        </p:txBody>
      </p:sp>
    </p:spTree>
    <p:extLst>
      <p:ext uri="{BB962C8B-B14F-4D97-AF65-F5344CB8AC3E}">
        <p14:creationId xmlns:p14="http://schemas.microsoft.com/office/powerpoint/2010/main" val="425079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65C132A1-A5C6-A0B0-2625-B4AA9F6AB944}"/>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FC83F510-D1CC-4CD7-2E09-699B9A42E4EB}"/>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6C47241F-01B5-53F5-6C0D-96D87ADD7797}"/>
              </a:ext>
            </a:extLst>
          </p:cNvPr>
          <p:cNvSpPr>
            <a:spLocks noGrp="1" noChangeArrowheads="1"/>
          </p:cNvSpPr>
          <p:nvPr>
            <p:ph type="sldNum" sz="quarter" idx="12"/>
          </p:nvPr>
        </p:nvSpPr>
        <p:spPr>
          <a:ln/>
        </p:spPr>
        <p:txBody>
          <a:bodyPr/>
          <a:lstStyle>
            <a:lvl1pPr>
              <a:defRPr/>
            </a:lvl1pPr>
          </a:lstStyle>
          <a:p>
            <a:fld id="{4D87F758-9186-4BF8-A015-00CD1B387E86}" type="slidenum">
              <a:rPr lang="en-US" altLang="zh-TW"/>
              <a:pPr/>
              <a:t>‹#›</a:t>
            </a:fld>
            <a:endParaRPr lang="en-US" altLang="zh-TW"/>
          </a:p>
        </p:txBody>
      </p:sp>
    </p:spTree>
    <p:extLst>
      <p:ext uri="{BB962C8B-B14F-4D97-AF65-F5344CB8AC3E}">
        <p14:creationId xmlns:p14="http://schemas.microsoft.com/office/powerpoint/2010/main" val="1054198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B3E26D95-F12F-6559-6FA2-AA537AC96A7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48D1A99F-C1EF-E498-0C82-08DBAEAEDAC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a:extLst>
              <a:ext uri="{FF2B5EF4-FFF2-40B4-BE49-F238E27FC236}">
                <a16:creationId xmlns:a16="http://schemas.microsoft.com/office/drawing/2014/main" id="{51268545-6C6A-C536-7F84-9DE14A0E5CF7}"/>
              </a:ext>
            </a:extLst>
          </p:cNvPr>
          <p:cNvSpPr>
            <a:spLocks noGrp="1" noChangeArrowheads="1"/>
          </p:cNvSpPr>
          <p:nvPr>
            <p:ph type="sldNum" sz="quarter" idx="12"/>
          </p:nvPr>
        </p:nvSpPr>
        <p:spPr>
          <a:ln/>
        </p:spPr>
        <p:txBody>
          <a:bodyPr/>
          <a:lstStyle>
            <a:lvl1pPr>
              <a:defRPr/>
            </a:lvl1pPr>
          </a:lstStyle>
          <a:p>
            <a:fld id="{0A22EA24-B18A-4AE3-B649-F248B3E461FD}" type="slidenum">
              <a:rPr lang="en-US" altLang="zh-TW"/>
              <a:pPr/>
              <a:t>‹#›</a:t>
            </a:fld>
            <a:endParaRPr lang="en-US" altLang="zh-TW"/>
          </a:p>
        </p:txBody>
      </p:sp>
    </p:spTree>
    <p:extLst>
      <p:ext uri="{BB962C8B-B14F-4D97-AF65-F5344CB8AC3E}">
        <p14:creationId xmlns:p14="http://schemas.microsoft.com/office/powerpoint/2010/main" val="484205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6F48F78E-A8CF-3443-DB18-2327994A62EE}"/>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a:extLst>
              <a:ext uri="{FF2B5EF4-FFF2-40B4-BE49-F238E27FC236}">
                <a16:creationId xmlns:a16="http://schemas.microsoft.com/office/drawing/2014/main" id="{B211ABD5-D630-6E7F-4196-2CEB30B85002}"/>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6B9E551D-1A5E-417C-7B4F-5E7D426F839D}"/>
              </a:ext>
            </a:extLst>
          </p:cNvPr>
          <p:cNvSpPr>
            <a:spLocks noGrp="1" noChangeArrowheads="1"/>
          </p:cNvSpPr>
          <p:nvPr>
            <p:ph type="sldNum" sz="quarter" idx="12"/>
          </p:nvPr>
        </p:nvSpPr>
        <p:spPr>
          <a:ln/>
        </p:spPr>
        <p:txBody>
          <a:bodyPr/>
          <a:lstStyle>
            <a:lvl1pPr>
              <a:defRPr/>
            </a:lvl1pPr>
          </a:lstStyle>
          <a:p>
            <a:fld id="{2B3C8166-5DFD-426D-A6DD-DB1AF0B74B50}" type="slidenum">
              <a:rPr lang="en-US" altLang="zh-TW"/>
              <a:pPr/>
              <a:t>‹#›</a:t>
            </a:fld>
            <a:endParaRPr lang="en-US" altLang="zh-TW"/>
          </a:p>
        </p:txBody>
      </p:sp>
    </p:spTree>
    <p:extLst>
      <p:ext uri="{BB962C8B-B14F-4D97-AF65-F5344CB8AC3E}">
        <p14:creationId xmlns:p14="http://schemas.microsoft.com/office/powerpoint/2010/main" val="30116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4D43856-A9E2-EE73-0D1A-FAB0B14C6DC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a:extLst>
              <a:ext uri="{FF2B5EF4-FFF2-40B4-BE49-F238E27FC236}">
                <a16:creationId xmlns:a16="http://schemas.microsoft.com/office/drawing/2014/main" id="{D903ADD6-2A7C-B984-31DF-CA971ACAA28C}"/>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2CDE363D-2531-512D-47B1-B8C16E5F4829}"/>
              </a:ext>
            </a:extLst>
          </p:cNvPr>
          <p:cNvSpPr>
            <a:spLocks noGrp="1" noChangeArrowheads="1"/>
          </p:cNvSpPr>
          <p:nvPr>
            <p:ph type="sldNum" sz="quarter" idx="12"/>
          </p:nvPr>
        </p:nvSpPr>
        <p:spPr>
          <a:ln/>
        </p:spPr>
        <p:txBody>
          <a:bodyPr/>
          <a:lstStyle>
            <a:lvl1pPr>
              <a:defRPr/>
            </a:lvl1pPr>
          </a:lstStyle>
          <a:p>
            <a:fld id="{AB3285BB-1BE8-4554-AEA7-897C41D2A95F}" type="slidenum">
              <a:rPr lang="en-US" altLang="zh-TW"/>
              <a:pPr/>
              <a:t>‹#›</a:t>
            </a:fld>
            <a:endParaRPr lang="en-US" altLang="zh-TW"/>
          </a:p>
        </p:txBody>
      </p:sp>
    </p:spTree>
    <p:extLst>
      <p:ext uri="{BB962C8B-B14F-4D97-AF65-F5344CB8AC3E}">
        <p14:creationId xmlns:p14="http://schemas.microsoft.com/office/powerpoint/2010/main" val="271495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6711B507-F15E-D7F5-460B-645579B42B2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2800C799-DF78-0B50-F613-1F4E9C027500}"/>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68BD2DAA-AC39-2A74-F06A-B4605254F64C}"/>
              </a:ext>
            </a:extLst>
          </p:cNvPr>
          <p:cNvSpPr>
            <a:spLocks noGrp="1" noChangeArrowheads="1"/>
          </p:cNvSpPr>
          <p:nvPr>
            <p:ph type="sldNum" sz="quarter" idx="12"/>
          </p:nvPr>
        </p:nvSpPr>
        <p:spPr>
          <a:ln/>
        </p:spPr>
        <p:txBody>
          <a:bodyPr/>
          <a:lstStyle>
            <a:lvl1pPr>
              <a:defRPr/>
            </a:lvl1pPr>
          </a:lstStyle>
          <a:p>
            <a:fld id="{7E9C042B-BA04-4019-99B1-6DCA35CB3224}" type="slidenum">
              <a:rPr lang="en-US" altLang="zh-TW"/>
              <a:pPr/>
              <a:t>‹#›</a:t>
            </a:fld>
            <a:endParaRPr lang="en-US" altLang="zh-TW"/>
          </a:p>
        </p:txBody>
      </p:sp>
    </p:spTree>
    <p:extLst>
      <p:ext uri="{BB962C8B-B14F-4D97-AF65-F5344CB8AC3E}">
        <p14:creationId xmlns:p14="http://schemas.microsoft.com/office/powerpoint/2010/main" val="97117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a:extLst>
              <a:ext uri="{FF2B5EF4-FFF2-40B4-BE49-F238E27FC236}">
                <a16:creationId xmlns:a16="http://schemas.microsoft.com/office/drawing/2014/main" id="{9610EA1D-ECDA-651B-E991-1DE23762FA2A}"/>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6099EB3A-293C-110E-0E7C-EB5F890444BE}"/>
              </a:ext>
            </a:extLst>
          </p:cNvPr>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a:extLst>
              <a:ext uri="{FF2B5EF4-FFF2-40B4-BE49-F238E27FC236}">
                <a16:creationId xmlns:a16="http://schemas.microsoft.com/office/drawing/2014/main" id="{92507516-9083-2722-D4BB-F66877DDA18E}"/>
              </a:ext>
            </a:extLst>
          </p:cNvPr>
          <p:cNvSpPr>
            <a:spLocks noGrp="1" noChangeArrowheads="1"/>
          </p:cNvSpPr>
          <p:nvPr>
            <p:ph type="sldNum" sz="quarter" idx="12"/>
          </p:nvPr>
        </p:nvSpPr>
        <p:spPr>
          <a:ln/>
        </p:spPr>
        <p:txBody>
          <a:bodyPr/>
          <a:lstStyle>
            <a:lvl1pPr>
              <a:defRPr/>
            </a:lvl1pPr>
          </a:lstStyle>
          <a:p>
            <a:fld id="{32A6072F-0CAA-43B9-B27B-69EB8CE4A904}" type="slidenum">
              <a:rPr lang="en-US" altLang="zh-TW"/>
              <a:pPr/>
              <a:t>‹#›</a:t>
            </a:fld>
            <a:endParaRPr lang="en-US" altLang="zh-TW"/>
          </a:p>
        </p:txBody>
      </p:sp>
    </p:spTree>
    <p:extLst>
      <p:ext uri="{BB962C8B-B14F-4D97-AF65-F5344CB8AC3E}">
        <p14:creationId xmlns:p14="http://schemas.microsoft.com/office/powerpoint/2010/main" val="323299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12010026y">
            <a:extLst>
              <a:ext uri="{FF2B5EF4-FFF2-40B4-BE49-F238E27FC236}">
                <a16:creationId xmlns:a16="http://schemas.microsoft.com/office/drawing/2014/main" id="{F098410F-BC90-0829-A379-ABA7A7EA4E4D}"/>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D17C5640-4535-31B0-E052-89614556C4F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8" name="Rectangle 3">
            <a:extLst>
              <a:ext uri="{FF2B5EF4-FFF2-40B4-BE49-F238E27FC236}">
                <a16:creationId xmlns:a16="http://schemas.microsoft.com/office/drawing/2014/main" id="{E24096E6-9642-CB80-3713-46E326FA350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3796" name="Rectangle 4">
            <a:extLst>
              <a:ext uri="{FF2B5EF4-FFF2-40B4-BE49-F238E27FC236}">
                <a16:creationId xmlns:a16="http://schemas.microsoft.com/office/drawing/2014/main" id="{75DEC526-A2D3-FDF9-1666-C6CEC6E55554}"/>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ltLang="zh-TW"/>
          </a:p>
        </p:txBody>
      </p:sp>
      <p:sp>
        <p:nvSpPr>
          <p:cNvPr id="33797" name="Rectangle 5">
            <a:extLst>
              <a:ext uri="{FF2B5EF4-FFF2-40B4-BE49-F238E27FC236}">
                <a16:creationId xmlns:a16="http://schemas.microsoft.com/office/drawing/2014/main" id="{CA070955-E7AB-D654-5CEC-C69398BC104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ltLang="zh-TW"/>
          </a:p>
        </p:txBody>
      </p:sp>
      <p:sp>
        <p:nvSpPr>
          <p:cNvPr id="33798" name="Rectangle 6">
            <a:extLst>
              <a:ext uri="{FF2B5EF4-FFF2-40B4-BE49-F238E27FC236}">
                <a16:creationId xmlns:a16="http://schemas.microsoft.com/office/drawing/2014/main" id="{4C50C3FE-20E2-F162-C4C6-74F0A68515C5}"/>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71A69A4F-B4D5-4CDB-959A-629C00D87D4B}" type="slidenum">
              <a:rPr lang="en-US" altLang="zh-TW"/>
              <a:pPr/>
              <a:t>‹#›</a:t>
            </a:fld>
            <a:endParaRPr lang="en-US" altLang="zh-TW"/>
          </a:p>
        </p:txBody>
      </p:sp>
      <p:pic>
        <p:nvPicPr>
          <p:cNvPr id="1032" name="Picture 9">
            <a:extLst>
              <a:ext uri="{FF2B5EF4-FFF2-40B4-BE49-F238E27FC236}">
                <a16:creationId xmlns:a16="http://schemas.microsoft.com/office/drawing/2014/main" id="{40E01F28-D879-CB0B-C67E-A7C8BAC81F4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5541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2pPr>
      <a:lvl3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3pPr>
      <a:lvl4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4pPr>
      <a:lvl5pPr algn="ctr" rtl="0" eaLnBrk="0" fontAlgn="base" hangingPunct="0">
        <a:spcBef>
          <a:spcPct val="0"/>
        </a:spcBef>
        <a:spcAft>
          <a:spcPct val="0"/>
        </a:spcAft>
        <a:defRPr kumimoji="1" sz="4400">
          <a:solidFill>
            <a:schemeClr val="tx2"/>
          </a:solidFill>
          <a:latin typeface="Times New Roman" pitchFamily="18" charset="0"/>
          <a:ea typeface="新細明體" pitchFamily="18"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7" descr="12010026y">
            <a:extLst>
              <a:ext uri="{FF2B5EF4-FFF2-40B4-BE49-F238E27FC236}">
                <a16:creationId xmlns:a16="http://schemas.microsoft.com/office/drawing/2014/main" id="{903D68F4-AE28-3A3C-BFF3-B8B935A20FA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B9A2BDBA-3D70-2A09-C5CA-2D3946CD050F}"/>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2052" name="Rectangle 3">
            <a:extLst>
              <a:ext uri="{FF2B5EF4-FFF2-40B4-BE49-F238E27FC236}">
                <a16:creationId xmlns:a16="http://schemas.microsoft.com/office/drawing/2014/main" id="{8048A930-4FE5-CC21-2046-59D75854EE8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4820" name="Rectangle 4">
            <a:extLst>
              <a:ext uri="{FF2B5EF4-FFF2-40B4-BE49-F238E27FC236}">
                <a16:creationId xmlns:a16="http://schemas.microsoft.com/office/drawing/2014/main" id="{563689C2-C0A8-5CFD-C6DE-F59EC26C3F4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TW"/>
          </a:p>
        </p:txBody>
      </p:sp>
      <p:sp>
        <p:nvSpPr>
          <p:cNvPr id="34821" name="Rectangle 5">
            <a:extLst>
              <a:ext uri="{FF2B5EF4-FFF2-40B4-BE49-F238E27FC236}">
                <a16:creationId xmlns:a16="http://schemas.microsoft.com/office/drawing/2014/main" id="{ABF4F85B-956B-F289-21F4-3F0EBEE598A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TW"/>
          </a:p>
        </p:txBody>
      </p:sp>
      <p:sp>
        <p:nvSpPr>
          <p:cNvPr id="34822" name="Rectangle 6">
            <a:extLst>
              <a:ext uri="{FF2B5EF4-FFF2-40B4-BE49-F238E27FC236}">
                <a16:creationId xmlns:a16="http://schemas.microsoft.com/office/drawing/2014/main" id="{C6D40B9E-FDE1-2446-A042-F71AED914D1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AE0A584-56F6-47E8-8D5C-8FB40632EF1E}" type="slidenum">
              <a:rPr lang="en-US" altLang="zh-TW"/>
              <a:pPr/>
              <a:t>‹#›</a:t>
            </a:fld>
            <a:endParaRPr lang="en-US" altLang="zh-TW"/>
          </a:p>
        </p:txBody>
      </p:sp>
      <p:pic>
        <p:nvPicPr>
          <p:cNvPr id="2056" name="Picture 8">
            <a:extLst>
              <a:ext uri="{FF2B5EF4-FFF2-40B4-BE49-F238E27FC236}">
                <a16:creationId xmlns:a16="http://schemas.microsoft.com/office/drawing/2014/main" id="{D328D24A-4225-ED6A-FCBA-C6FFC9CE9C5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5541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1F39D92-2105-854C-330D-61CD21FBE0FF}"/>
              </a:ext>
            </a:extLst>
          </p:cNvPr>
          <p:cNvSpPr>
            <a:spLocks noChangeArrowheads="1"/>
          </p:cNvSpPr>
          <p:nvPr/>
        </p:nvSpPr>
        <p:spPr bwMode="auto">
          <a:xfrm>
            <a:off x="250825" y="2265363"/>
            <a:ext cx="7777163"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495550" indent="-2495550"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2800">
                <a:ea typeface="標楷體" panose="03000509000000000000" pitchFamily="65" charset="-120"/>
              </a:rPr>
              <a:t>            第二類：任何人均得申請隱匿登記名義人之統一編號及出生日期資料之土地登記及地價資料。至其他共有人、他項權利人及管理者之統一編號及出生日期皆不予顯示。</a:t>
            </a:r>
            <a:br>
              <a:rPr lang="zh-TW" altLang="en-US" sz="2800">
                <a:ea typeface="標楷體" panose="03000509000000000000" pitchFamily="65" charset="-120"/>
              </a:rPr>
            </a:br>
            <a:endParaRPr lang="zh-TW" altLang="en-US" sz="2800">
              <a:ea typeface="標楷體" panose="03000509000000000000" pitchFamily="65" charset="-120"/>
            </a:endParaRPr>
          </a:p>
        </p:txBody>
      </p:sp>
      <p:sp>
        <p:nvSpPr>
          <p:cNvPr id="3075" name="Rectangle 3">
            <a:extLst>
              <a:ext uri="{FF2B5EF4-FFF2-40B4-BE49-F238E27FC236}">
                <a16:creationId xmlns:a16="http://schemas.microsoft.com/office/drawing/2014/main" id="{691840C8-464F-FFA7-4F27-81BCCD834F8A}"/>
              </a:ext>
            </a:extLst>
          </p:cNvPr>
          <p:cNvSpPr>
            <a:spLocks noChangeArrowheads="1"/>
          </p:cNvSpPr>
          <p:nvPr/>
        </p:nvSpPr>
        <p:spPr bwMode="auto">
          <a:xfrm>
            <a:off x="1295400" y="762000"/>
            <a:ext cx="65532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a:ea typeface="標楷體" panose="03000509000000000000" pitchFamily="65" charset="-120"/>
              </a:rPr>
              <a:t>申請土地登記及地價電子資料謄本分為三類，依下列規定提出申請：</a:t>
            </a:r>
            <a:br>
              <a:rPr lang="zh-TW" altLang="en-US">
                <a:ea typeface="標楷體" panose="03000509000000000000" pitchFamily="65" charset="-120"/>
              </a:rPr>
            </a:br>
            <a:endParaRPr lang="zh-TW" altLang="en-US">
              <a:ea typeface="標楷體" panose="03000509000000000000" pitchFamily="65" charset="-120"/>
            </a:endParaRPr>
          </a:p>
        </p:txBody>
      </p:sp>
      <p:pic>
        <p:nvPicPr>
          <p:cNvPr id="3076" name="Picture 5" descr="大溪地政logo">
            <a:extLst>
              <a:ext uri="{FF2B5EF4-FFF2-40B4-BE49-F238E27FC236}">
                <a16:creationId xmlns:a16="http://schemas.microsoft.com/office/drawing/2014/main" id="{145A0E6E-2DA8-2017-2154-D39528922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3" y="-47625"/>
            <a:ext cx="2255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5408"/>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8">
            <a:extLst>
              <a:ext uri="{FF2B5EF4-FFF2-40B4-BE49-F238E27FC236}">
                <a16:creationId xmlns:a16="http://schemas.microsoft.com/office/drawing/2014/main" id="{8D9B133F-EC2C-E43D-9BAD-8AF11D990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900" y="-239713"/>
            <a:ext cx="13955713" cy="718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 name="文字方塊 22">
            <a:extLst>
              <a:ext uri="{FF2B5EF4-FFF2-40B4-BE49-F238E27FC236}">
                <a16:creationId xmlns:a16="http://schemas.microsoft.com/office/drawing/2014/main" id="{079CBD35-87D4-1383-3833-23694BE50ED5}"/>
              </a:ext>
            </a:extLst>
          </p:cNvPr>
          <p:cNvSpPr txBox="1">
            <a:spLocks noChangeArrowheads="1"/>
          </p:cNvSpPr>
          <p:nvPr/>
        </p:nvSpPr>
        <p:spPr bwMode="auto">
          <a:xfrm>
            <a:off x="65088" y="1042988"/>
            <a:ext cx="403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4100" name="文字方塊 24">
            <a:extLst>
              <a:ext uri="{FF2B5EF4-FFF2-40B4-BE49-F238E27FC236}">
                <a16:creationId xmlns:a16="http://schemas.microsoft.com/office/drawing/2014/main" id="{A3BD0618-0708-08F0-E14E-660B50BF77AC}"/>
              </a:ext>
            </a:extLst>
          </p:cNvPr>
          <p:cNvSpPr txBox="1">
            <a:spLocks noChangeArrowheads="1"/>
          </p:cNvSpPr>
          <p:nvPr/>
        </p:nvSpPr>
        <p:spPr bwMode="auto">
          <a:xfrm>
            <a:off x="2987675" y="1042988"/>
            <a:ext cx="404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4101" name="文字方塊 25">
            <a:extLst>
              <a:ext uri="{FF2B5EF4-FFF2-40B4-BE49-F238E27FC236}">
                <a16:creationId xmlns:a16="http://schemas.microsoft.com/office/drawing/2014/main" id="{A29F62B6-49F8-6A27-FBB5-F9C185031F6D}"/>
              </a:ext>
            </a:extLst>
          </p:cNvPr>
          <p:cNvSpPr txBox="1">
            <a:spLocks noChangeArrowheads="1"/>
          </p:cNvSpPr>
          <p:nvPr/>
        </p:nvSpPr>
        <p:spPr bwMode="auto">
          <a:xfrm>
            <a:off x="2079625" y="1474788"/>
            <a:ext cx="404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4102" name="文字方塊 26">
            <a:extLst>
              <a:ext uri="{FF2B5EF4-FFF2-40B4-BE49-F238E27FC236}">
                <a16:creationId xmlns:a16="http://schemas.microsoft.com/office/drawing/2014/main" id="{4F15EF29-6B9D-AD2D-2816-317D897C09C1}"/>
              </a:ext>
            </a:extLst>
          </p:cNvPr>
          <p:cNvSpPr txBox="1">
            <a:spLocks noChangeArrowheads="1"/>
          </p:cNvSpPr>
          <p:nvPr/>
        </p:nvSpPr>
        <p:spPr bwMode="auto">
          <a:xfrm>
            <a:off x="107950" y="2649538"/>
            <a:ext cx="404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4103" name="文字方塊 27">
            <a:extLst>
              <a:ext uri="{FF2B5EF4-FFF2-40B4-BE49-F238E27FC236}">
                <a16:creationId xmlns:a16="http://schemas.microsoft.com/office/drawing/2014/main" id="{4DFF7F5F-49B9-42B8-0691-308A57FAFBA3}"/>
              </a:ext>
            </a:extLst>
          </p:cNvPr>
          <p:cNvSpPr txBox="1">
            <a:spLocks noChangeArrowheads="1"/>
          </p:cNvSpPr>
          <p:nvPr/>
        </p:nvSpPr>
        <p:spPr bwMode="auto">
          <a:xfrm>
            <a:off x="1403350" y="2649538"/>
            <a:ext cx="404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4104" name="Text Box 8">
            <a:extLst>
              <a:ext uri="{FF2B5EF4-FFF2-40B4-BE49-F238E27FC236}">
                <a16:creationId xmlns:a16="http://schemas.microsoft.com/office/drawing/2014/main" id="{CA4C271D-7278-8B50-AFCD-7675971421BF}"/>
              </a:ext>
            </a:extLst>
          </p:cNvPr>
          <p:cNvSpPr txBox="1">
            <a:spLocks noChangeArrowheads="1"/>
          </p:cNvSpPr>
          <p:nvPr/>
        </p:nvSpPr>
        <p:spPr bwMode="auto">
          <a:xfrm>
            <a:off x="331788" y="4395788"/>
            <a:ext cx="66357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zh-TW" altLang="en-US" sz="1200">
                <a:solidFill>
                  <a:srgbClr val="FF0000"/>
                </a:solidFill>
                <a:ea typeface="標楷體" panose="03000509000000000000" pitchFamily="65" charset="-120"/>
              </a:rPr>
              <a:t>大溪區</a:t>
            </a:r>
          </a:p>
        </p:txBody>
      </p:sp>
      <p:sp>
        <p:nvSpPr>
          <p:cNvPr id="4105" name="Text Box 9">
            <a:extLst>
              <a:ext uri="{FF2B5EF4-FFF2-40B4-BE49-F238E27FC236}">
                <a16:creationId xmlns:a16="http://schemas.microsoft.com/office/drawing/2014/main" id="{D1E4D07D-8BB5-BE71-7535-77FC9D6551CD}"/>
              </a:ext>
            </a:extLst>
          </p:cNvPr>
          <p:cNvSpPr txBox="1">
            <a:spLocks noChangeArrowheads="1"/>
          </p:cNvSpPr>
          <p:nvPr/>
        </p:nvSpPr>
        <p:spPr bwMode="auto">
          <a:xfrm>
            <a:off x="1038225" y="4346575"/>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200">
                <a:solidFill>
                  <a:srgbClr val="FF0000"/>
                </a:solidFill>
                <a:ea typeface="標楷體" panose="03000509000000000000" pitchFamily="65" charset="-120"/>
              </a:rPr>
              <a:t>中庄段</a:t>
            </a:r>
          </a:p>
          <a:p>
            <a:pPr eaLnBrk="1" hangingPunct="1">
              <a:spcBef>
                <a:spcPct val="0"/>
              </a:spcBef>
              <a:buFontTx/>
              <a:buNone/>
            </a:pPr>
            <a:r>
              <a:rPr lang="zh-TW" altLang="en-US" sz="1200">
                <a:solidFill>
                  <a:srgbClr val="FF0000"/>
                </a:solidFill>
                <a:ea typeface="標楷體" panose="03000509000000000000" pitchFamily="65" charset="-120"/>
              </a:rPr>
              <a:t>中庄小段</a:t>
            </a:r>
          </a:p>
        </p:txBody>
      </p:sp>
      <p:sp>
        <p:nvSpPr>
          <p:cNvPr id="4106" name="Text Box 10">
            <a:extLst>
              <a:ext uri="{FF2B5EF4-FFF2-40B4-BE49-F238E27FC236}">
                <a16:creationId xmlns:a16="http://schemas.microsoft.com/office/drawing/2014/main" id="{0AACFF49-D752-9547-7059-247D3C236F0D}"/>
              </a:ext>
            </a:extLst>
          </p:cNvPr>
          <p:cNvSpPr txBox="1">
            <a:spLocks noChangeArrowheads="1"/>
          </p:cNvSpPr>
          <p:nvPr/>
        </p:nvSpPr>
        <p:spPr bwMode="auto">
          <a:xfrm>
            <a:off x="1928813" y="446405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0000-0000</a:t>
            </a:r>
          </a:p>
        </p:txBody>
      </p:sp>
      <p:sp>
        <p:nvSpPr>
          <p:cNvPr id="4107" name="Text Box 11">
            <a:extLst>
              <a:ext uri="{FF2B5EF4-FFF2-40B4-BE49-F238E27FC236}">
                <a16:creationId xmlns:a16="http://schemas.microsoft.com/office/drawing/2014/main" id="{A8EEBE24-04A0-4668-7350-E0C2718F0705}"/>
              </a:ext>
            </a:extLst>
          </p:cNvPr>
          <p:cNvSpPr txBox="1">
            <a:spLocks noChangeArrowheads="1"/>
          </p:cNvSpPr>
          <p:nvPr/>
        </p:nvSpPr>
        <p:spPr bwMode="auto">
          <a:xfrm>
            <a:off x="3079750" y="4464050"/>
            <a:ext cx="1057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
        <p:nvSpPr>
          <p:cNvPr id="4108" name="Text Box 12">
            <a:extLst>
              <a:ext uri="{FF2B5EF4-FFF2-40B4-BE49-F238E27FC236}">
                <a16:creationId xmlns:a16="http://schemas.microsoft.com/office/drawing/2014/main" id="{391E7425-EFD3-7560-51DE-0AF2E1628B3E}"/>
              </a:ext>
            </a:extLst>
          </p:cNvPr>
          <p:cNvSpPr txBox="1">
            <a:spLocks noChangeArrowheads="1"/>
          </p:cNvSpPr>
          <p:nvPr/>
        </p:nvSpPr>
        <p:spPr bwMode="auto">
          <a:xfrm>
            <a:off x="4438650" y="4452938"/>
            <a:ext cx="781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
        <p:nvSpPr>
          <p:cNvPr id="4109" name="Text Box 13">
            <a:extLst>
              <a:ext uri="{FF2B5EF4-FFF2-40B4-BE49-F238E27FC236}">
                <a16:creationId xmlns:a16="http://schemas.microsoft.com/office/drawing/2014/main" id="{11E5E30E-E39E-8B52-23D6-AFE7F68E5D3B}"/>
              </a:ext>
            </a:extLst>
          </p:cNvPr>
          <p:cNvSpPr txBox="1">
            <a:spLocks noChangeArrowheads="1"/>
          </p:cNvSpPr>
          <p:nvPr/>
        </p:nvSpPr>
        <p:spPr bwMode="auto">
          <a:xfrm>
            <a:off x="5508625" y="44370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A123456789</a:t>
            </a:r>
          </a:p>
        </p:txBody>
      </p:sp>
      <p:sp>
        <p:nvSpPr>
          <p:cNvPr id="4110" name="Text Box 14">
            <a:extLst>
              <a:ext uri="{FF2B5EF4-FFF2-40B4-BE49-F238E27FC236}">
                <a16:creationId xmlns:a16="http://schemas.microsoft.com/office/drawing/2014/main" id="{D874AC32-0E69-5E4A-FA32-489A6B2D2977}"/>
              </a:ext>
            </a:extLst>
          </p:cNvPr>
          <p:cNvSpPr txBox="1">
            <a:spLocks noChangeArrowheads="1"/>
          </p:cNvSpPr>
          <p:nvPr/>
        </p:nvSpPr>
        <p:spPr bwMode="auto">
          <a:xfrm>
            <a:off x="6657975" y="4452938"/>
            <a:ext cx="304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1</a:t>
            </a:r>
          </a:p>
        </p:txBody>
      </p:sp>
      <p:pic>
        <p:nvPicPr>
          <p:cNvPr id="4112" name="Picture 5" descr="大溪地政logo">
            <a:extLst>
              <a:ext uri="{FF2B5EF4-FFF2-40B4-BE49-F238E27FC236}">
                <a16:creationId xmlns:a16="http://schemas.microsoft.com/office/drawing/2014/main" id="{14A281D7-3A01-FC7A-99AF-D0EE84444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177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 descr="大溪地政logo">
            <a:extLst>
              <a:ext uri="{FF2B5EF4-FFF2-40B4-BE49-F238E27FC236}">
                <a16:creationId xmlns:a16="http://schemas.microsoft.com/office/drawing/2014/main" id="{E4167E3D-5269-DD73-4E97-108335760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13"/>
            <a:ext cx="2117725" cy="51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44FADE79-5253-6AEF-4EB4-EEDAB8B4F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04813"/>
            <a:ext cx="9078913"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a:extLst>
              <a:ext uri="{FF2B5EF4-FFF2-40B4-BE49-F238E27FC236}">
                <a16:creationId xmlns:a16="http://schemas.microsoft.com/office/drawing/2014/main" id="{0F54885E-3D76-F696-35C7-85B9C87B2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3838575"/>
            <a:ext cx="90836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5" name="Text Box 3">
            <a:extLst>
              <a:ext uri="{FF2B5EF4-FFF2-40B4-BE49-F238E27FC236}">
                <a16:creationId xmlns:a16="http://schemas.microsoft.com/office/drawing/2014/main" id="{81C46A0A-8F4E-C85C-238E-D1D5F5D89191}"/>
              </a:ext>
            </a:extLst>
          </p:cNvPr>
          <p:cNvSpPr txBox="1">
            <a:spLocks noChangeArrowheads="1"/>
          </p:cNvSpPr>
          <p:nvPr/>
        </p:nvSpPr>
        <p:spPr bwMode="auto">
          <a:xfrm>
            <a:off x="1219200" y="488950"/>
            <a:ext cx="78105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
        <p:nvSpPr>
          <p:cNvPr id="5126" name="Text Box 5">
            <a:extLst>
              <a:ext uri="{FF2B5EF4-FFF2-40B4-BE49-F238E27FC236}">
                <a16:creationId xmlns:a16="http://schemas.microsoft.com/office/drawing/2014/main" id="{82F88850-D0DC-2FDE-104C-EF2E1CD41B48}"/>
              </a:ext>
            </a:extLst>
          </p:cNvPr>
          <p:cNvSpPr txBox="1">
            <a:spLocks noChangeArrowheads="1"/>
          </p:cNvSpPr>
          <p:nvPr/>
        </p:nvSpPr>
        <p:spPr bwMode="auto">
          <a:xfrm>
            <a:off x="2987675" y="4873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A123456789</a:t>
            </a:r>
          </a:p>
        </p:txBody>
      </p:sp>
      <p:sp>
        <p:nvSpPr>
          <p:cNvPr id="5127" name="Text Box 6">
            <a:extLst>
              <a:ext uri="{FF2B5EF4-FFF2-40B4-BE49-F238E27FC236}">
                <a16:creationId xmlns:a16="http://schemas.microsoft.com/office/drawing/2014/main" id="{FFB5F0A9-0A8D-D52F-1280-75C0F0E918E0}"/>
              </a:ext>
            </a:extLst>
          </p:cNvPr>
          <p:cNvSpPr txBox="1">
            <a:spLocks noChangeArrowheads="1"/>
          </p:cNvSpPr>
          <p:nvPr/>
        </p:nvSpPr>
        <p:spPr bwMode="auto">
          <a:xfrm>
            <a:off x="4648200" y="4873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00-1234567</a:t>
            </a:r>
          </a:p>
        </p:txBody>
      </p:sp>
      <p:sp>
        <p:nvSpPr>
          <p:cNvPr id="5128" name="Text Box 7">
            <a:extLst>
              <a:ext uri="{FF2B5EF4-FFF2-40B4-BE49-F238E27FC236}">
                <a16:creationId xmlns:a16="http://schemas.microsoft.com/office/drawing/2014/main" id="{50F6028F-5DA2-39CB-36E1-9809CEF75CBC}"/>
              </a:ext>
            </a:extLst>
          </p:cNvPr>
          <p:cNvSpPr txBox="1">
            <a:spLocks noChangeArrowheads="1"/>
          </p:cNvSpPr>
          <p:nvPr/>
        </p:nvSpPr>
        <p:spPr bwMode="auto">
          <a:xfrm>
            <a:off x="6019800" y="487363"/>
            <a:ext cx="2514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r>
              <a:rPr lang="zh-TW" altLang="en-US" sz="1200">
                <a:solidFill>
                  <a:srgbClr val="FF0000"/>
                </a:solidFill>
                <a:latin typeface="標楷體" panose="03000509000000000000" pitchFamily="65" charset="-120"/>
                <a:ea typeface="標楷體" panose="03000509000000000000" pitchFamily="65" charset="-120"/>
              </a:rPr>
              <a:t>市○○區○○路○○號○○樓</a:t>
            </a:r>
          </a:p>
        </p:txBody>
      </p:sp>
      <p:sp>
        <p:nvSpPr>
          <p:cNvPr id="5129" name="Text Box 4">
            <a:extLst>
              <a:ext uri="{FF2B5EF4-FFF2-40B4-BE49-F238E27FC236}">
                <a16:creationId xmlns:a16="http://schemas.microsoft.com/office/drawing/2014/main" id="{63B2E211-462C-0312-817D-79F226363A4F}"/>
              </a:ext>
            </a:extLst>
          </p:cNvPr>
          <p:cNvSpPr txBox="1">
            <a:spLocks noChangeArrowheads="1"/>
          </p:cNvSpPr>
          <p:nvPr/>
        </p:nvSpPr>
        <p:spPr bwMode="auto">
          <a:xfrm>
            <a:off x="4800600" y="3322638"/>
            <a:ext cx="7810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
        <p:nvSpPr>
          <p:cNvPr id="5130" name="文字方塊 10">
            <a:extLst>
              <a:ext uri="{FF2B5EF4-FFF2-40B4-BE49-F238E27FC236}">
                <a16:creationId xmlns:a16="http://schemas.microsoft.com/office/drawing/2014/main" id="{D78D7668-E4AD-9989-0FF5-8E01008E33C2}"/>
              </a:ext>
            </a:extLst>
          </p:cNvPr>
          <p:cNvSpPr txBox="1">
            <a:spLocks noChangeArrowheads="1"/>
          </p:cNvSpPr>
          <p:nvPr/>
        </p:nvSpPr>
        <p:spPr bwMode="auto">
          <a:xfrm>
            <a:off x="2771775" y="3203575"/>
            <a:ext cx="40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a:extLst>
              <a:ext uri="{FF2B5EF4-FFF2-40B4-BE49-F238E27FC236}">
                <a16:creationId xmlns:a16="http://schemas.microsoft.com/office/drawing/2014/main" id="{B35EB95A-2AC6-83D8-A643-E8B03A5D1D46}"/>
              </a:ext>
            </a:extLst>
          </p:cNvPr>
          <p:cNvSpPr>
            <a:spLocks noGrp="1" noChangeArrowheads="1"/>
          </p:cNvSpPr>
          <p:nvPr>
            <p:ph type="body" idx="1"/>
          </p:nvPr>
        </p:nvSpPr>
        <p:spPr/>
        <p:txBody>
          <a:bodyPr/>
          <a:lstStyle/>
          <a:p>
            <a:pPr eaLnBrk="1" hangingPunct="1"/>
            <a:r>
              <a:rPr lang="zh-TW" altLang="en-US">
                <a:ea typeface="標楷體" panose="03000509000000000000" pitchFamily="65" charset="-120"/>
              </a:rPr>
              <a:t>如登記名義人委託代理人申請電子謄本</a:t>
            </a:r>
          </a:p>
          <a:p>
            <a:pPr eaLnBrk="1" hangingPunct="1"/>
            <a:r>
              <a:rPr lang="zh-TW" altLang="en-US">
                <a:ea typeface="標楷體" panose="03000509000000000000" pitchFamily="65" charset="-120"/>
              </a:rPr>
              <a:t>其範例如下</a:t>
            </a:r>
            <a:r>
              <a:rPr lang="zh-TW" altLang="en-US">
                <a:latin typeface="標楷體" panose="03000509000000000000" pitchFamily="65" charset="-120"/>
                <a:ea typeface="標楷體" panose="03000509000000000000" pitchFamily="65" charset="-120"/>
              </a:rPr>
              <a:t>：</a:t>
            </a:r>
            <a:endParaRPr lang="zh-TW" altLang="en-US">
              <a:ea typeface="標楷體" panose="03000509000000000000" pitchFamily="65" charset="-120"/>
            </a:endParaRPr>
          </a:p>
        </p:txBody>
      </p:sp>
      <p:pic>
        <p:nvPicPr>
          <p:cNvPr id="6147" name="Picture 7" descr="大溪地政logo">
            <a:extLst>
              <a:ext uri="{FF2B5EF4-FFF2-40B4-BE49-F238E27FC236}">
                <a16:creationId xmlns:a16="http://schemas.microsoft.com/office/drawing/2014/main" id="{82EE83D7-865F-E797-F132-FF33B29B8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0"/>
            <a:ext cx="24003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04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8">
            <a:extLst>
              <a:ext uri="{FF2B5EF4-FFF2-40B4-BE49-F238E27FC236}">
                <a16:creationId xmlns:a16="http://schemas.microsoft.com/office/drawing/2014/main" id="{FAEBF962-84BB-9DA4-8912-675FDF4E2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7138" y="-239713"/>
            <a:ext cx="13955713" cy="718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文字方塊 22">
            <a:extLst>
              <a:ext uri="{FF2B5EF4-FFF2-40B4-BE49-F238E27FC236}">
                <a16:creationId xmlns:a16="http://schemas.microsoft.com/office/drawing/2014/main" id="{27A201DC-DF1C-3A63-DD44-0224C4DC26EF}"/>
              </a:ext>
            </a:extLst>
          </p:cNvPr>
          <p:cNvSpPr txBox="1">
            <a:spLocks noChangeArrowheads="1"/>
          </p:cNvSpPr>
          <p:nvPr/>
        </p:nvSpPr>
        <p:spPr bwMode="auto">
          <a:xfrm>
            <a:off x="207963" y="1042988"/>
            <a:ext cx="403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7172" name="文字方塊 24">
            <a:extLst>
              <a:ext uri="{FF2B5EF4-FFF2-40B4-BE49-F238E27FC236}">
                <a16:creationId xmlns:a16="http://schemas.microsoft.com/office/drawing/2014/main" id="{8DE24C0A-E62B-2E29-00EF-219A5913F4A9}"/>
              </a:ext>
            </a:extLst>
          </p:cNvPr>
          <p:cNvSpPr txBox="1">
            <a:spLocks noChangeArrowheads="1"/>
          </p:cNvSpPr>
          <p:nvPr/>
        </p:nvSpPr>
        <p:spPr bwMode="auto">
          <a:xfrm>
            <a:off x="3132138" y="1042988"/>
            <a:ext cx="404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7173" name="文字方塊 25">
            <a:extLst>
              <a:ext uri="{FF2B5EF4-FFF2-40B4-BE49-F238E27FC236}">
                <a16:creationId xmlns:a16="http://schemas.microsoft.com/office/drawing/2014/main" id="{FC6125A7-DB37-4BB2-684C-5FA883627CF7}"/>
              </a:ext>
            </a:extLst>
          </p:cNvPr>
          <p:cNvSpPr txBox="1">
            <a:spLocks noChangeArrowheads="1"/>
          </p:cNvSpPr>
          <p:nvPr/>
        </p:nvSpPr>
        <p:spPr bwMode="auto">
          <a:xfrm>
            <a:off x="2209800" y="1412875"/>
            <a:ext cx="40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7174" name="文字方塊 26">
            <a:extLst>
              <a:ext uri="{FF2B5EF4-FFF2-40B4-BE49-F238E27FC236}">
                <a16:creationId xmlns:a16="http://schemas.microsoft.com/office/drawing/2014/main" id="{A79ED606-9B69-DCE1-BF6C-35054CE08CD1}"/>
              </a:ext>
            </a:extLst>
          </p:cNvPr>
          <p:cNvSpPr txBox="1">
            <a:spLocks noChangeArrowheads="1"/>
          </p:cNvSpPr>
          <p:nvPr/>
        </p:nvSpPr>
        <p:spPr bwMode="auto">
          <a:xfrm>
            <a:off x="206375" y="2649538"/>
            <a:ext cx="404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7175" name="文字方塊 27">
            <a:extLst>
              <a:ext uri="{FF2B5EF4-FFF2-40B4-BE49-F238E27FC236}">
                <a16:creationId xmlns:a16="http://schemas.microsoft.com/office/drawing/2014/main" id="{BCD45136-57D3-7DE2-129D-86B313E75033}"/>
              </a:ext>
            </a:extLst>
          </p:cNvPr>
          <p:cNvSpPr txBox="1">
            <a:spLocks noChangeArrowheads="1"/>
          </p:cNvSpPr>
          <p:nvPr/>
        </p:nvSpPr>
        <p:spPr bwMode="auto">
          <a:xfrm>
            <a:off x="1574800" y="2649538"/>
            <a:ext cx="404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7176" name="Text Box 8">
            <a:extLst>
              <a:ext uri="{FF2B5EF4-FFF2-40B4-BE49-F238E27FC236}">
                <a16:creationId xmlns:a16="http://schemas.microsoft.com/office/drawing/2014/main" id="{6B6E5049-54A3-9433-0106-A07189A9C7C0}"/>
              </a:ext>
            </a:extLst>
          </p:cNvPr>
          <p:cNvSpPr txBox="1">
            <a:spLocks noChangeArrowheads="1"/>
          </p:cNvSpPr>
          <p:nvPr/>
        </p:nvSpPr>
        <p:spPr bwMode="auto">
          <a:xfrm>
            <a:off x="331788" y="4395788"/>
            <a:ext cx="663575"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zh-TW" altLang="en-US" sz="1200">
                <a:solidFill>
                  <a:srgbClr val="FF0000"/>
                </a:solidFill>
                <a:ea typeface="標楷體" panose="03000509000000000000" pitchFamily="65" charset="-120"/>
              </a:rPr>
              <a:t>大溪區</a:t>
            </a:r>
          </a:p>
        </p:txBody>
      </p:sp>
      <p:sp>
        <p:nvSpPr>
          <p:cNvPr id="7177" name="Text Box 9">
            <a:extLst>
              <a:ext uri="{FF2B5EF4-FFF2-40B4-BE49-F238E27FC236}">
                <a16:creationId xmlns:a16="http://schemas.microsoft.com/office/drawing/2014/main" id="{A09499FA-3DF0-10B7-15FB-599D58D6CBE9}"/>
              </a:ext>
            </a:extLst>
          </p:cNvPr>
          <p:cNvSpPr txBox="1">
            <a:spLocks noChangeArrowheads="1"/>
          </p:cNvSpPr>
          <p:nvPr/>
        </p:nvSpPr>
        <p:spPr bwMode="auto">
          <a:xfrm>
            <a:off x="1038225" y="4346575"/>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200">
                <a:solidFill>
                  <a:srgbClr val="FF0000"/>
                </a:solidFill>
                <a:ea typeface="標楷體" panose="03000509000000000000" pitchFamily="65" charset="-120"/>
              </a:rPr>
              <a:t>中庄段</a:t>
            </a:r>
          </a:p>
          <a:p>
            <a:pPr eaLnBrk="1" hangingPunct="1">
              <a:spcBef>
                <a:spcPct val="0"/>
              </a:spcBef>
              <a:buFontTx/>
              <a:buNone/>
            </a:pPr>
            <a:r>
              <a:rPr lang="zh-TW" altLang="en-US" sz="1200">
                <a:solidFill>
                  <a:srgbClr val="FF0000"/>
                </a:solidFill>
                <a:ea typeface="標楷體" panose="03000509000000000000" pitchFamily="65" charset="-120"/>
              </a:rPr>
              <a:t>中庄小段</a:t>
            </a:r>
          </a:p>
        </p:txBody>
      </p:sp>
      <p:sp>
        <p:nvSpPr>
          <p:cNvPr id="7178" name="Text Box 10">
            <a:extLst>
              <a:ext uri="{FF2B5EF4-FFF2-40B4-BE49-F238E27FC236}">
                <a16:creationId xmlns:a16="http://schemas.microsoft.com/office/drawing/2014/main" id="{EF5F171E-9000-FE82-50E8-1B8ED9745FBA}"/>
              </a:ext>
            </a:extLst>
          </p:cNvPr>
          <p:cNvSpPr txBox="1">
            <a:spLocks noChangeArrowheads="1"/>
          </p:cNvSpPr>
          <p:nvPr/>
        </p:nvSpPr>
        <p:spPr bwMode="auto">
          <a:xfrm>
            <a:off x="1928813" y="446405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0000-0000</a:t>
            </a:r>
          </a:p>
        </p:txBody>
      </p:sp>
      <p:sp>
        <p:nvSpPr>
          <p:cNvPr id="7179" name="Text Box 11">
            <a:extLst>
              <a:ext uri="{FF2B5EF4-FFF2-40B4-BE49-F238E27FC236}">
                <a16:creationId xmlns:a16="http://schemas.microsoft.com/office/drawing/2014/main" id="{E659E86D-8C83-FC32-B90F-FD5E52D5F98C}"/>
              </a:ext>
            </a:extLst>
          </p:cNvPr>
          <p:cNvSpPr txBox="1">
            <a:spLocks noChangeArrowheads="1"/>
          </p:cNvSpPr>
          <p:nvPr/>
        </p:nvSpPr>
        <p:spPr bwMode="auto">
          <a:xfrm>
            <a:off x="3079750" y="4464050"/>
            <a:ext cx="10572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
        <p:nvSpPr>
          <p:cNvPr id="7180" name="Text Box 12">
            <a:extLst>
              <a:ext uri="{FF2B5EF4-FFF2-40B4-BE49-F238E27FC236}">
                <a16:creationId xmlns:a16="http://schemas.microsoft.com/office/drawing/2014/main" id="{4A4A0DE0-CC0A-7F2C-ADC7-9F6C4338AAB8}"/>
              </a:ext>
            </a:extLst>
          </p:cNvPr>
          <p:cNvSpPr txBox="1">
            <a:spLocks noChangeArrowheads="1"/>
          </p:cNvSpPr>
          <p:nvPr/>
        </p:nvSpPr>
        <p:spPr bwMode="auto">
          <a:xfrm>
            <a:off x="4438650" y="4452938"/>
            <a:ext cx="781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
        <p:nvSpPr>
          <p:cNvPr id="7181" name="Text Box 13">
            <a:extLst>
              <a:ext uri="{FF2B5EF4-FFF2-40B4-BE49-F238E27FC236}">
                <a16:creationId xmlns:a16="http://schemas.microsoft.com/office/drawing/2014/main" id="{DA76100D-7357-2A6A-9E26-12DBFB949748}"/>
              </a:ext>
            </a:extLst>
          </p:cNvPr>
          <p:cNvSpPr txBox="1">
            <a:spLocks noChangeArrowheads="1"/>
          </p:cNvSpPr>
          <p:nvPr/>
        </p:nvSpPr>
        <p:spPr bwMode="auto">
          <a:xfrm>
            <a:off x="5508625" y="44370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A123456789</a:t>
            </a:r>
          </a:p>
        </p:txBody>
      </p:sp>
      <p:sp>
        <p:nvSpPr>
          <p:cNvPr id="7182" name="Text Box 14">
            <a:extLst>
              <a:ext uri="{FF2B5EF4-FFF2-40B4-BE49-F238E27FC236}">
                <a16:creationId xmlns:a16="http://schemas.microsoft.com/office/drawing/2014/main" id="{BBDB9F8E-FEF3-AEA3-2216-E786BA1CC7D6}"/>
              </a:ext>
            </a:extLst>
          </p:cNvPr>
          <p:cNvSpPr txBox="1">
            <a:spLocks noChangeArrowheads="1"/>
          </p:cNvSpPr>
          <p:nvPr/>
        </p:nvSpPr>
        <p:spPr bwMode="auto">
          <a:xfrm>
            <a:off x="6657975" y="4452938"/>
            <a:ext cx="304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1</a:t>
            </a:r>
          </a:p>
        </p:txBody>
      </p:sp>
      <p:pic>
        <p:nvPicPr>
          <p:cNvPr id="7184" name="Picture 5" descr="大溪地政logo">
            <a:extLst>
              <a:ext uri="{FF2B5EF4-FFF2-40B4-BE49-F238E27FC236}">
                <a16:creationId xmlns:a16="http://schemas.microsoft.com/office/drawing/2014/main" id="{59B52FD8-B97A-AF2A-C277-6CFEE0777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177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大溪地政logo">
            <a:extLst>
              <a:ext uri="{FF2B5EF4-FFF2-40B4-BE49-F238E27FC236}">
                <a16:creationId xmlns:a16="http://schemas.microsoft.com/office/drawing/2014/main" id="{DF7F1E23-9D26-1492-6D4E-260B2E103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13"/>
            <a:ext cx="2117725" cy="51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a:extLst>
              <a:ext uri="{FF2B5EF4-FFF2-40B4-BE49-F238E27FC236}">
                <a16:creationId xmlns:a16="http://schemas.microsoft.com/office/drawing/2014/main" id="{6FD13B05-D6B5-C424-17A3-B157908EB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404813"/>
            <a:ext cx="9078913"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a:extLst>
              <a:ext uri="{FF2B5EF4-FFF2-40B4-BE49-F238E27FC236}">
                <a16:creationId xmlns:a16="http://schemas.microsoft.com/office/drawing/2014/main" id="{08DD1151-F320-42DF-2619-2860F2D63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3838575"/>
            <a:ext cx="90836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7" name="Text Box 3">
            <a:extLst>
              <a:ext uri="{FF2B5EF4-FFF2-40B4-BE49-F238E27FC236}">
                <a16:creationId xmlns:a16="http://schemas.microsoft.com/office/drawing/2014/main" id="{E508CE04-CBE4-3CAE-D8FB-681FB031F88F}"/>
              </a:ext>
            </a:extLst>
          </p:cNvPr>
          <p:cNvSpPr txBox="1">
            <a:spLocks noChangeArrowheads="1"/>
          </p:cNvSpPr>
          <p:nvPr/>
        </p:nvSpPr>
        <p:spPr bwMode="auto">
          <a:xfrm>
            <a:off x="1219200" y="488950"/>
            <a:ext cx="78105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
        <p:nvSpPr>
          <p:cNvPr id="8198" name="Text Box 5">
            <a:extLst>
              <a:ext uri="{FF2B5EF4-FFF2-40B4-BE49-F238E27FC236}">
                <a16:creationId xmlns:a16="http://schemas.microsoft.com/office/drawing/2014/main" id="{615AC2C7-7989-A52A-5E74-31A6C9ECB9FF}"/>
              </a:ext>
            </a:extLst>
          </p:cNvPr>
          <p:cNvSpPr txBox="1">
            <a:spLocks noChangeArrowheads="1"/>
          </p:cNvSpPr>
          <p:nvPr/>
        </p:nvSpPr>
        <p:spPr bwMode="auto">
          <a:xfrm>
            <a:off x="2987675" y="4873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A123456789</a:t>
            </a:r>
          </a:p>
        </p:txBody>
      </p:sp>
      <p:sp>
        <p:nvSpPr>
          <p:cNvPr id="8199" name="Text Box 6">
            <a:extLst>
              <a:ext uri="{FF2B5EF4-FFF2-40B4-BE49-F238E27FC236}">
                <a16:creationId xmlns:a16="http://schemas.microsoft.com/office/drawing/2014/main" id="{AEC5E714-6D8E-C04C-972A-831127E19FE0}"/>
              </a:ext>
            </a:extLst>
          </p:cNvPr>
          <p:cNvSpPr txBox="1">
            <a:spLocks noChangeArrowheads="1"/>
          </p:cNvSpPr>
          <p:nvPr/>
        </p:nvSpPr>
        <p:spPr bwMode="auto">
          <a:xfrm>
            <a:off x="4648200" y="487363"/>
            <a:ext cx="9906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00-1234567</a:t>
            </a:r>
          </a:p>
        </p:txBody>
      </p:sp>
      <p:sp>
        <p:nvSpPr>
          <p:cNvPr id="8200" name="Text Box 7">
            <a:extLst>
              <a:ext uri="{FF2B5EF4-FFF2-40B4-BE49-F238E27FC236}">
                <a16:creationId xmlns:a16="http://schemas.microsoft.com/office/drawing/2014/main" id="{49D7CFB0-362C-7BDA-6891-28050245D89D}"/>
              </a:ext>
            </a:extLst>
          </p:cNvPr>
          <p:cNvSpPr txBox="1">
            <a:spLocks noChangeArrowheads="1"/>
          </p:cNvSpPr>
          <p:nvPr/>
        </p:nvSpPr>
        <p:spPr bwMode="auto">
          <a:xfrm>
            <a:off x="6019800" y="487363"/>
            <a:ext cx="25146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r>
              <a:rPr lang="zh-TW" altLang="en-US" sz="1200">
                <a:solidFill>
                  <a:srgbClr val="FF0000"/>
                </a:solidFill>
                <a:latin typeface="標楷體" panose="03000509000000000000" pitchFamily="65" charset="-120"/>
                <a:ea typeface="標楷體" panose="03000509000000000000" pitchFamily="65" charset="-120"/>
              </a:rPr>
              <a:t>市○○區○○路○○號○○樓</a:t>
            </a:r>
          </a:p>
        </p:txBody>
      </p:sp>
      <p:sp>
        <p:nvSpPr>
          <p:cNvPr id="8201" name="Text Box 4">
            <a:extLst>
              <a:ext uri="{FF2B5EF4-FFF2-40B4-BE49-F238E27FC236}">
                <a16:creationId xmlns:a16="http://schemas.microsoft.com/office/drawing/2014/main" id="{5E1F4914-480C-70D0-27C1-9EFF6F9B9B2B}"/>
              </a:ext>
            </a:extLst>
          </p:cNvPr>
          <p:cNvSpPr txBox="1">
            <a:spLocks noChangeArrowheads="1"/>
          </p:cNvSpPr>
          <p:nvPr/>
        </p:nvSpPr>
        <p:spPr bwMode="auto">
          <a:xfrm>
            <a:off x="4800600" y="3322638"/>
            <a:ext cx="78105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
        <p:nvSpPr>
          <p:cNvPr id="8202" name="文字方塊 10">
            <a:extLst>
              <a:ext uri="{FF2B5EF4-FFF2-40B4-BE49-F238E27FC236}">
                <a16:creationId xmlns:a16="http://schemas.microsoft.com/office/drawing/2014/main" id="{69EDAF73-68A6-AB61-F19C-8AE0AB280B7B}"/>
              </a:ext>
            </a:extLst>
          </p:cNvPr>
          <p:cNvSpPr txBox="1">
            <a:spLocks noChangeArrowheads="1"/>
          </p:cNvSpPr>
          <p:nvPr/>
        </p:nvSpPr>
        <p:spPr bwMode="auto">
          <a:xfrm>
            <a:off x="2771775" y="3203575"/>
            <a:ext cx="40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8203" name="Text Box 3">
            <a:extLst>
              <a:ext uri="{FF2B5EF4-FFF2-40B4-BE49-F238E27FC236}">
                <a16:creationId xmlns:a16="http://schemas.microsoft.com/office/drawing/2014/main" id="{ACDCA5D0-2EBD-526D-1C19-E48BD01688D7}"/>
              </a:ext>
            </a:extLst>
          </p:cNvPr>
          <p:cNvSpPr txBox="1">
            <a:spLocks noChangeArrowheads="1"/>
          </p:cNvSpPr>
          <p:nvPr/>
        </p:nvSpPr>
        <p:spPr bwMode="auto">
          <a:xfrm>
            <a:off x="1219200" y="1063625"/>
            <a:ext cx="78105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
        <p:nvSpPr>
          <p:cNvPr id="8204" name="Text Box 5">
            <a:extLst>
              <a:ext uri="{FF2B5EF4-FFF2-40B4-BE49-F238E27FC236}">
                <a16:creationId xmlns:a16="http://schemas.microsoft.com/office/drawing/2014/main" id="{2BB8C238-B41E-1F0D-7551-1BCF569B5901}"/>
              </a:ext>
            </a:extLst>
          </p:cNvPr>
          <p:cNvSpPr txBox="1">
            <a:spLocks noChangeArrowheads="1"/>
          </p:cNvSpPr>
          <p:nvPr/>
        </p:nvSpPr>
        <p:spPr bwMode="auto">
          <a:xfrm>
            <a:off x="2987675" y="10668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A123456789</a:t>
            </a:r>
          </a:p>
        </p:txBody>
      </p:sp>
      <p:sp>
        <p:nvSpPr>
          <p:cNvPr id="8205" name="Text Box 6">
            <a:extLst>
              <a:ext uri="{FF2B5EF4-FFF2-40B4-BE49-F238E27FC236}">
                <a16:creationId xmlns:a16="http://schemas.microsoft.com/office/drawing/2014/main" id="{5E348ECE-915E-0E3A-4009-20E1901E7A58}"/>
              </a:ext>
            </a:extLst>
          </p:cNvPr>
          <p:cNvSpPr txBox="1">
            <a:spLocks noChangeArrowheads="1"/>
          </p:cNvSpPr>
          <p:nvPr/>
        </p:nvSpPr>
        <p:spPr bwMode="auto">
          <a:xfrm>
            <a:off x="4660900" y="10668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00-1234567</a:t>
            </a:r>
          </a:p>
        </p:txBody>
      </p:sp>
      <p:sp>
        <p:nvSpPr>
          <p:cNvPr id="8206" name="Text Box 7">
            <a:extLst>
              <a:ext uri="{FF2B5EF4-FFF2-40B4-BE49-F238E27FC236}">
                <a16:creationId xmlns:a16="http://schemas.microsoft.com/office/drawing/2014/main" id="{F1DD4A27-4637-27E8-C32B-266D18E81A74}"/>
              </a:ext>
            </a:extLst>
          </p:cNvPr>
          <p:cNvSpPr txBox="1">
            <a:spLocks noChangeArrowheads="1"/>
          </p:cNvSpPr>
          <p:nvPr/>
        </p:nvSpPr>
        <p:spPr bwMode="auto">
          <a:xfrm>
            <a:off x="6089650" y="1063625"/>
            <a:ext cx="25146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r>
              <a:rPr lang="zh-TW" altLang="en-US" sz="1200">
                <a:solidFill>
                  <a:srgbClr val="FF0000"/>
                </a:solidFill>
                <a:latin typeface="標楷體" panose="03000509000000000000" pitchFamily="65" charset="-120"/>
                <a:ea typeface="標楷體" panose="03000509000000000000" pitchFamily="65" charset="-120"/>
              </a:rPr>
              <a:t>市○○區○○路○○號○○樓</a:t>
            </a:r>
          </a:p>
        </p:txBody>
      </p:sp>
      <p:sp>
        <p:nvSpPr>
          <p:cNvPr id="8207" name="文字方塊 15">
            <a:extLst>
              <a:ext uri="{FF2B5EF4-FFF2-40B4-BE49-F238E27FC236}">
                <a16:creationId xmlns:a16="http://schemas.microsoft.com/office/drawing/2014/main" id="{DFBD22C8-7100-8CCC-8B87-CFCE7497EF35}"/>
              </a:ext>
            </a:extLst>
          </p:cNvPr>
          <p:cNvSpPr txBox="1">
            <a:spLocks noChangeArrowheads="1"/>
          </p:cNvSpPr>
          <p:nvPr/>
        </p:nvSpPr>
        <p:spPr bwMode="auto">
          <a:xfrm>
            <a:off x="654050" y="1557338"/>
            <a:ext cx="404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buFontTx/>
              <a:buNone/>
            </a:pPr>
            <a:r>
              <a:rPr lang="zh-TW" altLang="en-US" sz="1800">
                <a:solidFill>
                  <a:srgbClr val="FF0000"/>
                </a:solidFill>
                <a:latin typeface="標楷體" panose="03000509000000000000" pitchFamily="65" charset="-120"/>
                <a:ea typeface="標楷體" panose="03000509000000000000" pitchFamily="65" charset="-120"/>
              </a:rPr>
              <a:t>ˇ</a:t>
            </a:r>
            <a:endParaRPr lang="zh-TW" altLang="en-US" sz="1800">
              <a:solidFill>
                <a:srgbClr val="FF0000"/>
              </a:solidFill>
              <a:latin typeface="Arial" panose="020B0604020202020204" pitchFamily="34" charset="0"/>
            </a:endParaRPr>
          </a:p>
        </p:txBody>
      </p:sp>
      <p:sp>
        <p:nvSpPr>
          <p:cNvPr id="8208" name="Text Box 4">
            <a:extLst>
              <a:ext uri="{FF2B5EF4-FFF2-40B4-BE49-F238E27FC236}">
                <a16:creationId xmlns:a16="http://schemas.microsoft.com/office/drawing/2014/main" id="{A743D182-FED2-FEA0-783A-004FF7537EC2}"/>
              </a:ext>
            </a:extLst>
          </p:cNvPr>
          <p:cNvSpPr txBox="1">
            <a:spLocks noChangeArrowheads="1"/>
          </p:cNvSpPr>
          <p:nvPr/>
        </p:nvSpPr>
        <p:spPr bwMode="auto">
          <a:xfrm>
            <a:off x="4716463" y="1916113"/>
            <a:ext cx="7810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None/>
            </a:pPr>
            <a:r>
              <a:rPr lang="en-US" altLang="zh-TW" sz="1200">
                <a:solidFill>
                  <a:srgbClr val="FF0000"/>
                </a:solidFill>
                <a:latin typeface="標楷體" panose="03000509000000000000" pitchFamily="65" charset="-120"/>
                <a:ea typeface="標楷體" panose="03000509000000000000" pitchFamily="65" charset="-120"/>
              </a:rPr>
              <a:t>○○○</a:t>
            </a:r>
          </a:p>
        </p:txBody>
      </p:sp>
    </p:spTree>
  </p:cSld>
  <p:clrMapOvr>
    <a:masterClrMapping/>
  </p:clrMapOvr>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預設簡報設計">
  <a:themeElements>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Watermark</Template>
  <TotalTime>323</TotalTime>
  <Words>150</Words>
  <Application>Microsoft Office PowerPoint</Application>
  <PresentationFormat>如螢幕大小 (4:3)</PresentationFormat>
  <Paragraphs>48</Paragraphs>
  <Slides>6</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6</vt:i4>
      </vt:variant>
    </vt:vector>
  </HeadingPairs>
  <TitlesOfParts>
    <vt:vector size="13" baseType="lpstr">
      <vt:lpstr>Arial</vt:lpstr>
      <vt:lpstr>新細明體</vt:lpstr>
      <vt:lpstr>Times New Roman</vt:lpstr>
      <vt:lpstr>Calibri</vt:lpstr>
      <vt:lpstr>標楷體</vt:lpstr>
      <vt:lpstr>預設簡報設計</vt:lpstr>
      <vt:lpstr>1_預設簡報設計</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Rogers Wang</cp:lastModifiedBy>
  <cp:revision>48</cp:revision>
  <dcterms:created xsi:type="dcterms:W3CDTF">2009-06-23T06:53:13Z</dcterms:created>
  <dcterms:modified xsi:type="dcterms:W3CDTF">2025-08-18T01:42:59Z</dcterms:modified>
</cp:coreProperties>
</file>