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AF2D2"/>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6936" autoAdjust="0"/>
    <p:restoredTop sz="94653" autoAdjust="0"/>
  </p:normalViewPr>
  <p:slideViewPr>
    <p:cSldViewPr>
      <p:cViewPr varScale="1">
        <p:scale>
          <a:sx n="104" d="100"/>
          <a:sy n="104"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1FD7BD3-5168-C63F-D5EF-8A22562679B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33795" name="Rectangle 3">
            <a:extLst>
              <a:ext uri="{FF2B5EF4-FFF2-40B4-BE49-F238E27FC236}">
                <a16:creationId xmlns:a16="http://schemas.microsoft.com/office/drawing/2014/main" id="{316B7F54-FC0D-4AB9-D333-85FF3EC867E3}"/>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33796" name="Rectangle 4">
            <a:extLst>
              <a:ext uri="{FF2B5EF4-FFF2-40B4-BE49-F238E27FC236}">
                <a16:creationId xmlns:a16="http://schemas.microsoft.com/office/drawing/2014/main" id="{E7E75746-5015-BD20-9FC8-EE6982B48CD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a:extLst>
              <a:ext uri="{FF2B5EF4-FFF2-40B4-BE49-F238E27FC236}">
                <a16:creationId xmlns:a16="http://schemas.microsoft.com/office/drawing/2014/main" id="{3A254DE8-7B80-9B2D-346C-7476AC144BAF}"/>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3798" name="Rectangle 6">
            <a:extLst>
              <a:ext uri="{FF2B5EF4-FFF2-40B4-BE49-F238E27FC236}">
                <a16:creationId xmlns:a16="http://schemas.microsoft.com/office/drawing/2014/main" id="{D3237550-3E64-7CEC-F724-CB481130CDB3}"/>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33799" name="Rectangle 7">
            <a:extLst>
              <a:ext uri="{FF2B5EF4-FFF2-40B4-BE49-F238E27FC236}">
                <a16:creationId xmlns:a16="http://schemas.microsoft.com/office/drawing/2014/main" id="{F84DF4E5-F9CF-7F5F-25AE-22DB9DE32CD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FF78DF4-6434-4A2C-ADD5-0939358BCADF}"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5EE2E0-5A74-970A-DC72-8546C9EE056A}"/>
              </a:ext>
            </a:extLst>
          </p:cNvPr>
          <p:cNvSpPr>
            <a:spLocks noGrp="1" noChangeArrowheads="1"/>
          </p:cNvSpPr>
          <p:nvPr>
            <p:ph type="sldNum" sz="quarter" idx="5"/>
          </p:nvPr>
        </p:nvSpPr>
        <p:spPr>
          <a:ln/>
        </p:spPr>
        <p:txBody>
          <a:bodyPr/>
          <a:lstStyle/>
          <a:p>
            <a:fld id="{E4C90A2B-D521-42E3-A841-0C8D882EE4C8}" type="slidenum">
              <a:rPr lang="zh-TW" altLang="en-US"/>
              <a:pPr/>
              <a:t>10</a:t>
            </a:fld>
            <a:endParaRPr lang="en-US" altLang="zh-TW"/>
          </a:p>
        </p:txBody>
      </p:sp>
      <p:sp>
        <p:nvSpPr>
          <p:cNvPr id="34818" name="Rectangle 2">
            <a:extLst>
              <a:ext uri="{FF2B5EF4-FFF2-40B4-BE49-F238E27FC236}">
                <a16:creationId xmlns:a16="http://schemas.microsoft.com/office/drawing/2014/main" id="{FBAF02BA-5470-36FD-644D-B2ACCAEE036C}"/>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82A8BDCD-8735-C9DC-6B60-3FCF9B56EAF3}"/>
              </a:ext>
            </a:extLst>
          </p:cNvPr>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526E0FBE-8BC1-9D07-A4FF-DB5A56D5CF8A}"/>
              </a:ext>
            </a:extLst>
          </p:cNvPr>
          <p:cNvGrpSpPr>
            <a:grpSpLocks/>
          </p:cNvGrpSpPr>
          <p:nvPr/>
        </p:nvGrpSpPr>
        <p:grpSpPr bwMode="auto">
          <a:xfrm>
            <a:off x="-3175" y="2438400"/>
            <a:ext cx="9147175" cy="1063625"/>
            <a:chOff x="-2" y="1536"/>
            <a:chExt cx="5762" cy="670"/>
          </a:xfrm>
        </p:grpSpPr>
        <p:grpSp>
          <p:nvGrpSpPr>
            <p:cNvPr id="4099" name="Group 3">
              <a:extLst>
                <a:ext uri="{FF2B5EF4-FFF2-40B4-BE49-F238E27FC236}">
                  <a16:creationId xmlns:a16="http://schemas.microsoft.com/office/drawing/2014/main" id="{C7A7719E-9940-695D-AA84-02D71764FF7A}"/>
                </a:ext>
              </a:extLst>
            </p:cNvPr>
            <p:cNvGrpSpPr>
              <a:grpSpLocks/>
            </p:cNvGrpSpPr>
            <p:nvPr/>
          </p:nvGrpSpPr>
          <p:grpSpPr bwMode="auto">
            <a:xfrm flipH="1">
              <a:off x="-2" y="1562"/>
              <a:ext cx="5762" cy="638"/>
              <a:chOff x="-2" y="1562"/>
              <a:chExt cx="5762" cy="638"/>
            </a:xfrm>
          </p:grpSpPr>
          <p:sp>
            <p:nvSpPr>
              <p:cNvPr id="4100" name="Freeform 4">
                <a:extLst>
                  <a:ext uri="{FF2B5EF4-FFF2-40B4-BE49-F238E27FC236}">
                    <a16:creationId xmlns:a16="http://schemas.microsoft.com/office/drawing/2014/main" id="{2FD8D9E6-A090-6CD7-E513-F9F85E7F7934}"/>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1" name="Freeform 5">
                <a:extLst>
                  <a:ext uri="{FF2B5EF4-FFF2-40B4-BE49-F238E27FC236}">
                    <a16:creationId xmlns:a16="http://schemas.microsoft.com/office/drawing/2014/main" id="{EFE40186-3040-9E21-7380-D446F05F64AD}"/>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2" name="Freeform 6">
                <a:extLst>
                  <a:ext uri="{FF2B5EF4-FFF2-40B4-BE49-F238E27FC236}">
                    <a16:creationId xmlns:a16="http://schemas.microsoft.com/office/drawing/2014/main" id="{2F998E56-B03A-12B2-7338-C91287E5B0D2}"/>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3" name="Freeform 7">
                <a:extLst>
                  <a:ext uri="{FF2B5EF4-FFF2-40B4-BE49-F238E27FC236}">
                    <a16:creationId xmlns:a16="http://schemas.microsoft.com/office/drawing/2014/main" id="{C58F3AB8-6299-95EE-AD24-A76DF5CBA67E}"/>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04" name="Freeform 8">
                <a:extLst>
                  <a:ext uri="{FF2B5EF4-FFF2-40B4-BE49-F238E27FC236}">
                    <a16:creationId xmlns:a16="http://schemas.microsoft.com/office/drawing/2014/main" id="{0ECBC045-59DD-48AD-1047-86536392F155}"/>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5" name="Freeform 9">
                <a:extLst>
                  <a:ext uri="{FF2B5EF4-FFF2-40B4-BE49-F238E27FC236}">
                    <a16:creationId xmlns:a16="http://schemas.microsoft.com/office/drawing/2014/main" id="{B3AD3B0A-34EF-BF20-4CFE-E0F553273510}"/>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6" name="Freeform 10">
                <a:extLst>
                  <a:ext uri="{FF2B5EF4-FFF2-40B4-BE49-F238E27FC236}">
                    <a16:creationId xmlns:a16="http://schemas.microsoft.com/office/drawing/2014/main" id="{9A554070-1377-8D78-CC6B-FE6A4E96A2D7}"/>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7" name="Freeform 11">
                <a:extLst>
                  <a:ext uri="{FF2B5EF4-FFF2-40B4-BE49-F238E27FC236}">
                    <a16:creationId xmlns:a16="http://schemas.microsoft.com/office/drawing/2014/main" id="{5301EC5C-2132-318B-F4DE-287126D26180}"/>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8" name="Freeform 12">
                <a:extLst>
                  <a:ext uri="{FF2B5EF4-FFF2-40B4-BE49-F238E27FC236}">
                    <a16:creationId xmlns:a16="http://schemas.microsoft.com/office/drawing/2014/main" id="{F470A479-B93D-5075-5B28-DCC282C20DD0}"/>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9" name="Freeform 13">
                <a:extLst>
                  <a:ext uri="{FF2B5EF4-FFF2-40B4-BE49-F238E27FC236}">
                    <a16:creationId xmlns:a16="http://schemas.microsoft.com/office/drawing/2014/main" id="{24499F57-946F-928B-E3B5-EBE8BFA11B18}"/>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0" name="Freeform 14">
                <a:extLst>
                  <a:ext uri="{FF2B5EF4-FFF2-40B4-BE49-F238E27FC236}">
                    <a16:creationId xmlns:a16="http://schemas.microsoft.com/office/drawing/2014/main" id="{B229F8D8-1872-3EB7-2459-4A59A3C66418}"/>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1" name="Freeform 15">
                <a:extLst>
                  <a:ext uri="{FF2B5EF4-FFF2-40B4-BE49-F238E27FC236}">
                    <a16:creationId xmlns:a16="http://schemas.microsoft.com/office/drawing/2014/main" id="{9959A2E9-CC00-BC48-05C4-0A6B4D397BEA}"/>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2" name="Freeform 16">
                <a:extLst>
                  <a:ext uri="{FF2B5EF4-FFF2-40B4-BE49-F238E27FC236}">
                    <a16:creationId xmlns:a16="http://schemas.microsoft.com/office/drawing/2014/main" id="{AFD183DA-F8CD-2D15-2766-80F761C94E97}"/>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3" name="Freeform 17">
                <a:extLst>
                  <a:ext uri="{FF2B5EF4-FFF2-40B4-BE49-F238E27FC236}">
                    <a16:creationId xmlns:a16="http://schemas.microsoft.com/office/drawing/2014/main" id="{08C2EBBC-DF5B-D961-B352-89B1CD4D22F9}"/>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4" name="Freeform 18">
                <a:extLst>
                  <a:ext uri="{FF2B5EF4-FFF2-40B4-BE49-F238E27FC236}">
                    <a16:creationId xmlns:a16="http://schemas.microsoft.com/office/drawing/2014/main" id="{EDEE0654-F48C-4845-99C6-3373C695F41A}"/>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5" name="Freeform 19">
                <a:extLst>
                  <a:ext uri="{FF2B5EF4-FFF2-40B4-BE49-F238E27FC236}">
                    <a16:creationId xmlns:a16="http://schemas.microsoft.com/office/drawing/2014/main" id="{02D93AB5-D0BE-5A50-9867-F30FF1B68395}"/>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6" name="Freeform 20">
                <a:extLst>
                  <a:ext uri="{FF2B5EF4-FFF2-40B4-BE49-F238E27FC236}">
                    <a16:creationId xmlns:a16="http://schemas.microsoft.com/office/drawing/2014/main" id="{04B9CCD7-0289-9F29-CB03-5AE93C81FFE5}"/>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7" name="Freeform 21">
                <a:extLst>
                  <a:ext uri="{FF2B5EF4-FFF2-40B4-BE49-F238E27FC236}">
                    <a16:creationId xmlns:a16="http://schemas.microsoft.com/office/drawing/2014/main" id="{FD22DE1B-D938-8635-FE68-119753E6B36F}"/>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8" name="Freeform 22">
                <a:extLst>
                  <a:ext uri="{FF2B5EF4-FFF2-40B4-BE49-F238E27FC236}">
                    <a16:creationId xmlns:a16="http://schemas.microsoft.com/office/drawing/2014/main" id="{AB5A065D-66BD-DED0-DE37-6C00B068C807}"/>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4119" name="Freeform 23">
              <a:extLst>
                <a:ext uri="{FF2B5EF4-FFF2-40B4-BE49-F238E27FC236}">
                  <a16:creationId xmlns:a16="http://schemas.microsoft.com/office/drawing/2014/main" id="{7E24B67B-DFBC-BF4F-889C-1AE09A8D4B8A}"/>
                </a:ext>
              </a:extLst>
            </p:cNvPr>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20" name="Freeform 24">
              <a:extLst>
                <a:ext uri="{FF2B5EF4-FFF2-40B4-BE49-F238E27FC236}">
                  <a16:creationId xmlns:a16="http://schemas.microsoft.com/office/drawing/2014/main" id="{BB862921-E036-C3DF-103F-7C8687A71350}"/>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4121" name="Rectangle 25">
            <a:extLst>
              <a:ext uri="{FF2B5EF4-FFF2-40B4-BE49-F238E27FC236}">
                <a16:creationId xmlns:a16="http://schemas.microsoft.com/office/drawing/2014/main" id="{ACC33D59-EAF2-7A7B-4B06-D287466F7F28}"/>
              </a:ext>
            </a:extLst>
          </p:cNvPr>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TW" altLang="en-US" noProof="0"/>
              <a:t>按一下以編輯母片標題樣式</a:t>
            </a:r>
          </a:p>
        </p:txBody>
      </p:sp>
      <p:sp>
        <p:nvSpPr>
          <p:cNvPr id="4122" name="Rectangle 26">
            <a:extLst>
              <a:ext uri="{FF2B5EF4-FFF2-40B4-BE49-F238E27FC236}">
                <a16:creationId xmlns:a16="http://schemas.microsoft.com/office/drawing/2014/main" id="{BF22BFB7-F379-68A2-2B0F-D791195AA26C}"/>
              </a:ext>
            </a:extLst>
          </p:cNvPr>
          <p:cNvSpPr>
            <a:spLocks noGrp="1" noChangeArrowheads="1"/>
          </p:cNvSpPr>
          <p:nvPr>
            <p:ph type="subTitle" idx="1"/>
          </p:nvPr>
        </p:nvSpPr>
        <p:spPr>
          <a:xfrm>
            <a:off x="1166813" y="3886200"/>
            <a:ext cx="6400800" cy="1752600"/>
          </a:xfrm>
        </p:spPr>
        <p:txBody>
          <a:bodyPr/>
          <a:lstStyle>
            <a:lvl1pPr marL="0" indent="0">
              <a:buFont typeface="Wingdings" panose="05000000000000000000" pitchFamily="2" charset="2"/>
              <a:buNone/>
              <a:defRPr sz="4000"/>
            </a:lvl1pPr>
          </a:lstStyle>
          <a:p>
            <a:pPr lvl="0"/>
            <a:r>
              <a:rPr lang="zh-TW" altLang="en-US" noProof="0"/>
              <a:t>按一下以編輯母片副標題樣式</a:t>
            </a:r>
          </a:p>
        </p:txBody>
      </p:sp>
      <p:sp>
        <p:nvSpPr>
          <p:cNvPr id="4123" name="Rectangle 27">
            <a:extLst>
              <a:ext uri="{FF2B5EF4-FFF2-40B4-BE49-F238E27FC236}">
                <a16:creationId xmlns:a16="http://schemas.microsoft.com/office/drawing/2014/main" id="{CF678027-47A8-7839-B6C4-AC2491D2AEA3}"/>
              </a:ext>
            </a:extLst>
          </p:cNvPr>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zh-TW"/>
          </a:p>
        </p:txBody>
      </p:sp>
      <p:sp>
        <p:nvSpPr>
          <p:cNvPr id="4124" name="Rectangle 28">
            <a:extLst>
              <a:ext uri="{FF2B5EF4-FFF2-40B4-BE49-F238E27FC236}">
                <a16:creationId xmlns:a16="http://schemas.microsoft.com/office/drawing/2014/main" id="{7CA28B64-E623-0A41-090A-FBC5B9BE84D1}"/>
              </a:ext>
            </a:extLst>
          </p:cNvPr>
          <p:cNvSpPr>
            <a:spLocks noGrp="1" noChangeArrowheads="1"/>
          </p:cNvSpPr>
          <p:nvPr>
            <p:ph type="ftr" sz="quarter" idx="3"/>
          </p:nvPr>
        </p:nvSpPr>
        <p:spPr/>
        <p:txBody>
          <a:bodyPr/>
          <a:lstStyle>
            <a:lvl1pPr>
              <a:defRPr>
                <a:solidFill>
                  <a:srgbClr val="000000"/>
                </a:solidFill>
              </a:defRPr>
            </a:lvl1pPr>
          </a:lstStyle>
          <a:p>
            <a:endParaRPr lang="en-US" altLang="zh-TW"/>
          </a:p>
        </p:txBody>
      </p:sp>
      <p:sp>
        <p:nvSpPr>
          <p:cNvPr id="4125" name="Rectangle 29">
            <a:extLst>
              <a:ext uri="{FF2B5EF4-FFF2-40B4-BE49-F238E27FC236}">
                <a16:creationId xmlns:a16="http://schemas.microsoft.com/office/drawing/2014/main" id="{41A98BC1-4B59-1135-F99A-C85968230010}"/>
              </a:ext>
            </a:extLst>
          </p:cNvPr>
          <p:cNvSpPr>
            <a:spLocks noGrp="1" noChangeArrowheads="1"/>
          </p:cNvSpPr>
          <p:nvPr>
            <p:ph type="sldNum" sz="quarter" idx="4"/>
          </p:nvPr>
        </p:nvSpPr>
        <p:spPr/>
        <p:txBody>
          <a:bodyPr/>
          <a:lstStyle>
            <a:lvl1pPr>
              <a:defRPr>
                <a:solidFill>
                  <a:srgbClr val="000000"/>
                </a:solidFill>
              </a:defRPr>
            </a:lvl1pPr>
          </a:lstStyle>
          <a:p>
            <a:fld id="{0D42BDF4-E3A2-46FD-8648-58DF77217657}" type="slidenum">
              <a:rPr lang="zh-TW" altLang="en-US"/>
              <a:pPr/>
              <a:t>‹#›</a:t>
            </a:fld>
            <a:endParaRPr lang="en-US" altLang="zh-TW"/>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1819EA-8C9E-E291-60C1-7C53190657D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FDBA296-3942-2C1C-F81F-6EA72CAB8C5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77CBCC4-C3B3-64AF-F0A8-A1F4FDEF85E4}"/>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A6394C5B-333C-757E-8051-F7309D693144}"/>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FC6C8B54-0356-AE54-50E5-AB9914175A2C}"/>
              </a:ext>
            </a:extLst>
          </p:cNvPr>
          <p:cNvSpPr>
            <a:spLocks noGrp="1"/>
          </p:cNvSpPr>
          <p:nvPr>
            <p:ph type="sldNum" sz="quarter" idx="12"/>
          </p:nvPr>
        </p:nvSpPr>
        <p:spPr/>
        <p:txBody>
          <a:bodyPr/>
          <a:lstStyle>
            <a:lvl1pPr>
              <a:defRPr/>
            </a:lvl1pPr>
          </a:lstStyle>
          <a:p>
            <a:fld id="{EC693C25-5092-4939-8257-8266259A352D}" type="slidenum">
              <a:rPr lang="zh-TW" altLang="en-US"/>
              <a:pPr/>
              <a:t>‹#›</a:t>
            </a:fld>
            <a:endParaRPr lang="en-US" altLang="zh-TW"/>
          </a:p>
        </p:txBody>
      </p:sp>
    </p:spTree>
    <p:extLst>
      <p:ext uri="{BB962C8B-B14F-4D97-AF65-F5344CB8AC3E}">
        <p14:creationId xmlns:p14="http://schemas.microsoft.com/office/powerpoint/2010/main" val="3187679143"/>
      </p:ext>
    </p:extLst>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C3DE282-D5C0-B013-B7B4-5270DA16902E}"/>
              </a:ext>
            </a:extLst>
          </p:cNvPr>
          <p:cNvSpPr>
            <a:spLocks noGrp="1"/>
          </p:cNvSpPr>
          <p:nvPr>
            <p:ph type="title" orient="vert"/>
          </p:nvPr>
        </p:nvSpPr>
        <p:spPr>
          <a:xfrm>
            <a:off x="7002463" y="457200"/>
            <a:ext cx="1943100" cy="563880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23BDDAB-E52F-0A23-78BD-CCA51A63751E}"/>
              </a:ext>
            </a:extLst>
          </p:cNvPr>
          <p:cNvSpPr>
            <a:spLocks noGrp="1"/>
          </p:cNvSpPr>
          <p:nvPr>
            <p:ph type="body" orient="vert" idx="1"/>
          </p:nvPr>
        </p:nvSpPr>
        <p:spPr>
          <a:xfrm>
            <a:off x="1173163" y="457200"/>
            <a:ext cx="56769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7F02185-E269-B926-DF84-3510AD19BD49}"/>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DE53E762-A778-9C6D-342E-2FD107229ED4}"/>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9C9EF0A8-6825-9C18-2936-905076BEDAD4}"/>
              </a:ext>
            </a:extLst>
          </p:cNvPr>
          <p:cNvSpPr>
            <a:spLocks noGrp="1"/>
          </p:cNvSpPr>
          <p:nvPr>
            <p:ph type="sldNum" sz="quarter" idx="12"/>
          </p:nvPr>
        </p:nvSpPr>
        <p:spPr/>
        <p:txBody>
          <a:bodyPr/>
          <a:lstStyle>
            <a:lvl1pPr>
              <a:defRPr/>
            </a:lvl1pPr>
          </a:lstStyle>
          <a:p>
            <a:fld id="{09DD10B2-21D0-4AED-A470-25DA6106D539}" type="slidenum">
              <a:rPr lang="zh-TW" altLang="en-US"/>
              <a:pPr/>
              <a:t>‹#›</a:t>
            </a:fld>
            <a:endParaRPr lang="en-US" altLang="zh-TW"/>
          </a:p>
        </p:txBody>
      </p:sp>
    </p:spTree>
    <p:extLst>
      <p:ext uri="{BB962C8B-B14F-4D97-AF65-F5344CB8AC3E}">
        <p14:creationId xmlns:p14="http://schemas.microsoft.com/office/powerpoint/2010/main" val="3433299472"/>
      </p:ext>
    </p:extLst>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C3F97B-2929-CEAF-E669-1ECD35F2E56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DA9BCF-FE74-ACE9-81A9-E1CB9A2C489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C3A39A7-00DC-ADD8-7713-C74D40E49141}"/>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93C1FBA4-D6C6-02F1-AA18-A56E8DA68474}"/>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C59D06D8-2959-F552-158F-B95D835D6E56}"/>
              </a:ext>
            </a:extLst>
          </p:cNvPr>
          <p:cNvSpPr>
            <a:spLocks noGrp="1"/>
          </p:cNvSpPr>
          <p:nvPr>
            <p:ph type="sldNum" sz="quarter" idx="12"/>
          </p:nvPr>
        </p:nvSpPr>
        <p:spPr/>
        <p:txBody>
          <a:bodyPr/>
          <a:lstStyle>
            <a:lvl1pPr>
              <a:defRPr/>
            </a:lvl1pPr>
          </a:lstStyle>
          <a:p>
            <a:fld id="{458C5F0F-68F6-4AA6-B511-5410F299C9F9}" type="slidenum">
              <a:rPr lang="zh-TW" altLang="en-US"/>
              <a:pPr/>
              <a:t>‹#›</a:t>
            </a:fld>
            <a:endParaRPr lang="en-US" altLang="zh-TW"/>
          </a:p>
        </p:txBody>
      </p:sp>
    </p:spTree>
    <p:extLst>
      <p:ext uri="{BB962C8B-B14F-4D97-AF65-F5344CB8AC3E}">
        <p14:creationId xmlns:p14="http://schemas.microsoft.com/office/powerpoint/2010/main" val="1014293398"/>
      </p:ext>
    </p:extLst>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17DC0-6D31-0EB7-2A65-DE2F51DAF61F}"/>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D858B3C-B1E3-7F3E-EF35-BCCF4C6164A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7E24AC8-EE74-3D04-5E7B-17D3F22CE9D3}"/>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5FEE8EA7-C28F-B581-8FE2-8B43D041CE85}"/>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4C119AA3-5B45-8383-D389-7D5AA89695BB}"/>
              </a:ext>
            </a:extLst>
          </p:cNvPr>
          <p:cNvSpPr>
            <a:spLocks noGrp="1"/>
          </p:cNvSpPr>
          <p:nvPr>
            <p:ph type="sldNum" sz="quarter" idx="12"/>
          </p:nvPr>
        </p:nvSpPr>
        <p:spPr/>
        <p:txBody>
          <a:bodyPr/>
          <a:lstStyle>
            <a:lvl1pPr>
              <a:defRPr/>
            </a:lvl1pPr>
          </a:lstStyle>
          <a:p>
            <a:fld id="{E34D137E-43F9-48D9-866B-05265E627417}" type="slidenum">
              <a:rPr lang="zh-TW" altLang="en-US"/>
              <a:pPr/>
              <a:t>‹#›</a:t>
            </a:fld>
            <a:endParaRPr lang="en-US" altLang="zh-TW"/>
          </a:p>
        </p:txBody>
      </p:sp>
    </p:spTree>
    <p:extLst>
      <p:ext uri="{BB962C8B-B14F-4D97-AF65-F5344CB8AC3E}">
        <p14:creationId xmlns:p14="http://schemas.microsoft.com/office/powerpoint/2010/main" val="255590473"/>
      </p:ext>
    </p:extLst>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E6F18-5EAB-DFC9-AD6E-3627547311A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0293181-C156-A041-F1FF-372199F44205}"/>
              </a:ext>
            </a:extLst>
          </p:cNvPr>
          <p:cNvSpPr>
            <a:spLocks noGrp="1"/>
          </p:cNvSpPr>
          <p:nvPr>
            <p:ph sz="half" idx="1"/>
          </p:nvPr>
        </p:nvSpPr>
        <p:spPr>
          <a:xfrm>
            <a:off x="11731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BC4B474-8ECD-81AF-3A67-86A48B655930}"/>
              </a:ext>
            </a:extLst>
          </p:cNvPr>
          <p:cNvSpPr>
            <a:spLocks noGrp="1"/>
          </p:cNvSpPr>
          <p:nvPr>
            <p:ph sz="half" idx="2"/>
          </p:nvPr>
        </p:nvSpPr>
        <p:spPr>
          <a:xfrm>
            <a:off x="51355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F950152-2E85-5586-DFEF-19734F6B8E0B}"/>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F8A581C9-ADD4-1133-D376-93F36C7E5146}"/>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A6741A2E-6721-8C56-676E-934C25EC22F0}"/>
              </a:ext>
            </a:extLst>
          </p:cNvPr>
          <p:cNvSpPr>
            <a:spLocks noGrp="1"/>
          </p:cNvSpPr>
          <p:nvPr>
            <p:ph type="sldNum" sz="quarter" idx="12"/>
          </p:nvPr>
        </p:nvSpPr>
        <p:spPr/>
        <p:txBody>
          <a:bodyPr/>
          <a:lstStyle>
            <a:lvl1pPr>
              <a:defRPr/>
            </a:lvl1pPr>
          </a:lstStyle>
          <a:p>
            <a:fld id="{6BF4D995-CDD7-42A3-80A9-912DAB7BAD01}" type="slidenum">
              <a:rPr lang="zh-TW" altLang="en-US"/>
              <a:pPr/>
              <a:t>‹#›</a:t>
            </a:fld>
            <a:endParaRPr lang="en-US" altLang="zh-TW"/>
          </a:p>
        </p:txBody>
      </p:sp>
    </p:spTree>
    <p:extLst>
      <p:ext uri="{BB962C8B-B14F-4D97-AF65-F5344CB8AC3E}">
        <p14:creationId xmlns:p14="http://schemas.microsoft.com/office/powerpoint/2010/main" val="3811810779"/>
      </p:ext>
    </p:extLst>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EE9A39-E2C3-3CFF-EC64-47C9C315433B}"/>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400E4DE-3BDB-C53B-F525-18DBB80564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B4A08EA-C653-C25A-B10C-52112772CF69}"/>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591BF19-2580-2172-27D8-E4F8FFC957C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C142808-6EFC-CB2C-495B-8939CD6EB4FC}"/>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41D039D-1157-19A1-1D74-D03DB447BDE2}"/>
              </a:ext>
            </a:extLst>
          </p:cNvPr>
          <p:cNvSpPr>
            <a:spLocks noGrp="1"/>
          </p:cNvSpPr>
          <p:nvPr>
            <p:ph type="dt" sz="half" idx="10"/>
          </p:nvPr>
        </p:nvSpPr>
        <p:spPr/>
        <p:txBody>
          <a:bodyPr/>
          <a:lstStyle>
            <a:lvl1pPr>
              <a:defRPr/>
            </a:lvl1pPr>
          </a:lstStyle>
          <a:p>
            <a:endParaRPr lang="en-US" altLang="zh-TW"/>
          </a:p>
        </p:txBody>
      </p:sp>
      <p:sp>
        <p:nvSpPr>
          <p:cNvPr id="8" name="頁尾版面配置區 7">
            <a:extLst>
              <a:ext uri="{FF2B5EF4-FFF2-40B4-BE49-F238E27FC236}">
                <a16:creationId xmlns:a16="http://schemas.microsoft.com/office/drawing/2014/main" id="{9771AD9E-6D81-E74B-3FA5-ADC007BFCF4F}"/>
              </a:ext>
            </a:extLst>
          </p:cNvPr>
          <p:cNvSpPr>
            <a:spLocks noGrp="1"/>
          </p:cNvSpPr>
          <p:nvPr>
            <p:ph type="ftr" sz="quarter" idx="11"/>
          </p:nvPr>
        </p:nvSpPr>
        <p:spPr/>
        <p:txBody>
          <a:bodyPr/>
          <a:lstStyle>
            <a:lvl1pPr>
              <a:defRPr/>
            </a:lvl1pPr>
          </a:lstStyle>
          <a:p>
            <a:endParaRPr lang="en-US" altLang="zh-TW"/>
          </a:p>
        </p:txBody>
      </p:sp>
      <p:sp>
        <p:nvSpPr>
          <p:cNvPr id="9" name="投影片編號版面配置區 8">
            <a:extLst>
              <a:ext uri="{FF2B5EF4-FFF2-40B4-BE49-F238E27FC236}">
                <a16:creationId xmlns:a16="http://schemas.microsoft.com/office/drawing/2014/main" id="{13EBCDE8-5B59-33C9-7A56-5AD51D2591E3}"/>
              </a:ext>
            </a:extLst>
          </p:cNvPr>
          <p:cNvSpPr>
            <a:spLocks noGrp="1"/>
          </p:cNvSpPr>
          <p:nvPr>
            <p:ph type="sldNum" sz="quarter" idx="12"/>
          </p:nvPr>
        </p:nvSpPr>
        <p:spPr/>
        <p:txBody>
          <a:bodyPr/>
          <a:lstStyle>
            <a:lvl1pPr>
              <a:defRPr/>
            </a:lvl1pPr>
          </a:lstStyle>
          <a:p>
            <a:fld id="{10511FB8-6EC3-4565-BD28-08D26BCE7DBC}" type="slidenum">
              <a:rPr lang="zh-TW" altLang="en-US"/>
              <a:pPr/>
              <a:t>‹#›</a:t>
            </a:fld>
            <a:endParaRPr lang="en-US" altLang="zh-TW"/>
          </a:p>
        </p:txBody>
      </p:sp>
    </p:spTree>
    <p:extLst>
      <p:ext uri="{BB962C8B-B14F-4D97-AF65-F5344CB8AC3E}">
        <p14:creationId xmlns:p14="http://schemas.microsoft.com/office/powerpoint/2010/main" val="3877696715"/>
      </p:ext>
    </p:extLst>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E2AA6E-03E6-C2CB-F64A-4D97501029B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A3FFC83-F85A-EA90-A3B0-C60B6EB53EBB}"/>
              </a:ext>
            </a:extLst>
          </p:cNvPr>
          <p:cNvSpPr>
            <a:spLocks noGrp="1"/>
          </p:cNvSpPr>
          <p:nvPr>
            <p:ph type="dt" sz="half" idx="10"/>
          </p:nvPr>
        </p:nvSpPr>
        <p:spPr/>
        <p:txBody>
          <a:bodyPr/>
          <a:lstStyle>
            <a:lvl1pPr>
              <a:defRPr/>
            </a:lvl1pPr>
          </a:lstStyle>
          <a:p>
            <a:endParaRPr lang="en-US" altLang="zh-TW"/>
          </a:p>
        </p:txBody>
      </p:sp>
      <p:sp>
        <p:nvSpPr>
          <p:cNvPr id="4" name="頁尾版面配置區 3">
            <a:extLst>
              <a:ext uri="{FF2B5EF4-FFF2-40B4-BE49-F238E27FC236}">
                <a16:creationId xmlns:a16="http://schemas.microsoft.com/office/drawing/2014/main" id="{1C884927-9E3A-3F43-DD94-56DEC4F2CE8D}"/>
              </a:ext>
            </a:extLst>
          </p:cNvPr>
          <p:cNvSpPr>
            <a:spLocks noGrp="1"/>
          </p:cNvSpPr>
          <p:nvPr>
            <p:ph type="ftr" sz="quarter" idx="11"/>
          </p:nvPr>
        </p:nvSpPr>
        <p:spPr/>
        <p:txBody>
          <a:bodyPr/>
          <a:lstStyle>
            <a:lvl1pPr>
              <a:defRPr/>
            </a:lvl1pPr>
          </a:lstStyle>
          <a:p>
            <a:endParaRPr lang="en-US" altLang="zh-TW"/>
          </a:p>
        </p:txBody>
      </p:sp>
      <p:sp>
        <p:nvSpPr>
          <p:cNvPr id="5" name="投影片編號版面配置區 4">
            <a:extLst>
              <a:ext uri="{FF2B5EF4-FFF2-40B4-BE49-F238E27FC236}">
                <a16:creationId xmlns:a16="http://schemas.microsoft.com/office/drawing/2014/main" id="{6552CDC2-4CCD-7B85-8375-8A7FAB2FE625}"/>
              </a:ext>
            </a:extLst>
          </p:cNvPr>
          <p:cNvSpPr>
            <a:spLocks noGrp="1"/>
          </p:cNvSpPr>
          <p:nvPr>
            <p:ph type="sldNum" sz="quarter" idx="12"/>
          </p:nvPr>
        </p:nvSpPr>
        <p:spPr/>
        <p:txBody>
          <a:bodyPr/>
          <a:lstStyle>
            <a:lvl1pPr>
              <a:defRPr/>
            </a:lvl1pPr>
          </a:lstStyle>
          <a:p>
            <a:fld id="{378DA8EE-333A-4CAE-8C23-E837E5A91216}" type="slidenum">
              <a:rPr lang="zh-TW" altLang="en-US"/>
              <a:pPr/>
              <a:t>‹#›</a:t>
            </a:fld>
            <a:endParaRPr lang="en-US" altLang="zh-TW"/>
          </a:p>
        </p:txBody>
      </p:sp>
    </p:spTree>
    <p:extLst>
      <p:ext uri="{BB962C8B-B14F-4D97-AF65-F5344CB8AC3E}">
        <p14:creationId xmlns:p14="http://schemas.microsoft.com/office/powerpoint/2010/main" val="1828577870"/>
      </p:ext>
    </p:extLst>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94101A6-9A4C-DDAD-EDAA-CF3BB3BA6C8F}"/>
              </a:ext>
            </a:extLst>
          </p:cNvPr>
          <p:cNvSpPr>
            <a:spLocks noGrp="1"/>
          </p:cNvSpPr>
          <p:nvPr>
            <p:ph type="dt" sz="half" idx="10"/>
          </p:nvPr>
        </p:nvSpPr>
        <p:spPr/>
        <p:txBody>
          <a:bodyPr/>
          <a:lstStyle>
            <a:lvl1pPr>
              <a:defRPr/>
            </a:lvl1pPr>
          </a:lstStyle>
          <a:p>
            <a:endParaRPr lang="en-US" altLang="zh-TW"/>
          </a:p>
        </p:txBody>
      </p:sp>
      <p:sp>
        <p:nvSpPr>
          <p:cNvPr id="3" name="頁尾版面配置區 2">
            <a:extLst>
              <a:ext uri="{FF2B5EF4-FFF2-40B4-BE49-F238E27FC236}">
                <a16:creationId xmlns:a16="http://schemas.microsoft.com/office/drawing/2014/main" id="{7E698EA3-700A-8539-00D5-83BFE01D81D3}"/>
              </a:ext>
            </a:extLst>
          </p:cNvPr>
          <p:cNvSpPr>
            <a:spLocks noGrp="1"/>
          </p:cNvSpPr>
          <p:nvPr>
            <p:ph type="ftr" sz="quarter" idx="11"/>
          </p:nvPr>
        </p:nvSpPr>
        <p:spPr/>
        <p:txBody>
          <a:bodyPr/>
          <a:lstStyle>
            <a:lvl1pPr>
              <a:defRPr/>
            </a:lvl1pPr>
          </a:lstStyle>
          <a:p>
            <a:endParaRPr lang="en-US" altLang="zh-TW"/>
          </a:p>
        </p:txBody>
      </p:sp>
      <p:sp>
        <p:nvSpPr>
          <p:cNvPr id="4" name="投影片編號版面配置區 3">
            <a:extLst>
              <a:ext uri="{FF2B5EF4-FFF2-40B4-BE49-F238E27FC236}">
                <a16:creationId xmlns:a16="http://schemas.microsoft.com/office/drawing/2014/main" id="{1D715624-0377-A282-9BB9-ACF63F0E068E}"/>
              </a:ext>
            </a:extLst>
          </p:cNvPr>
          <p:cNvSpPr>
            <a:spLocks noGrp="1"/>
          </p:cNvSpPr>
          <p:nvPr>
            <p:ph type="sldNum" sz="quarter" idx="12"/>
          </p:nvPr>
        </p:nvSpPr>
        <p:spPr/>
        <p:txBody>
          <a:bodyPr/>
          <a:lstStyle>
            <a:lvl1pPr>
              <a:defRPr/>
            </a:lvl1pPr>
          </a:lstStyle>
          <a:p>
            <a:fld id="{9627DE23-1EE6-4EFA-B079-9C56268D4F50}" type="slidenum">
              <a:rPr lang="zh-TW" altLang="en-US"/>
              <a:pPr/>
              <a:t>‹#›</a:t>
            </a:fld>
            <a:endParaRPr lang="en-US" altLang="zh-TW"/>
          </a:p>
        </p:txBody>
      </p:sp>
    </p:spTree>
    <p:extLst>
      <p:ext uri="{BB962C8B-B14F-4D97-AF65-F5344CB8AC3E}">
        <p14:creationId xmlns:p14="http://schemas.microsoft.com/office/powerpoint/2010/main" val="3937009250"/>
      </p:ext>
    </p:extLst>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E8419-70A0-E6F3-8EE9-59A414AC50BE}"/>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CFDE2C2-06AB-3111-AD64-1FBE29F3B2B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53E607B-FFE8-7F1B-B455-BE5E0D457BF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C49FCF5-7043-0B44-CE4F-55575D2348AD}"/>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6779C197-63BD-1746-6E70-43A6F47761F8}"/>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38A5A9DF-8A6D-9B4A-8E23-841F74DE20FB}"/>
              </a:ext>
            </a:extLst>
          </p:cNvPr>
          <p:cNvSpPr>
            <a:spLocks noGrp="1"/>
          </p:cNvSpPr>
          <p:nvPr>
            <p:ph type="sldNum" sz="quarter" idx="12"/>
          </p:nvPr>
        </p:nvSpPr>
        <p:spPr/>
        <p:txBody>
          <a:bodyPr/>
          <a:lstStyle>
            <a:lvl1pPr>
              <a:defRPr/>
            </a:lvl1pPr>
          </a:lstStyle>
          <a:p>
            <a:fld id="{7D0E3862-2A60-4496-9205-69523FF6A251}" type="slidenum">
              <a:rPr lang="zh-TW" altLang="en-US"/>
              <a:pPr/>
              <a:t>‹#›</a:t>
            </a:fld>
            <a:endParaRPr lang="en-US" altLang="zh-TW"/>
          </a:p>
        </p:txBody>
      </p:sp>
    </p:spTree>
    <p:extLst>
      <p:ext uri="{BB962C8B-B14F-4D97-AF65-F5344CB8AC3E}">
        <p14:creationId xmlns:p14="http://schemas.microsoft.com/office/powerpoint/2010/main" val="3132903698"/>
      </p:ext>
    </p:extLst>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2412E2-91E0-15F0-2891-5893129F7D0A}"/>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D6E8C40-764C-AA2B-CCD1-9E9BE382DE2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24B2D3E-24CC-8761-C1A7-C7C4E275BF4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BD501C4-055A-6492-36E0-7876C652F68F}"/>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30483C68-A51D-C8AC-035D-B5143EA48425}"/>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04D6B147-F8F8-0A59-B9BB-47026F346801}"/>
              </a:ext>
            </a:extLst>
          </p:cNvPr>
          <p:cNvSpPr>
            <a:spLocks noGrp="1"/>
          </p:cNvSpPr>
          <p:nvPr>
            <p:ph type="sldNum" sz="quarter" idx="12"/>
          </p:nvPr>
        </p:nvSpPr>
        <p:spPr/>
        <p:txBody>
          <a:bodyPr/>
          <a:lstStyle>
            <a:lvl1pPr>
              <a:defRPr/>
            </a:lvl1pPr>
          </a:lstStyle>
          <a:p>
            <a:fld id="{8D1DE14A-4CAB-477E-88DB-D871F5D73BA2}" type="slidenum">
              <a:rPr lang="zh-TW" altLang="en-US"/>
              <a:pPr/>
              <a:t>‹#›</a:t>
            </a:fld>
            <a:endParaRPr lang="en-US" altLang="zh-TW"/>
          </a:p>
        </p:txBody>
      </p:sp>
    </p:spTree>
    <p:extLst>
      <p:ext uri="{BB962C8B-B14F-4D97-AF65-F5344CB8AC3E}">
        <p14:creationId xmlns:p14="http://schemas.microsoft.com/office/powerpoint/2010/main" val="3107822442"/>
      </p:ext>
    </p:extLst>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2D2"/>
        </a:solidFill>
        <a:effectLst>
          <a:outerShdw dist="107763" dir="2700000" algn="ctr" rotWithShape="0">
            <a:srgbClr val="000000"/>
          </a:outerShdw>
        </a:effectLst>
      </p:bgPr>
    </p:bg>
    <p:spTree>
      <p:nvGrpSpPr>
        <p:cNvPr id="1" name=""/>
        <p:cNvGrpSpPr/>
        <p:nvPr/>
      </p:nvGrpSpPr>
      <p:grpSpPr>
        <a:xfrm>
          <a:off x="0" y="0"/>
          <a:ext cx="0" cy="0"/>
          <a:chOff x="0" y="0"/>
          <a:chExt cx="0" cy="0"/>
        </a:xfrm>
      </p:grpSpPr>
      <p:pic>
        <p:nvPicPr>
          <p:cNvPr id="3102" name="Picture 30">
            <a:extLst>
              <a:ext uri="{FF2B5EF4-FFF2-40B4-BE49-F238E27FC236}">
                <a16:creationId xmlns:a16="http://schemas.microsoft.com/office/drawing/2014/main" id="{7B42BAC5-1F35-3252-BA78-9DFC7C632DD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7488" t="24907" r="16345" b="25279"/>
          <a:stretch>
            <a:fillRect/>
          </a:stretch>
        </p:blipFill>
        <p:spPr bwMode="auto">
          <a:xfrm>
            <a:off x="2590800" y="1066800"/>
            <a:ext cx="4408488"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3074" name="Group 2">
            <a:extLst>
              <a:ext uri="{FF2B5EF4-FFF2-40B4-BE49-F238E27FC236}">
                <a16:creationId xmlns:a16="http://schemas.microsoft.com/office/drawing/2014/main" id="{D17BBE3E-3D3F-4116-23C9-D6F6A8079C00}"/>
              </a:ext>
            </a:extLst>
          </p:cNvPr>
          <p:cNvGrpSpPr>
            <a:grpSpLocks/>
          </p:cNvGrpSpPr>
          <p:nvPr/>
        </p:nvGrpSpPr>
        <p:grpSpPr bwMode="auto">
          <a:xfrm>
            <a:off x="0" y="-4763"/>
            <a:ext cx="1063625" cy="6858001"/>
            <a:chOff x="0" y="-3"/>
            <a:chExt cx="670" cy="4320"/>
          </a:xfrm>
        </p:grpSpPr>
        <p:grpSp>
          <p:nvGrpSpPr>
            <p:cNvPr id="3075" name="Group 3">
              <a:extLst>
                <a:ext uri="{FF2B5EF4-FFF2-40B4-BE49-F238E27FC236}">
                  <a16:creationId xmlns:a16="http://schemas.microsoft.com/office/drawing/2014/main" id="{F1DF3950-38CB-426F-D61F-30FBC4C3A791}"/>
                </a:ext>
              </a:extLst>
            </p:cNvPr>
            <p:cNvGrpSpPr>
              <a:grpSpLocks/>
            </p:cNvGrpSpPr>
            <p:nvPr/>
          </p:nvGrpSpPr>
          <p:grpSpPr bwMode="auto">
            <a:xfrm rot="16200000" flipH="1">
              <a:off x="-1815" y="1838"/>
              <a:ext cx="4320" cy="638"/>
              <a:chOff x="-2" y="1562"/>
              <a:chExt cx="5762" cy="638"/>
            </a:xfrm>
          </p:grpSpPr>
          <p:sp>
            <p:nvSpPr>
              <p:cNvPr id="3076" name="Freeform 4">
                <a:extLst>
                  <a:ext uri="{FF2B5EF4-FFF2-40B4-BE49-F238E27FC236}">
                    <a16:creationId xmlns:a16="http://schemas.microsoft.com/office/drawing/2014/main" id="{26DE9E8C-3B73-FE10-4D35-65CECA36AEB3}"/>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7" name="Freeform 5">
                <a:extLst>
                  <a:ext uri="{FF2B5EF4-FFF2-40B4-BE49-F238E27FC236}">
                    <a16:creationId xmlns:a16="http://schemas.microsoft.com/office/drawing/2014/main" id="{A808EEDF-877F-70A6-7D9A-469C945FD6B6}"/>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8" name="Freeform 6">
                <a:extLst>
                  <a:ext uri="{FF2B5EF4-FFF2-40B4-BE49-F238E27FC236}">
                    <a16:creationId xmlns:a16="http://schemas.microsoft.com/office/drawing/2014/main" id="{B7674698-38B2-4C29-6B7C-52BE85BC4593}"/>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9" name="Freeform 7">
                <a:extLst>
                  <a:ext uri="{FF2B5EF4-FFF2-40B4-BE49-F238E27FC236}">
                    <a16:creationId xmlns:a16="http://schemas.microsoft.com/office/drawing/2014/main" id="{3148CF6D-27B5-4BB5-9C19-31E95ECC7B10}"/>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0" name="Freeform 8">
                <a:extLst>
                  <a:ext uri="{FF2B5EF4-FFF2-40B4-BE49-F238E27FC236}">
                    <a16:creationId xmlns:a16="http://schemas.microsoft.com/office/drawing/2014/main" id="{5D08A0B4-0704-C91D-BF0C-F93AE576E783}"/>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1" name="Freeform 9">
                <a:extLst>
                  <a:ext uri="{FF2B5EF4-FFF2-40B4-BE49-F238E27FC236}">
                    <a16:creationId xmlns:a16="http://schemas.microsoft.com/office/drawing/2014/main" id="{25A0120F-89A4-26EF-81EB-6DACE2FF82C9}"/>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2" name="Freeform 10">
                <a:extLst>
                  <a:ext uri="{FF2B5EF4-FFF2-40B4-BE49-F238E27FC236}">
                    <a16:creationId xmlns:a16="http://schemas.microsoft.com/office/drawing/2014/main" id="{E01B9FC6-DD60-2E64-9145-B5393E1B6B31}"/>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3" name="Freeform 11">
                <a:extLst>
                  <a:ext uri="{FF2B5EF4-FFF2-40B4-BE49-F238E27FC236}">
                    <a16:creationId xmlns:a16="http://schemas.microsoft.com/office/drawing/2014/main" id="{892E9787-FD5E-F4C8-A872-C591E7D0DA55}"/>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4" name="Freeform 12">
                <a:extLst>
                  <a:ext uri="{FF2B5EF4-FFF2-40B4-BE49-F238E27FC236}">
                    <a16:creationId xmlns:a16="http://schemas.microsoft.com/office/drawing/2014/main" id="{AD4AB38E-6953-EB84-21C0-B635DD0B244C}"/>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5" name="Freeform 13">
                <a:extLst>
                  <a:ext uri="{FF2B5EF4-FFF2-40B4-BE49-F238E27FC236}">
                    <a16:creationId xmlns:a16="http://schemas.microsoft.com/office/drawing/2014/main" id="{6A3453F4-4F60-131C-8F14-39E6D70F6E25}"/>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6" name="Freeform 14">
                <a:extLst>
                  <a:ext uri="{FF2B5EF4-FFF2-40B4-BE49-F238E27FC236}">
                    <a16:creationId xmlns:a16="http://schemas.microsoft.com/office/drawing/2014/main" id="{B20C9102-B423-A948-A61C-DB92346FDDB5}"/>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7" name="Freeform 15">
                <a:extLst>
                  <a:ext uri="{FF2B5EF4-FFF2-40B4-BE49-F238E27FC236}">
                    <a16:creationId xmlns:a16="http://schemas.microsoft.com/office/drawing/2014/main" id="{512AB28E-EA20-2E60-2D44-1B3AAFC68722}"/>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8" name="Freeform 16">
                <a:extLst>
                  <a:ext uri="{FF2B5EF4-FFF2-40B4-BE49-F238E27FC236}">
                    <a16:creationId xmlns:a16="http://schemas.microsoft.com/office/drawing/2014/main" id="{F0C0DC2A-BDF2-5852-6ED9-A84FAFB01BAD}"/>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9" name="Freeform 17">
                <a:extLst>
                  <a:ext uri="{FF2B5EF4-FFF2-40B4-BE49-F238E27FC236}">
                    <a16:creationId xmlns:a16="http://schemas.microsoft.com/office/drawing/2014/main" id="{EC33A726-86CD-EFD9-24F8-CA1D569149B5}"/>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0" name="Freeform 18">
                <a:extLst>
                  <a:ext uri="{FF2B5EF4-FFF2-40B4-BE49-F238E27FC236}">
                    <a16:creationId xmlns:a16="http://schemas.microsoft.com/office/drawing/2014/main" id="{9763ED11-09B3-4113-2331-CEBEC50AE6C7}"/>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1" name="Freeform 19">
                <a:extLst>
                  <a:ext uri="{FF2B5EF4-FFF2-40B4-BE49-F238E27FC236}">
                    <a16:creationId xmlns:a16="http://schemas.microsoft.com/office/drawing/2014/main" id="{FAEF79D0-18B0-5790-5B59-7571861F13DF}"/>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92" name="Freeform 20">
                <a:extLst>
                  <a:ext uri="{FF2B5EF4-FFF2-40B4-BE49-F238E27FC236}">
                    <a16:creationId xmlns:a16="http://schemas.microsoft.com/office/drawing/2014/main" id="{3F4B0BE7-6462-095D-B60F-070DB0396728}"/>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3" name="Freeform 21">
                <a:extLst>
                  <a:ext uri="{FF2B5EF4-FFF2-40B4-BE49-F238E27FC236}">
                    <a16:creationId xmlns:a16="http://schemas.microsoft.com/office/drawing/2014/main" id="{34423078-D8E1-8746-AEED-6875EA6FBCB7}"/>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4" name="Freeform 22">
                <a:extLst>
                  <a:ext uri="{FF2B5EF4-FFF2-40B4-BE49-F238E27FC236}">
                    <a16:creationId xmlns:a16="http://schemas.microsoft.com/office/drawing/2014/main" id="{577A1D59-A60A-5834-4A7A-87EC2EA794A9}"/>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3095" name="Freeform 23">
              <a:extLst>
                <a:ext uri="{FF2B5EF4-FFF2-40B4-BE49-F238E27FC236}">
                  <a16:creationId xmlns:a16="http://schemas.microsoft.com/office/drawing/2014/main" id="{F2E53A10-1655-83E2-C343-02B67B4E0CD2}"/>
                </a:ext>
              </a:extLst>
            </p:cNvPr>
            <p:cNvSpPr>
              <a:spLocks/>
            </p:cNvSpPr>
            <p:nvPr/>
          </p:nvSpPr>
          <p:spPr bwMode="ltGray">
            <a:xfrm rot="16200000" flipH="1">
              <a:off x="-1954" y="1951"/>
              <a:ext cx="4320"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96" name="Freeform 24">
              <a:extLst>
                <a:ext uri="{FF2B5EF4-FFF2-40B4-BE49-F238E27FC236}">
                  <a16:creationId xmlns:a16="http://schemas.microsoft.com/office/drawing/2014/main" id="{46625411-B44B-D0E4-0143-3A6772CFFB2F}"/>
                </a:ext>
              </a:extLst>
            </p:cNvPr>
            <p:cNvSpPr>
              <a:spLocks/>
            </p:cNvSpPr>
            <p:nvPr/>
          </p:nvSpPr>
          <p:spPr bwMode="ltGray">
            <a:xfrm rot="16200000" flipH="1">
              <a:off x="-1584" y="2062"/>
              <a:ext cx="4319"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3097" name="Rectangle 25">
            <a:extLst>
              <a:ext uri="{FF2B5EF4-FFF2-40B4-BE49-F238E27FC236}">
                <a16:creationId xmlns:a16="http://schemas.microsoft.com/office/drawing/2014/main" id="{1993AD41-1366-0088-5029-B32727159400}"/>
              </a:ext>
            </a:extLst>
          </p:cNvPr>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3098" name="Rectangle 26">
            <a:extLst>
              <a:ext uri="{FF2B5EF4-FFF2-40B4-BE49-F238E27FC236}">
                <a16:creationId xmlns:a16="http://schemas.microsoft.com/office/drawing/2014/main" id="{FBD144EB-A80F-0FF7-76A7-99C95977F76E}"/>
              </a:ext>
            </a:extLst>
          </p:cNvPr>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99" name="Rectangle 27">
            <a:extLst>
              <a:ext uri="{FF2B5EF4-FFF2-40B4-BE49-F238E27FC236}">
                <a16:creationId xmlns:a16="http://schemas.microsoft.com/office/drawing/2014/main" id="{23F9D058-C28A-D0EC-AE78-ECB6D3316852}"/>
              </a:ext>
            </a:extLst>
          </p:cNvPr>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kumimoji="0" sz="1400">
                <a:latin typeface="+mn-lt"/>
              </a:defRPr>
            </a:lvl1pPr>
          </a:lstStyle>
          <a:p>
            <a:endParaRPr lang="en-US" altLang="zh-TW"/>
          </a:p>
        </p:txBody>
      </p:sp>
      <p:sp>
        <p:nvSpPr>
          <p:cNvPr id="3100" name="Rectangle 28">
            <a:extLst>
              <a:ext uri="{FF2B5EF4-FFF2-40B4-BE49-F238E27FC236}">
                <a16:creationId xmlns:a16="http://schemas.microsoft.com/office/drawing/2014/main" id="{D0A42268-80F0-9666-0083-BE2CFDE070B8}"/>
              </a:ext>
            </a:extLst>
          </p:cNvPr>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kumimoji="0" sz="1400">
                <a:latin typeface="+mn-lt"/>
              </a:defRPr>
            </a:lvl1pPr>
          </a:lstStyle>
          <a:p>
            <a:endParaRPr lang="en-US" altLang="zh-TW"/>
          </a:p>
        </p:txBody>
      </p:sp>
      <p:sp>
        <p:nvSpPr>
          <p:cNvPr id="3101" name="Rectangle 29">
            <a:extLst>
              <a:ext uri="{FF2B5EF4-FFF2-40B4-BE49-F238E27FC236}">
                <a16:creationId xmlns:a16="http://schemas.microsoft.com/office/drawing/2014/main" id="{ECD1DE97-46CC-974F-AA47-BD17E944CA08}"/>
              </a:ext>
            </a:extLst>
          </p:cNvPr>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kumimoji="0" sz="1400">
                <a:latin typeface="+mn-lt"/>
              </a:defRPr>
            </a:lvl1pPr>
          </a:lstStyle>
          <a:p>
            <a:fld id="{1EEF695E-B57D-4B96-AA13-B53006F4A6BA}"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blinds/>
  </p:transition>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2pPr>
      <a:lvl3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3pPr>
      <a:lvl4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4pPr>
      <a:lvl5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p:titleStyle>
    <p:body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F9C171A-EFDB-9C7E-9188-4F2A2C0DD21C}"/>
              </a:ext>
            </a:extLst>
          </p:cNvPr>
          <p:cNvSpPr>
            <a:spLocks noGrp="1" noChangeArrowheads="1"/>
          </p:cNvSpPr>
          <p:nvPr>
            <p:ph type="title"/>
          </p:nvPr>
        </p:nvSpPr>
        <p:spPr>
          <a:xfrm>
            <a:off x="1009650" y="2678113"/>
            <a:ext cx="7772400" cy="1143000"/>
          </a:xfrm>
        </p:spPr>
        <p:txBody>
          <a:bodyPr/>
          <a:lstStyle/>
          <a:p>
            <a:r>
              <a:rPr lang="zh-TW" altLang="en-US">
                <a:ea typeface="標楷體" panose="03000509000000000000" pitchFamily="65" charset="-120"/>
              </a:rPr>
              <a:t>   贈與登記</a:t>
            </a:r>
            <a:br>
              <a:rPr lang="zh-TW" altLang="en-US">
                <a:ea typeface="標楷體" panose="03000509000000000000" pitchFamily="65" charset="-120"/>
              </a:rPr>
            </a:br>
            <a:r>
              <a:rPr lang="zh-TW" altLang="en-US">
                <a:ea typeface="標楷體" panose="03000509000000000000" pitchFamily="65" charset="-120"/>
              </a:rPr>
              <a:t>         案件申請須知及書寫範例</a:t>
            </a:r>
          </a:p>
        </p:txBody>
      </p:sp>
      <p:sp>
        <p:nvSpPr>
          <p:cNvPr id="24580" name="AutoShape 4">
            <a:hlinkClick r:id="" action="ppaction://hlinkshowjump?jump=nextslide" highlightClick="1"/>
            <a:extLst>
              <a:ext uri="{FF2B5EF4-FFF2-40B4-BE49-F238E27FC236}">
                <a16:creationId xmlns:a16="http://schemas.microsoft.com/office/drawing/2014/main" id="{D8E5D4F4-087D-BA0A-0216-0744901CAF94}"/>
              </a:ext>
            </a:extLst>
          </p:cNvPr>
          <p:cNvSpPr>
            <a:spLocks noChangeArrowheads="1"/>
          </p:cNvSpPr>
          <p:nvPr/>
        </p:nvSpPr>
        <p:spPr bwMode="auto">
          <a:xfrm>
            <a:off x="1600200" y="6019800"/>
            <a:ext cx="609600" cy="6096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581" name="AutoShape 5">
            <a:hlinkClick r:id="" action="ppaction://hlinkshowjump?jump=previousslide" highlightClick="1"/>
            <a:extLst>
              <a:ext uri="{FF2B5EF4-FFF2-40B4-BE49-F238E27FC236}">
                <a16:creationId xmlns:a16="http://schemas.microsoft.com/office/drawing/2014/main" id="{7542D599-BB4A-45B9-61FE-490C6947ED3A}"/>
              </a:ext>
            </a:extLst>
          </p:cNvPr>
          <p:cNvSpPr>
            <a:spLocks noChangeArrowheads="1"/>
          </p:cNvSpPr>
          <p:nvPr/>
        </p:nvSpPr>
        <p:spPr bwMode="auto">
          <a:xfrm>
            <a:off x="2362200" y="6019800"/>
            <a:ext cx="685800" cy="6096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810" name="Picture 42">
            <a:extLst>
              <a:ext uri="{FF2B5EF4-FFF2-40B4-BE49-F238E27FC236}">
                <a16:creationId xmlns:a16="http://schemas.microsoft.com/office/drawing/2014/main" id="{AF003875-3865-7EC1-42F3-37092D5AA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59" t="5214" r="3459" b="5214"/>
          <a:stretch>
            <a:fillRect/>
          </a:stretch>
        </p:blipFill>
        <p:spPr bwMode="auto">
          <a:xfrm>
            <a:off x="544513" y="304800"/>
            <a:ext cx="8269287" cy="6553200"/>
          </a:xfrm>
          <a:prstGeom prst="rect">
            <a:avLst/>
          </a:prstGeom>
          <a:noFill/>
          <a:extLst>
            <a:ext uri="{909E8E84-426E-40DD-AFC4-6F175D3DCCD1}">
              <a14:hiddenFill xmlns:a14="http://schemas.microsoft.com/office/drawing/2010/main">
                <a:solidFill>
                  <a:srgbClr val="FFFFFF"/>
                </a:solidFill>
              </a14:hiddenFill>
            </a:ext>
          </a:extLst>
        </p:spPr>
      </p:pic>
      <p:sp>
        <p:nvSpPr>
          <p:cNvPr id="32784" name="Text Box 16">
            <a:extLst>
              <a:ext uri="{FF2B5EF4-FFF2-40B4-BE49-F238E27FC236}">
                <a16:creationId xmlns:a16="http://schemas.microsoft.com/office/drawing/2014/main" id="{1FEAAFB1-52D7-BAFB-32F2-9E1F510188A2}"/>
              </a:ext>
            </a:extLst>
          </p:cNvPr>
          <p:cNvSpPr txBox="1">
            <a:spLocks noChangeArrowheads="1"/>
          </p:cNvSpPr>
          <p:nvPr/>
        </p:nvSpPr>
        <p:spPr bwMode="auto">
          <a:xfrm>
            <a:off x="914400" y="45720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權利人 陳</a:t>
            </a:r>
            <a:r>
              <a:rPr lang="en-US" altLang="zh-TW" sz="1600">
                <a:solidFill>
                  <a:srgbClr val="0000CC"/>
                </a:solidFill>
                <a:ea typeface="標楷體" panose="03000509000000000000" pitchFamily="65" charset="-120"/>
              </a:rPr>
              <a:t>oo</a:t>
            </a:r>
          </a:p>
        </p:txBody>
      </p:sp>
      <p:sp>
        <p:nvSpPr>
          <p:cNvPr id="32786" name="Text Box 18">
            <a:extLst>
              <a:ext uri="{FF2B5EF4-FFF2-40B4-BE49-F238E27FC236}">
                <a16:creationId xmlns:a16="http://schemas.microsoft.com/office/drawing/2014/main" id="{D444197E-8E87-069B-E8BC-D4376B92F542}"/>
              </a:ext>
            </a:extLst>
          </p:cNvPr>
          <p:cNvSpPr txBox="1">
            <a:spLocks noChangeArrowheads="1"/>
          </p:cNvSpPr>
          <p:nvPr/>
        </p:nvSpPr>
        <p:spPr bwMode="auto">
          <a:xfrm>
            <a:off x="931863" y="5045075"/>
            <a:ext cx="90011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zh-TW" altLang="en-US" sz="1600">
                <a:solidFill>
                  <a:srgbClr val="0000CC"/>
                </a:solidFill>
                <a:ea typeface="標楷體" panose="03000509000000000000" pitchFamily="65" charset="-120"/>
              </a:rPr>
              <a:t>義務人</a:t>
            </a:r>
          </a:p>
        </p:txBody>
      </p:sp>
      <p:sp>
        <p:nvSpPr>
          <p:cNvPr id="32787" name="Text Box 19">
            <a:extLst>
              <a:ext uri="{FF2B5EF4-FFF2-40B4-BE49-F238E27FC236}">
                <a16:creationId xmlns:a16="http://schemas.microsoft.com/office/drawing/2014/main" id="{B7985033-F476-7363-A020-34AFF82F5029}"/>
              </a:ext>
            </a:extLst>
          </p:cNvPr>
          <p:cNvSpPr txBox="1">
            <a:spLocks noChangeArrowheads="1"/>
          </p:cNvSpPr>
          <p:nvPr/>
        </p:nvSpPr>
        <p:spPr bwMode="auto">
          <a:xfrm>
            <a:off x="1497013" y="4953000"/>
            <a:ext cx="642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李</a:t>
            </a:r>
            <a:r>
              <a:rPr lang="en-US" altLang="zh-TW" sz="1600">
                <a:solidFill>
                  <a:srgbClr val="0000CC"/>
                </a:solidFill>
                <a:latin typeface="標楷體" panose="03000509000000000000" pitchFamily="65" charset="-120"/>
                <a:ea typeface="標楷體" panose="03000509000000000000" pitchFamily="65" charset="-120"/>
              </a:rPr>
              <a:t>oo</a:t>
            </a:r>
          </a:p>
        </p:txBody>
      </p:sp>
      <p:sp>
        <p:nvSpPr>
          <p:cNvPr id="32788" name="Text Box 20">
            <a:extLst>
              <a:ext uri="{FF2B5EF4-FFF2-40B4-BE49-F238E27FC236}">
                <a16:creationId xmlns:a16="http://schemas.microsoft.com/office/drawing/2014/main" id="{841B24AB-6CD2-8DF0-1D69-196C25C60A61}"/>
              </a:ext>
            </a:extLst>
          </p:cNvPr>
          <p:cNvSpPr txBox="1">
            <a:spLocks noChangeArrowheads="1"/>
          </p:cNvSpPr>
          <p:nvPr/>
        </p:nvSpPr>
        <p:spPr bwMode="auto">
          <a:xfrm>
            <a:off x="3492500" y="2560638"/>
            <a:ext cx="85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en-US"/>
          </a:p>
        </p:txBody>
      </p:sp>
      <p:sp>
        <p:nvSpPr>
          <p:cNvPr id="32790" name="Text Box 22">
            <a:extLst>
              <a:ext uri="{FF2B5EF4-FFF2-40B4-BE49-F238E27FC236}">
                <a16:creationId xmlns:a16="http://schemas.microsoft.com/office/drawing/2014/main" id="{8E419D14-F285-C0C7-2963-84BCC1D57565}"/>
              </a:ext>
            </a:extLst>
          </p:cNvPr>
          <p:cNvSpPr txBox="1">
            <a:spLocks noChangeArrowheads="1"/>
          </p:cNvSpPr>
          <p:nvPr/>
        </p:nvSpPr>
        <p:spPr bwMode="auto">
          <a:xfrm>
            <a:off x="1985963" y="4568825"/>
            <a:ext cx="592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rPr>
              <a:t>全部</a:t>
            </a:r>
          </a:p>
        </p:txBody>
      </p:sp>
      <p:sp>
        <p:nvSpPr>
          <p:cNvPr id="32791" name="Text Box 23">
            <a:extLst>
              <a:ext uri="{FF2B5EF4-FFF2-40B4-BE49-F238E27FC236}">
                <a16:creationId xmlns:a16="http://schemas.microsoft.com/office/drawing/2014/main" id="{11306CC5-AA4A-EFB8-E821-EC91E92604C5}"/>
              </a:ext>
            </a:extLst>
          </p:cNvPr>
          <p:cNvSpPr txBox="1">
            <a:spLocks noChangeArrowheads="1"/>
          </p:cNvSpPr>
          <p:nvPr/>
        </p:nvSpPr>
        <p:spPr bwMode="auto">
          <a:xfrm>
            <a:off x="2325688" y="4954588"/>
            <a:ext cx="592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rPr>
              <a:t>全部</a:t>
            </a:r>
          </a:p>
        </p:txBody>
      </p:sp>
      <p:sp>
        <p:nvSpPr>
          <p:cNvPr id="32793" name="Text Box 25">
            <a:extLst>
              <a:ext uri="{FF2B5EF4-FFF2-40B4-BE49-F238E27FC236}">
                <a16:creationId xmlns:a16="http://schemas.microsoft.com/office/drawing/2014/main" id="{9E267848-9B16-82E8-52FB-1A05493DDF3B}"/>
              </a:ext>
            </a:extLst>
          </p:cNvPr>
          <p:cNvSpPr txBox="1">
            <a:spLocks noChangeArrowheads="1"/>
          </p:cNvSpPr>
          <p:nvPr/>
        </p:nvSpPr>
        <p:spPr bwMode="auto">
          <a:xfrm>
            <a:off x="3287713" y="4611688"/>
            <a:ext cx="9366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100">
                <a:solidFill>
                  <a:srgbClr val="0000CC"/>
                </a:solidFill>
              </a:rPr>
              <a:t>xxxxxxxxxx</a:t>
            </a:r>
          </a:p>
        </p:txBody>
      </p:sp>
      <p:sp>
        <p:nvSpPr>
          <p:cNvPr id="32794" name="Text Box 26">
            <a:extLst>
              <a:ext uri="{FF2B5EF4-FFF2-40B4-BE49-F238E27FC236}">
                <a16:creationId xmlns:a16="http://schemas.microsoft.com/office/drawing/2014/main" id="{B6201037-FD20-84FD-FB3C-1885D44E688E}"/>
              </a:ext>
            </a:extLst>
          </p:cNvPr>
          <p:cNvSpPr txBox="1">
            <a:spLocks noChangeArrowheads="1"/>
          </p:cNvSpPr>
          <p:nvPr/>
        </p:nvSpPr>
        <p:spPr bwMode="auto">
          <a:xfrm>
            <a:off x="3994150" y="4511675"/>
            <a:ext cx="355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  oo  oo o  ooo oo oo o o</a:t>
            </a:r>
          </a:p>
        </p:txBody>
      </p:sp>
      <p:sp>
        <p:nvSpPr>
          <p:cNvPr id="32795" name="Text Box 27">
            <a:extLst>
              <a:ext uri="{FF2B5EF4-FFF2-40B4-BE49-F238E27FC236}">
                <a16:creationId xmlns:a16="http://schemas.microsoft.com/office/drawing/2014/main" id="{10AA948A-388E-D4E3-C4E6-33DA3B6C01E9}"/>
              </a:ext>
            </a:extLst>
          </p:cNvPr>
          <p:cNvSpPr txBox="1">
            <a:spLocks noChangeArrowheads="1"/>
          </p:cNvSpPr>
          <p:nvPr/>
        </p:nvSpPr>
        <p:spPr bwMode="auto">
          <a:xfrm>
            <a:off x="7848600" y="4495800"/>
            <a:ext cx="830263"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陳00印</a:t>
            </a:r>
          </a:p>
        </p:txBody>
      </p:sp>
      <p:sp>
        <p:nvSpPr>
          <p:cNvPr id="32797" name="Text Box 29">
            <a:extLst>
              <a:ext uri="{FF2B5EF4-FFF2-40B4-BE49-F238E27FC236}">
                <a16:creationId xmlns:a16="http://schemas.microsoft.com/office/drawing/2014/main" id="{AB403A03-2755-9A2B-BA75-59A316BBEBAA}"/>
              </a:ext>
            </a:extLst>
          </p:cNvPr>
          <p:cNvSpPr txBox="1">
            <a:spLocks noChangeArrowheads="1"/>
          </p:cNvSpPr>
          <p:nvPr/>
        </p:nvSpPr>
        <p:spPr bwMode="auto">
          <a:xfrm>
            <a:off x="3276600" y="4953000"/>
            <a:ext cx="9001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100">
                <a:solidFill>
                  <a:srgbClr val="0000CC"/>
                </a:solidFill>
              </a:rPr>
              <a:t>xxxxxxxxxx</a:t>
            </a:r>
          </a:p>
        </p:txBody>
      </p:sp>
      <p:sp>
        <p:nvSpPr>
          <p:cNvPr id="32798" name="Text Box 30">
            <a:extLst>
              <a:ext uri="{FF2B5EF4-FFF2-40B4-BE49-F238E27FC236}">
                <a16:creationId xmlns:a16="http://schemas.microsoft.com/office/drawing/2014/main" id="{213BBE45-0FF2-FD95-F646-D2010E085934}"/>
              </a:ext>
            </a:extLst>
          </p:cNvPr>
          <p:cNvSpPr txBox="1">
            <a:spLocks noChangeArrowheads="1"/>
          </p:cNvSpPr>
          <p:nvPr/>
        </p:nvSpPr>
        <p:spPr bwMode="auto">
          <a:xfrm>
            <a:off x="4038600" y="4876800"/>
            <a:ext cx="355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  oo  oo o  ooo oo oo o o</a:t>
            </a:r>
          </a:p>
        </p:txBody>
      </p:sp>
      <p:sp>
        <p:nvSpPr>
          <p:cNvPr id="32800" name="Text Box 32">
            <a:extLst>
              <a:ext uri="{FF2B5EF4-FFF2-40B4-BE49-F238E27FC236}">
                <a16:creationId xmlns:a16="http://schemas.microsoft.com/office/drawing/2014/main" id="{BE2A10D5-97BF-DFFF-FFE9-7812E6A97AD1}"/>
              </a:ext>
            </a:extLst>
          </p:cNvPr>
          <p:cNvSpPr txBox="1">
            <a:spLocks noChangeArrowheads="1"/>
          </p:cNvSpPr>
          <p:nvPr/>
        </p:nvSpPr>
        <p:spPr bwMode="auto">
          <a:xfrm>
            <a:off x="7853363" y="4940300"/>
            <a:ext cx="827087" cy="3698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TW" altLang="en-US" sz="1600">
                <a:solidFill>
                  <a:srgbClr val="FF0000"/>
                </a:solidFill>
                <a:latin typeface="標楷體" panose="03000509000000000000" pitchFamily="65" charset="-120"/>
                <a:ea typeface="標楷體" panose="03000509000000000000" pitchFamily="65" charset="-120"/>
              </a:rPr>
              <a:t>李00印</a:t>
            </a:r>
          </a:p>
        </p:txBody>
      </p:sp>
      <p:sp>
        <p:nvSpPr>
          <p:cNvPr id="32804" name="Line 36">
            <a:extLst>
              <a:ext uri="{FF2B5EF4-FFF2-40B4-BE49-F238E27FC236}">
                <a16:creationId xmlns:a16="http://schemas.microsoft.com/office/drawing/2014/main" id="{7CEE283A-D6A2-A9A1-A119-467F139590F6}"/>
              </a:ext>
            </a:extLst>
          </p:cNvPr>
          <p:cNvSpPr>
            <a:spLocks noChangeShapeType="1"/>
          </p:cNvSpPr>
          <p:nvPr/>
        </p:nvSpPr>
        <p:spPr bwMode="auto">
          <a:xfrm flipV="1">
            <a:off x="7505700" y="5187950"/>
            <a:ext cx="315913"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805" name="Text Box 37">
            <a:extLst>
              <a:ext uri="{FF2B5EF4-FFF2-40B4-BE49-F238E27FC236}">
                <a16:creationId xmlns:a16="http://schemas.microsoft.com/office/drawing/2014/main" id="{E8C579B3-3792-B102-3E0B-5932C481504F}"/>
              </a:ext>
            </a:extLst>
          </p:cNvPr>
          <p:cNvSpPr txBox="1">
            <a:spLocks noChangeArrowheads="1"/>
          </p:cNvSpPr>
          <p:nvPr/>
        </p:nvSpPr>
        <p:spPr bwMode="auto">
          <a:xfrm>
            <a:off x="6916738" y="5543550"/>
            <a:ext cx="838200"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ea typeface="標楷體" panose="03000509000000000000" pitchFamily="65" charset="-120"/>
              </a:rPr>
              <a:t>印鑑章</a:t>
            </a:r>
          </a:p>
        </p:txBody>
      </p:sp>
      <p:sp>
        <p:nvSpPr>
          <p:cNvPr id="32806" name="Text Box 38">
            <a:extLst>
              <a:ext uri="{FF2B5EF4-FFF2-40B4-BE49-F238E27FC236}">
                <a16:creationId xmlns:a16="http://schemas.microsoft.com/office/drawing/2014/main" id="{4F35FC06-AC2B-77CF-717B-35C45A5264DC}"/>
              </a:ext>
            </a:extLst>
          </p:cNvPr>
          <p:cNvSpPr txBox="1">
            <a:spLocks noChangeArrowheads="1"/>
          </p:cNvSpPr>
          <p:nvPr/>
        </p:nvSpPr>
        <p:spPr bwMode="auto">
          <a:xfrm>
            <a:off x="3733800" y="6019800"/>
            <a:ext cx="3913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立      約       日     期</a:t>
            </a:r>
          </a:p>
        </p:txBody>
      </p:sp>
      <p:sp>
        <p:nvSpPr>
          <p:cNvPr id="32796" name="Text Box 28">
            <a:extLst>
              <a:ext uri="{FF2B5EF4-FFF2-40B4-BE49-F238E27FC236}">
                <a16:creationId xmlns:a16="http://schemas.microsoft.com/office/drawing/2014/main" id="{BE44A32C-6C65-C351-660A-D3E3F96C25FF}"/>
              </a:ext>
            </a:extLst>
          </p:cNvPr>
          <p:cNvSpPr txBox="1">
            <a:spLocks noChangeArrowheads="1"/>
          </p:cNvSpPr>
          <p:nvPr/>
        </p:nvSpPr>
        <p:spPr bwMode="auto">
          <a:xfrm>
            <a:off x="2719388" y="4999038"/>
            <a:ext cx="1003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000">
                <a:solidFill>
                  <a:srgbClr val="0000CC"/>
                </a:solidFill>
                <a:latin typeface="標楷體" panose="03000509000000000000" pitchFamily="65" charset="-120"/>
                <a:ea typeface="標楷體" panose="03000509000000000000" pitchFamily="65" charset="-120"/>
              </a:rPr>
              <a:t>0年0月0日</a:t>
            </a:r>
          </a:p>
        </p:txBody>
      </p:sp>
      <p:sp>
        <p:nvSpPr>
          <p:cNvPr id="32792" name="Text Box 24">
            <a:extLst>
              <a:ext uri="{FF2B5EF4-FFF2-40B4-BE49-F238E27FC236}">
                <a16:creationId xmlns:a16="http://schemas.microsoft.com/office/drawing/2014/main" id="{C756FFA6-7F21-2F8D-E754-D11FABB0C8FF}"/>
              </a:ext>
            </a:extLst>
          </p:cNvPr>
          <p:cNvSpPr txBox="1">
            <a:spLocks noChangeArrowheads="1"/>
          </p:cNvSpPr>
          <p:nvPr/>
        </p:nvSpPr>
        <p:spPr bwMode="auto">
          <a:xfrm>
            <a:off x="2690813" y="4616450"/>
            <a:ext cx="825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000">
                <a:solidFill>
                  <a:srgbClr val="0000CC"/>
                </a:solidFill>
                <a:latin typeface="標楷體" panose="03000509000000000000" pitchFamily="65" charset="-120"/>
                <a:ea typeface="標楷體" panose="03000509000000000000" pitchFamily="65" charset="-120"/>
              </a:rPr>
              <a:t>0年0月0日</a:t>
            </a:r>
          </a:p>
        </p:txBody>
      </p:sp>
      <p:sp>
        <p:nvSpPr>
          <p:cNvPr id="32811" name="AutoShape 43">
            <a:hlinkClick r:id="" action="ppaction://hlinkshowjump?jump=previousslide" highlightClick="1"/>
            <a:extLst>
              <a:ext uri="{FF2B5EF4-FFF2-40B4-BE49-F238E27FC236}">
                <a16:creationId xmlns:a16="http://schemas.microsoft.com/office/drawing/2014/main" id="{CF530DBC-7C00-4AED-B368-DD753531B590}"/>
              </a:ext>
            </a:extLst>
          </p:cNvPr>
          <p:cNvSpPr>
            <a:spLocks noChangeArrowheads="1"/>
          </p:cNvSpPr>
          <p:nvPr/>
        </p:nvSpPr>
        <p:spPr bwMode="auto">
          <a:xfrm>
            <a:off x="1447800" y="6324600"/>
            <a:ext cx="565150" cy="43815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2784"/>
                                        </p:tgtEl>
                                        <p:attrNameLst>
                                          <p:attrName>style.visibility</p:attrName>
                                        </p:attrNameLst>
                                      </p:cBhvr>
                                      <p:to>
                                        <p:strVal val="visible"/>
                                      </p:to>
                                    </p:set>
                                  </p:childTnLst>
                                </p:cTn>
                              </p:par>
                            </p:childTnLst>
                          </p:cTn>
                        </p:par>
                        <p:par>
                          <p:cTn id="7" fill="hold" nodeType="afterGroup">
                            <p:stCondLst>
                              <p:cond delay="45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2790"/>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2792"/>
                                        </p:tgtEl>
                                        <p:attrNameLst>
                                          <p:attrName>style.visibility</p:attrName>
                                        </p:attrNameLst>
                                      </p:cBhvr>
                                      <p:to>
                                        <p:strVal val="visible"/>
                                      </p:to>
                                    </p:set>
                                  </p:childTnLst>
                                </p:cTn>
                              </p:par>
                            </p:childTnLst>
                          </p:cTn>
                        </p:par>
                        <p:par>
                          <p:cTn id="13" fill="hold" nodeType="afterGroup">
                            <p:stCondLst>
                              <p:cond delay="105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2793"/>
                                        </p:tgtEl>
                                        <p:attrNameLst>
                                          <p:attrName>style.visibility</p:attrName>
                                        </p:attrNameLst>
                                      </p:cBhvr>
                                      <p:to>
                                        <p:strVal val="visible"/>
                                      </p:to>
                                    </p:set>
                                  </p:childTnLst>
                                </p:cTn>
                              </p:par>
                            </p:childTnLst>
                          </p:cTn>
                        </p:par>
                        <p:par>
                          <p:cTn id="16" fill="hold" nodeType="afterGroup">
                            <p:stCondLst>
                              <p:cond delay="18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2794"/>
                                        </p:tgtEl>
                                        <p:attrNameLst>
                                          <p:attrName>style.visibility</p:attrName>
                                        </p:attrNameLst>
                                      </p:cBhvr>
                                      <p:to>
                                        <p:strVal val="visible"/>
                                      </p:to>
                                    </p:set>
                                  </p:childTnLst>
                                </p:cTn>
                              </p:par>
                            </p:childTnLst>
                          </p:cTn>
                        </p:par>
                        <p:par>
                          <p:cTn id="19" fill="hold" nodeType="afterGroup">
                            <p:stCondLst>
                              <p:cond delay="300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2795"/>
                                        </p:tgtEl>
                                        <p:attrNameLst>
                                          <p:attrName>style.visibility</p:attrName>
                                        </p:attrNameLst>
                                      </p:cBhvr>
                                      <p:to>
                                        <p:strVal val="visible"/>
                                      </p:to>
                                    </p:set>
                                  </p:childTnLst>
                                </p:cTn>
                              </p:par>
                            </p:childTnLst>
                          </p:cTn>
                        </p:par>
                        <p:par>
                          <p:cTn id="22" fill="hold" nodeType="afterGroup">
                            <p:stCondLst>
                              <p:cond delay="3300"/>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2786"/>
                                        </p:tgtEl>
                                        <p:attrNameLst>
                                          <p:attrName>style.visibility</p:attrName>
                                        </p:attrNameLst>
                                      </p:cBhvr>
                                      <p:to>
                                        <p:strVal val="visible"/>
                                      </p:to>
                                    </p:set>
                                  </p:childTnLst>
                                </p:cTn>
                              </p:par>
                            </p:childTnLst>
                          </p:cTn>
                        </p:par>
                        <p:par>
                          <p:cTn id="25" fill="hold" nodeType="afterGroup">
                            <p:stCondLst>
                              <p:cond delay="352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2787"/>
                                        </p:tgtEl>
                                        <p:attrNameLst>
                                          <p:attrName>style.visibility</p:attrName>
                                        </p:attrNameLst>
                                      </p:cBhvr>
                                      <p:to>
                                        <p:strVal val="visible"/>
                                      </p:to>
                                    </p:set>
                                  </p:childTnLst>
                                </p:cTn>
                              </p:par>
                            </p:childTnLst>
                          </p:cTn>
                        </p:par>
                        <p:par>
                          <p:cTn id="28" fill="hold" nodeType="afterGroup">
                            <p:stCondLst>
                              <p:cond delay="375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2791"/>
                                        </p:tgtEl>
                                        <p:attrNameLst>
                                          <p:attrName>style.visibility</p:attrName>
                                        </p:attrNameLst>
                                      </p:cBhvr>
                                      <p:to>
                                        <p:strVal val="visible"/>
                                      </p:to>
                                    </p:set>
                                  </p:childTnLst>
                                </p:cTn>
                              </p:par>
                            </p:childTnLst>
                          </p:cTn>
                        </p:par>
                        <p:par>
                          <p:cTn id="31" fill="hold" nodeType="afterGroup">
                            <p:stCondLst>
                              <p:cond delay="390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2796"/>
                                        </p:tgtEl>
                                        <p:attrNameLst>
                                          <p:attrName>style.visibility</p:attrName>
                                        </p:attrNameLst>
                                      </p:cBhvr>
                                      <p:to>
                                        <p:strVal val="visible"/>
                                      </p:to>
                                    </p:set>
                                  </p:childTnLst>
                                </p:cTn>
                              </p:par>
                            </p:childTnLst>
                          </p:cTn>
                        </p:par>
                        <p:par>
                          <p:cTn id="34" fill="hold" nodeType="afterGroup">
                            <p:stCondLst>
                              <p:cond delay="435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2797"/>
                                        </p:tgtEl>
                                        <p:attrNameLst>
                                          <p:attrName>style.visibility</p:attrName>
                                        </p:attrNameLst>
                                      </p:cBhvr>
                                      <p:to>
                                        <p:strVal val="visible"/>
                                      </p:to>
                                    </p:set>
                                  </p:childTnLst>
                                </p:cTn>
                              </p:par>
                            </p:childTnLst>
                          </p:cTn>
                        </p:par>
                        <p:par>
                          <p:cTn id="37" fill="hold" nodeType="afterGroup">
                            <p:stCondLst>
                              <p:cond delay="510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2798"/>
                                        </p:tgtEl>
                                        <p:attrNameLst>
                                          <p:attrName>style.visibility</p:attrName>
                                        </p:attrNameLst>
                                      </p:cBhvr>
                                      <p:to>
                                        <p:strVal val="visible"/>
                                      </p:to>
                                    </p:set>
                                  </p:childTnLst>
                                </p:cTn>
                              </p:par>
                            </p:childTnLst>
                          </p:cTn>
                        </p:par>
                        <p:par>
                          <p:cTn id="40" fill="hold" nodeType="afterGroup">
                            <p:stCondLst>
                              <p:cond delay="63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2800"/>
                                        </p:tgtEl>
                                        <p:attrNameLst>
                                          <p:attrName>style.visibility</p:attrName>
                                        </p:attrNameLst>
                                      </p:cBhvr>
                                      <p:to>
                                        <p:strVal val="visible"/>
                                      </p:to>
                                    </p:set>
                                  </p:childTnLst>
                                </p:cTn>
                              </p:par>
                            </p:childTnLst>
                          </p:cTn>
                        </p:par>
                        <p:par>
                          <p:cTn id="43" fill="hold" nodeType="afterGroup">
                            <p:stCondLst>
                              <p:cond delay="6600"/>
                            </p:stCondLst>
                            <p:childTnLst>
                              <p:par>
                                <p:cTn id="44" presetID="1" presetClass="entr" presetSubtype="0" fill="hold" nodeType="afterEffect">
                                  <p:stCondLst>
                                    <p:cond delay="0"/>
                                  </p:stCondLst>
                                  <p:childTnLst>
                                    <p:set>
                                      <p:cBhvr>
                                        <p:cTn id="45" dur="1" fill="hold">
                                          <p:stCondLst>
                                            <p:cond delay="499"/>
                                          </p:stCondLst>
                                        </p:cTn>
                                        <p:tgtEl>
                                          <p:spTgt spid="32804"/>
                                        </p:tgtEl>
                                        <p:attrNameLst>
                                          <p:attrName>style.visibility</p:attrName>
                                        </p:attrNameLst>
                                      </p:cBhvr>
                                      <p:to>
                                        <p:strVal val="visible"/>
                                      </p:to>
                                    </p:set>
                                  </p:childTnLst>
                                </p:cTn>
                              </p:par>
                            </p:childTnLst>
                          </p:cTn>
                        </p:par>
                        <p:par>
                          <p:cTn id="46" fill="hold" nodeType="afterGroup">
                            <p:stCondLst>
                              <p:cond delay="7100"/>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2805"/>
                                        </p:tgtEl>
                                        <p:attrNameLst>
                                          <p:attrName>style.visibility</p:attrName>
                                        </p:attrNameLst>
                                      </p:cBhvr>
                                      <p:to>
                                        <p:strVal val="visible"/>
                                      </p:to>
                                    </p:set>
                                  </p:childTnLst>
                                </p:cTn>
                              </p:par>
                            </p:childTnLst>
                          </p:cTn>
                        </p:par>
                        <p:par>
                          <p:cTn id="49" fill="hold" nodeType="afterGroup">
                            <p:stCondLst>
                              <p:cond delay="7325"/>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2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4" grpId="0" autoUpdateAnimBg="0"/>
      <p:bldP spid="32786" grpId="0" autoUpdateAnimBg="0"/>
      <p:bldP spid="32787" grpId="0" autoUpdateAnimBg="0"/>
      <p:bldP spid="32790" grpId="0" autoUpdateAnimBg="0"/>
      <p:bldP spid="32791" grpId="0" autoUpdateAnimBg="0"/>
      <p:bldP spid="32793" grpId="0" autoUpdateAnimBg="0"/>
      <p:bldP spid="32794" grpId="0" autoUpdateAnimBg="0"/>
      <p:bldP spid="32795" grpId="0" animBg="1" autoUpdateAnimBg="0"/>
      <p:bldP spid="32797" grpId="0" autoUpdateAnimBg="0"/>
      <p:bldP spid="32798" grpId="0" autoUpdateAnimBg="0"/>
      <p:bldP spid="32800" grpId="0" animBg="1" autoUpdateAnimBg="0"/>
      <p:bldP spid="32805" grpId="0" animBg="1" autoUpdateAnimBg="0"/>
      <p:bldP spid="32806" grpId="0" autoUpdateAnimBg="0"/>
      <p:bldP spid="32796" grpId="0" autoUpdateAnimBg="0"/>
      <p:bldP spid="3279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F4ED48C-C2AD-FCA0-05BB-D8D74CFE588D}"/>
              </a:ext>
            </a:extLst>
          </p:cNvPr>
          <p:cNvSpPr>
            <a:spLocks noGrp="1" noChangeArrowheads="1"/>
          </p:cNvSpPr>
          <p:nvPr>
            <p:ph type="title"/>
          </p:nvPr>
        </p:nvSpPr>
        <p:spPr/>
        <p:txBody>
          <a:bodyPr/>
          <a:lstStyle/>
          <a:p>
            <a:r>
              <a:rPr lang="zh-TW" altLang="en-US">
                <a:ea typeface="標楷體" panose="03000509000000000000" pitchFamily="65" charset="-120"/>
              </a:rPr>
              <a:t>申請時機</a:t>
            </a:r>
          </a:p>
        </p:txBody>
      </p:sp>
      <p:sp>
        <p:nvSpPr>
          <p:cNvPr id="25603" name="Rectangle 3">
            <a:extLst>
              <a:ext uri="{FF2B5EF4-FFF2-40B4-BE49-F238E27FC236}">
                <a16:creationId xmlns:a16="http://schemas.microsoft.com/office/drawing/2014/main" id="{8235FA8E-AF3B-48B1-5AE9-1B5B2DDD9498}"/>
              </a:ext>
            </a:extLst>
          </p:cNvPr>
          <p:cNvSpPr>
            <a:spLocks noGrp="1" noChangeArrowheads="1"/>
          </p:cNvSpPr>
          <p:nvPr>
            <p:ph type="body" idx="1"/>
          </p:nvPr>
        </p:nvSpPr>
        <p:spPr/>
        <p:txBody>
          <a:bodyPr/>
          <a:lstStyle/>
          <a:p>
            <a:r>
              <a:rPr lang="zh-TW" altLang="en-US">
                <a:solidFill>
                  <a:srgbClr val="0000CC"/>
                </a:solidFill>
                <a:latin typeface="標楷體" panose="03000509000000000000" pitchFamily="65" charset="-120"/>
                <a:ea typeface="標楷體" panose="03000509000000000000" pitchFamily="65" charset="-120"/>
              </a:rPr>
              <a:t>已登記之土地或建物,於雙方訂立所有權贈與契約之日起</a:t>
            </a:r>
            <a:r>
              <a:rPr lang="zh-TW" altLang="en-US">
                <a:solidFill>
                  <a:srgbClr val="FF0000"/>
                </a:solidFill>
                <a:latin typeface="標楷體" panose="03000509000000000000" pitchFamily="65" charset="-120"/>
                <a:ea typeface="標楷體" panose="03000509000000000000" pitchFamily="65" charset="-120"/>
              </a:rPr>
              <a:t>1個月內</a:t>
            </a:r>
            <a:r>
              <a:rPr lang="zh-TW" altLang="en-US">
                <a:solidFill>
                  <a:srgbClr val="0000CC"/>
                </a:solidFill>
                <a:latin typeface="標楷體" panose="03000509000000000000" pitchFamily="65" charset="-120"/>
                <a:ea typeface="標楷體" panose="03000509000000000000" pitchFamily="65" charset="-120"/>
              </a:rPr>
              <a:t>,應由權利人及義務人會同並檢具應備文件向土地所在地之地政事務所申請所有權贈與登記.</a:t>
            </a:r>
            <a:endParaRPr lang="en-US" altLang="zh-TW">
              <a:solidFill>
                <a:srgbClr val="0000CC"/>
              </a:solidFill>
              <a:latin typeface="標楷體" panose="03000509000000000000" pitchFamily="65" charset="-120"/>
              <a:ea typeface="標楷體" panose="03000509000000000000" pitchFamily="65" charset="-120"/>
            </a:endParaRPr>
          </a:p>
          <a:p>
            <a:pPr>
              <a:buFont typeface="Wingdings" panose="05000000000000000000" pitchFamily="2" charset="2"/>
              <a:buNone/>
            </a:pPr>
            <a:endParaRPr lang="en-US" altLang="zh-TW">
              <a:solidFill>
                <a:srgbClr val="0000CC"/>
              </a:solidFill>
              <a:latin typeface="標楷體" panose="03000509000000000000" pitchFamily="65" charset="-120"/>
              <a:ea typeface="標楷體" panose="03000509000000000000" pitchFamily="65" charset="-120"/>
            </a:endParaRPr>
          </a:p>
        </p:txBody>
      </p:sp>
      <p:sp>
        <p:nvSpPr>
          <p:cNvPr id="25604" name="AutoShape 4">
            <a:hlinkClick r:id="" action="ppaction://hlinkshowjump?jump=nextslide" highlightClick="1"/>
            <a:extLst>
              <a:ext uri="{FF2B5EF4-FFF2-40B4-BE49-F238E27FC236}">
                <a16:creationId xmlns:a16="http://schemas.microsoft.com/office/drawing/2014/main" id="{172E75FD-9A9E-2E82-44CB-9F3734CF792C}"/>
              </a:ext>
            </a:extLst>
          </p:cNvPr>
          <p:cNvSpPr>
            <a:spLocks noChangeArrowheads="1"/>
          </p:cNvSpPr>
          <p:nvPr/>
        </p:nvSpPr>
        <p:spPr bwMode="auto">
          <a:xfrm>
            <a:off x="1600200" y="5562600"/>
            <a:ext cx="762000" cy="6096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05" name="AutoShape 5">
            <a:hlinkClick r:id="" action="ppaction://hlinkshowjump?jump=previousslide" highlightClick="1"/>
            <a:extLst>
              <a:ext uri="{FF2B5EF4-FFF2-40B4-BE49-F238E27FC236}">
                <a16:creationId xmlns:a16="http://schemas.microsoft.com/office/drawing/2014/main" id="{2ED234DD-BECB-2F6F-8036-E56F7F7E9E2A}"/>
              </a:ext>
            </a:extLst>
          </p:cNvPr>
          <p:cNvSpPr>
            <a:spLocks noChangeArrowheads="1"/>
          </p:cNvSpPr>
          <p:nvPr/>
        </p:nvSpPr>
        <p:spPr bwMode="auto">
          <a:xfrm>
            <a:off x="2514600" y="5562600"/>
            <a:ext cx="762000" cy="6096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5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5DDCBD42-6140-C13A-028A-8CF2555E8F8C}"/>
              </a:ext>
            </a:extLst>
          </p:cNvPr>
          <p:cNvSpPr>
            <a:spLocks noGrp="1" noChangeArrowheads="1"/>
          </p:cNvSpPr>
          <p:nvPr>
            <p:ph type="title"/>
          </p:nvPr>
        </p:nvSpPr>
        <p:spPr>
          <a:xfrm>
            <a:off x="1079500" y="63500"/>
            <a:ext cx="7772400" cy="1143000"/>
          </a:xfrm>
        </p:spPr>
        <p:txBody>
          <a:bodyPr/>
          <a:lstStyle/>
          <a:p>
            <a:r>
              <a:rPr lang="zh-TW" altLang="en-US">
                <a:ea typeface="標楷體" panose="03000509000000000000" pitchFamily="65" charset="-120"/>
              </a:rPr>
              <a:t>應備文件</a:t>
            </a:r>
          </a:p>
        </p:txBody>
      </p:sp>
      <p:sp>
        <p:nvSpPr>
          <p:cNvPr id="26627" name="Rectangle 1027">
            <a:extLst>
              <a:ext uri="{FF2B5EF4-FFF2-40B4-BE49-F238E27FC236}">
                <a16:creationId xmlns:a16="http://schemas.microsoft.com/office/drawing/2014/main" id="{DABDBA10-F994-988C-3B27-15DF913A3B3D}"/>
              </a:ext>
            </a:extLst>
          </p:cNvPr>
          <p:cNvSpPr>
            <a:spLocks noGrp="1" noChangeArrowheads="1"/>
          </p:cNvSpPr>
          <p:nvPr>
            <p:ph type="body" idx="1"/>
          </p:nvPr>
        </p:nvSpPr>
        <p:spPr>
          <a:xfrm>
            <a:off x="906463" y="846138"/>
            <a:ext cx="7772400" cy="4964112"/>
          </a:xfrm>
        </p:spPr>
        <p:txBody>
          <a:bodyPr/>
          <a:lstStyle/>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土地登記申請書</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贈與移轉契約書正.副本</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申請人身分證明:</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a:t>
            </a:r>
            <a:r>
              <a:rPr lang="en-US" altLang="zh-TW" sz="2400">
                <a:solidFill>
                  <a:srgbClr val="0000CC"/>
                </a:solidFill>
                <a:latin typeface="標楷體" panose="03000509000000000000" pitchFamily="65" charset="-120"/>
                <a:ea typeface="標楷體" panose="03000509000000000000" pitchFamily="65" charset="-120"/>
              </a:rPr>
              <a:t>1.</a:t>
            </a:r>
            <a:r>
              <a:rPr lang="zh-TW" altLang="en-US" sz="2400">
                <a:solidFill>
                  <a:srgbClr val="0000CC"/>
                </a:solidFill>
                <a:latin typeface="標楷體" panose="03000509000000000000" pitchFamily="65" charset="-120"/>
                <a:ea typeface="標楷體" panose="03000509000000000000" pitchFamily="65" charset="-120"/>
              </a:rPr>
              <a:t>自然人:戶籍資料或身分證影本或戶口名簿影本</a:t>
            </a:r>
          </a:p>
          <a:p>
            <a:pPr>
              <a:lnSpc>
                <a:spcPct val="90000"/>
              </a:lnSpc>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2.</a:t>
            </a:r>
            <a:r>
              <a:rPr lang="zh-TW" altLang="en-US" sz="2400">
                <a:solidFill>
                  <a:srgbClr val="0000CC"/>
                </a:solidFill>
                <a:latin typeface="標楷體" panose="03000509000000000000" pitchFamily="65" charset="-120"/>
                <a:ea typeface="標楷體" panose="03000509000000000000" pitchFamily="65" charset="-120"/>
              </a:rPr>
              <a:t>法人:公司設立變更登記表或抄錄本</a:t>
            </a:r>
          </a:p>
          <a:p>
            <a:pPr>
              <a:lnSpc>
                <a:spcPct val="90000"/>
              </a:lnSpc>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3.</a:t>
            </a:r>
            <a:r>
              <a:rPr lang="zh-TW" altLang="en-US" sz="2400">
                <a:solidFill>
                  <a:srgbClr val="0000CC"/>
                </a:solidFill>
                <a:latin typeface="標楷體" panose="03000509000000000000" pitchFamily="65" charset="-120"/>
                <a:ea typeface="標楷體" panose="03000509000000000000" pitchFamily="65" charset="-120"/>
              </a:rPr>
              <a:t>未成年人或受監護宣告之人須檢附法定代理人或</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監護人身分證明</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4.以上影本請簽註[影本與正本相符,如有不實申請 </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人願負法律責任]等字樣</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義務人印鑑證明</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土地建物所有權狀</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地政規費收據</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各項繳稅收據及證明</a:t>
            </a:r>
          </a:p>
        </p:txBody>
      </p:sp>
      <p:sp>
        <p:nvSpPr>
          <p:cNvPr id="26628" name="AutoShape 1028">
            <a:hlinkClick r:id="" action="ppaction://hlinkshowjump?jump=nextslide" highlightClick="1"/>
            <a:extLst>
              <a:ext uri="{FF2B5EF4-FFF2-40B4-BE49-F238E27FC236}">
                <a16:creationId xmlns:a16="http://schemas.microsoft.com/office/drawing/2014/main" id="{F47AE85E-D2F3-8862-AEAC-F8AA6A2DD365}"/>
              </a:ext>
            </a:extLst>
          </p:cNvPr>
          <p:cNvSpPr>
            <a:spLocks noChangeArrowheads="1"/>
          </p:cNvSpPr>
          <p:nvPr/>
        </p:nvSpPr>
        <p:spPr bwMode="auto">
          <a:xfrm>
            <a:off x="6781800" y="5867400"/>
            <a:ext cx="6096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29" name="AutoShape 1029">
            <a:hlinkClick r:id="" action="ppaction://hlinkshowjump?jump=previousslide" highlightClick="1"/>
            <a:extLst>
              <a:ext uri="{FF2B5EF4-FFF2-40B4-BE49-F238E27FC236}">
                <a16:creationId xmlns:a16="http://schemas.microsoft.com/office/drawing/2014/main" id="{927264F6-AE17-F9C5-FDCF-2294473DD009}"/>
              </a:ext>
            </a:extLst>
          </p:cNvPr>
          <p:cNvSpPr>
            <a:spLocks noChangeArrowheads="1"/>
          </p:cNvSpPr>
          <p:nvPr/>
        </p:nvSpPr>
        <p:spPr bwMode="auto">
          <a:xfrm>
            <a:off x="7543800" y="5867400"/>
            <a:ext cx="6858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6627">
                                            <p:txEl>
                                              <p:pRg st="0" end="0"/>
                                            </p:txEl>
                                          </p:spTgt>
                                        </p:tgtEl>
                                        <p:attrNameLst>
                                          <p:attrName>style.visibility</p:attrName>
                                        </p:attrNameLst>
                                      </p:cBhvr>
                                      <p:to>
                                        <p:strVal val="visible"/>
                                      </p:to>
                                    </p:set>
                                  </p:childTnLst>
                                </p:cTn>
                              </p:par>
                            </p:childTnLst>
                          </p:cTn>
                        </p:par>
                        <p:par>
                          <p:cTn id="7" fill="hold" nodeType="afterGroup">
                            <p:stCondLst>
                              <p:cond delay="52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6627">
                                            <p:txEl>
                                              <p:pRg st="1" end="1"/>
                                            </p:txEl>
                                          </p:spTgt>
                                        </p:tgtEl>
                                        <p:attrNameLst>
                                          <p:attrName>style.visibility</p:attrName>
                                        </p:attrNameLst>
                                      </p:cBhvr>
                                      <p:to>
                                        <p:strVal val="visible"/>
                                      </p:to>
                                    </p:set>
                                  </p:childTnLst>
                                </p:cTn>
                              </p:par>
                            </p:childTnLst>
                          </p:cTn>
                        </p:par>
                        <p:par>
                          <p:cTn id="10" fill="hold" nodeType="afterGroup">
                            <p:stCondLst>
                              <p:cond delay="13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6627">
                                            <p:txEl>
                                              <p:pRg st="2" end="2"/>
                                            </p:txEl>
                                          </p:spTgt>
                                        </p:tgtEl>
                                        <p:attrNameLst>
                                          <p:attrName>style.visibility</p:attrName>
                                        </p:attrNameLst>
                                      </p:cBhvr>
                                      <p:to>
                                        <p:strVal val="visible"/>
                                      </p:to>
                                    </p:set>
                                  </p:childTnLst>
                                </p:cTn>
                              </p:par>
                            </p:childTnLst>
                          </p:cTn>
                        </p:par>
                        <p:par>
                          <p:cTn id="13" fill="hold" nodeType="afterGroup">
                            <p:stCondLst>
                              <p:cond delay="195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26627">
                                            <p:txEl>
                                              <p:pRg st="3" end="3"/>
                                            </p:txEl>
                                          </p:spTgt>
                                        </p:tgtEl>
                                        <p:attrNameLst>
                                          <p:attrName>style.visibility</p:attrName>
                                        </p:attrNameLst>
                                      </p:cBhvr>
                                      <p:to>
                                        <p:strVal val="visible"/>
                                      </p:to>
                                    </p:set>
                                  </p:childTnLst>
                                </p:cTn>
                              </p:par>
                            </p:childTnLst>
                          </p:cTn>
                        </p:par>
                        <p:par>
                          <p:cTn id="16" fill="hold" nodeType="afterGroup">
                            <p:stCondLst>
                              <p:cond delay="3675"/>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26627">
                                            <p:txEl>
                                              <p:pRg st="4" end="4"/>
                                            </p:txEl>
                                          </p:spTgt>
                                        </p:tgtEl>
                                        <p:attrNameLst>
                                          <p:attrName>style.visibility</p:attrName>
                                        </p:attrNameLst>
                                      </p:cBhvr>
                                      <p:to>
                                        <p:strVal val="visible"/>
                                      </p:to>
                                    </p:set>
                                  </p:childTnLst>
                                </p:cTn>
                              </p:par>
                            </p:childTnLst>
                          </p:cTn>
                        </p:par>
                        <p:par>
                          <p:cTn id="19" fill="hold" nodeType="afterGroup">
                            <p:stCondLst>
                              <p:cond delay="5025"/>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26627">
                                            <p:txEl>
                                              <p:pRg st="5" end="5"/>
                                            </p:txEl>
                                          </p:spTgt>
                                        </p:tgtEl>
                                        <p:attrNameLst>
                                          <p:attrName>style.visibility</p:attrName>
                                        </p:attrNameLst>
                                      </p:cBhvr>
                                      <p:to>
                                        <p:strVal val="visible"/>
                                      </p:to>
                                    </p:set>
                                  </p:childTnLst>
                                </p:cTn>
                              </p:par>
                            </p:childTnLst>
                          </p:cTn>
                        </p:par>
                        <p:par>
                          <p:cTn id="22" fill="hold" nodeType="afterGroup">
                            <p:stCondLst>
                              <p:cond delay="6750"/>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26627">
                                            <p:txEl>
                                              <p:pRg st="6" end="6"/>
                                            </p:txEl>
                                          </p:spTgt>
                                        </p:tgtEl>
                                        <p:attrNameLst>
                                          <p:attrName>style.visibility</p:attrName>
                                        </p:attrNameLst>
                                      </p:cBhvr>
                                      <p:to>
                                        <p:strVal val="visible"/>
                                      </p:to>
                                    </p:set>
                                  </p:childTnLst>
                                </p:cTn>
                              </p:par>
                            </p:childTnLst>
                          </p:cTn>
                        </p:par>
                        <p:par>
                          <p:cTn id="25" fill="hold" nodeType="afterGroup">
                            <p:stCondLst>
                              <p:cond delay="727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26627">
                                            <p:txEl>
                                              <p:pRg st="7" end="7"/>
                                            </p:txEl>
                                          </p:spTgt>
                                        </p:tgtEl>
                                        <p:attrNameLst>
                                          <p:attrName>style.visibility</p:attrName>
                                        </p:attrNameLst>
                                      </p:cBhvr>
                                      <p:to>
                                        <p:strVal val="visible"/>
                                      </p:to>
                                    </p:set>
                                  </p:childTnLst>
                                </p:cTn>
                              </p:par>
                            </p:childTnLst>
                          </p:cTn>
                        </p:par>
                        <p:par>
                          <p:cTn id="28" fill="hold" nodeType="afterGroup">
                            <p:stCondLst>
                              <p:cond delay="907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26627">
                                            <p:txEl>
                                              <p:pRg st="8" end="8"/>
                                            </p:txEl>
                                          </p:spTgt>
                                        </p:tgtEl>
                                        <p:attrNameLst>
                                          <p:attrName>style.visibility</p:attrName>
                                        </p:attrNameLst>
                                      </p:cBhvr>
                                      <p:to>
                                        <p:strVal val="visible"/>
                                      </p:to>
                                    </p:set>
                                  </p:childTnLst>
                                </p:cTn>
                              </p:par>
                            </p:childTnLst>
                          </p:cTn>
                        </p:par>
                        <p:par>
                          <p:cTn id="31" fill="hold" nodeType="afterGroup">
                            <p:stCondLst>
                              <p:cond delay="990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26627">
                                            <p:txEl>
                                              <p:pRg st="9" end="9"/>
                                            </p:txEl>
                                          </p:spTgt>
                                        </p:tgtEl>
                                        <p:attrNameLst>
                                          <p:attrName>style.visibility</p:attrName>
                                        </p:attrNameLst>
                                      </p:cBhvr>
                                      <p:to>
                                        <p:strVal val="visible"/>
                                      </p:to>
                                    </p:set>
                                  </p:childTnLst>
                                </p:cTn>
                              </p:par>
                            </p:childTnLst>
                          </p:cTn>
                        </p:par>
                        <p:par>
                          <p:cTn id="34" fill="hold" nodeType="afterGroup">
                            <p:stCondLst>
                              <p:cond delay="1042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26627">
                                            <p:txEl>
                                              <p:pRg st="10" end="10"/>
                                            </p:txEl>
                                          </p:spTgt>
                                        </p:tgtEl>
                                        <p:attrNameLst>
                                          <p:attrName>style.visibility</p:attrName>
                                        </p:attrNameLst>
                                      </p:cBhvr>
                                      <p:to>
                                        <p:strVal val="visible"/>
                                      </p:to>
                                    </p:set>
                                  </p:childTnLst>
                                </p:cTn>
                              </p:par>
                            </p:childTnLst>
                          </p:cTn>
                        </p:par>
                        <p:par>
                          <p:cTn id="37" fill="hold" nodeType="afterGroup">
                            <p:stCondLst>
                              <p:cond delay="11025"/>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26627">
                                            <p:txEl>
                                              <p:pRg st="11" end="11"/>
                                            </p:txEl>
                                          </p:spTgt>
                                        </p:tgtEl>
                                        <p:attrNameLst>
                                          <p:attrName>style.visibility</p:attrName>
                                        </p:attrNameLst>
                                      </p:cBhvr>
                                      <p:to>
                                        <p:strVal val="visible"/>
                                      </p:to>
                                    </p:set>
                                  </p:childTnLst>
                                </p:cTn>
                              </p:par>
                            </p:childTnLst>
                          </p:cTn>
                        </p:par>
                        <p:par>
                          <p:cTn id="40" fill="hold" nodeType="afterGroup">
                            <p:stCondLst>
                              <p:cond delay="11475"/>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2662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196F531A-2BD3-2B48-ABAB-006AB51C26A1}"/>
              </a:ext>
            </a:extLst>
          </p:cNvPr>
          <p:cNvSpPr>
            <a:spLocks noGrp="1" noChangeArrowheads="1"/>
          </p:cNvSpPr>
          <p:nvPr>
            <p:ph type="body" idx="1"/>
          </p:nvPr>
        </p:nvSpPr>
        <p:spPr>
          <a:xfrm>
            <a:off x="1095375" y="1679575"/>
            <a:ext cx="7772400" cy="1516063"/>
          </a:xfrm>
        </p:spPr>
        <p:txBody>
          <a:bodyPr/>
          <a:lstStyle/>
          <a:p>
            <a:r>
              <a:rPr lang="zh-TW" altLang="en-US" sz="2400">
                <a:latin typeface="標楷體" panose="03000509000000000000" pitchFamily="65" charset="-120"/>
                <a:ea typeface="標楷體" panose="03000509000000000000" pitchFamily="65" charset="-120"/>
              </a:rPr>
              <a:t>土地所有權移轉應繳納</a:t>
            </a:r>
            <a:r>
              <a:rPr lang="zh-TW" altLang="en-US" sz="2400">
                <a:solidFill>
                  <a:srgbClr val="FF0000"/>
                </a:solidFill>
                <a:latin typeface="標楷體" panose="03000509000000000000" pitchFamily="65" charset="-120"/>
                <a:ea typeface="標楷體" panose="03000509000000000000" pitchFamily="65" charset="-120"/>
              </a:rPr>
              <a:t>土地增值稅</a:t>
            </a:r>
          </a:p>
          <a:p>
            <a:r>
              <a:rPr lang="zh-TW" altLang="en-US" sz="2400">
                <a:latin typeface="標楷體" panose="03000509000000000000" pitchFamily="65" charset="-120"/>
                <a:ea typeface="標楷體" panose="03000509000000000000" pitchFamily="65" charset="-120"/>
              </a:rPr>
              <a:t>建物所有權移轉應繳納</a:t>
            </a:r>
            <a:r>
              <a:rPr lang="zh-TW" altLang="en-US" sz="2400">
                <a:solidFill>
                  <a:srgbClr val="FF0000"/>
                </a:solidFill>
                <a:latin typeface="標楷體" panose="03000509000000000000" pitchFamily="65" charset="-120"/>
                <a:ea typeface="標楷體" panose="03000509000000000000" pitchFamily="65" charset="-120"/>
              </a:rPr>
              <a:t>契稅</a:t>
            </a:r>
          </a:p>
          <a:p>
            <a:r>
              <a:rPr lang="zh-TW" altLang="en-US" sz="2400">
                <a:latin typeface="標楷體" panose="03000509000000000000" pitchFamily="65" charset="-120"/>
                <a:ea typeface="標楷體" panose="03000509000000000000" pitchFamily="65" charset="-120"/>
              </a:rPr>
              <a:t>增值稅單應經稅捐稽徵機關查註</a:t>
            </a:r>
            <a:r>
              <a:rPr lang="zh-TW" altLang="en-US" sz="2400">
                <a:solidFill>
                  <a:srgbClr val="FF0000"/>
                </a:solidFill>
                <a:latin typeface="標楷體" panose="03000509000000000000" pitchFamily="65" charset="-120"/>
                <a:ea typeface="標楷體" panose="03000509000000000000" pitchFamily="65" charset="-120"/>
              </a:rPr>
              <a:t>[查無欠稅費]</a:t>
            </a:r>
            <a:r>
              <a:rPr lang="zh-TW" altLang="en-US" sz="2400">
                <a:latin typeface="標楷體" panose="03000509000000000000" pitchFamily="65" charset="-120"/>
                <a:ea typeface="標楷體" panose="03000509000000000000" pitchFamily="65" charset="-120"/>
              </a:rPr>
              <a:t>戳記.</a:t>
            </a:r>
          </a:p>
        </p:txBody>
      </p:sp>
      <p:sp>
        <p:nvSpPr>
          <p:cNvPr id="35844" name="Rectangle 4">
            <a:extLst>
              <a:ext uri="{FF2B5EF4-FFF2-40B4-BE49-F238E27FC236}">
                <a16:creationId xmlns:a16="http://schemas.microsoft.com/office/drawing/2014/main" id="{8D18576F-FA8B-2291-3DC3-CF0E350D4E71}"/>
              </a:ext>
            </a:extLst>
          </p:cNvPr>
          <p:cNvSpPr>
            <a:spLocks noChangeArrowheads="1"/>
          </p:cNvSpPr>
          <p:nvPr/>
        </p:nvSpPr>
        <p:spPr bwMode="auto">
          <a:xfrm>
            <a:off x="1073150" y="577850"/>
            <a:ext cx="535463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新細明體" panose="02020500000000000000" pitchFamily="18" charset="-120"/>
              </a:defRPr>
            </a:lvl1pPr>
            <a:lvl2pPr>
              <a:defRPr kumimoji="1" sz="2400">
                <a:solidFill>
                  <a:schemeClr val="tx1"/>
                </a:solidFill>
                <a:latin typeface="Times New Roman" panose="02020603050405020304" pitchFamily="18" charset="0"/>
                <a:ea typeface="新細明體" panose="02020500000000000000" pitchFamily="18" charset="-120"/>
              </a:defRPr>
            </a:lvl2pPr>
            <a:lvl3pPr>
              <a:defRPr kumimoji="1" sz="2400">
                <a:solidFill>
                  <a:schemeClr val="tx1"/>
                </a:solidFill>
                <a:latin typeface="Times New Roman" panose="02020603050405020304" pitchFamily="18" charset="0"/>
                <a:ea typeface="新細明體" panose="02020500000000000000" pitchFamily="18" charset="-120"/>
              </a:defRPr>
            </a:lvl3pPr>
            <a:lvl4pPr>
              <a:defRPr kumimoji="1" sz="2400">
                <a:solidFill>
                  <a:schemeClr val="tx1"/>
                </a:solidFill>
                <a:latin typeface="Times New Roman" panose="02020603050405020304" pitchFamily="18" charset="0"/>
                <a:ea typeface="新細明體" panose="02020500000000000000" pitchFamily="18" charset="-120"/>
              </a:defRPr>
            </a:lvl4pPr>
            <a:lvl5pPr>
              <a:defRPr kumimoji="1" sz="2400">
                <a:solidFill>
                  <a:schemeClr val="tx1"/>
                </a:solidFill>
                <a:latin typeface="Times New Roman" panose="02020603050405020304" pitchFamily="18" charset="0"/>
                <a:ea typeface="新細明體" panose="02020500000000000000" pitchFamily="18" charset="-120"/>
              </a:defRPr>
            </a:lvl5pPr>
            <a:lvl6pPr marL="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9144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1371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18288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sz="4400">
                <a:solidFill>
                  <a:srgbClr val="0000CC"/>
                </a:solidFill>
                <a:ea typeface="標楷體" panose="03000509000000000000" pitchFamily="65" charset="-120"/>
              </a:rPr>
              <a:t>各項繳稅收據及證明</a:t>
            </a:r>
          </a:p>
        </p:txBody>
      </p:sp>
      <p:sp>
        <p:nvSpPr>
          <p:cNvPr id="35849" name="AutoShape 9">
            <a:hlinkClick r:id="" action="ppaction://hlinkshowjump?jump=nextslide" highlightClick="1"/>
            <a:extLst>
              <a:ext uri="{FF2B5EF4-FFF2-40B4-BE49-F238E27FC236}">
                <a16:creationId xmlns:a16="http://schemas.microsoft.com/office/drawing/2014/main" id="{AF1F7970-7723-97F1-C7BC-CFE77EA7BCE9}"/>
              </a:ext>
            </a:extLst>
          </p:cNvPr>
          <p:cNvSpPr>
            <a:spLocks noChangeArrowheads="1"/>
          </p:cNvSpPr>
          <p:nvPr/>
        </p:nvSpPr>
        <p:spPr bwMode="auto">
          <a:xfrm>
            <a:off x="1676400" y="5486400"/>
            <a:ext cx="6096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50" name="AutoShape 10">
            <a:hlinkClick r:id="" action="ppaction://hlinkshowjump?jump=previousslide" highlightClick="1"/>
            <a:extLst>
              <a:ext uri="{FF2B5EF4-FFF2-40B4-BE49-F238E27FC236}">
                <a16:creationId xmlns:a16="http://schemas.microsoft.com/office/drawing/2014/main" id="{24050CEF-984B-D80A-783F-CF3BAF3DE086}"/>
              </a:ext>
            </a:extLst>
          </p:cNvPr>
          <p:cNvSpPr>
            <a:spLocks noChangeArrowheads="1"/>
          </p:cNvSpPr>
          <p:nvPr/>
        </p:nvSpPr>
        <p:spPr bwMode="auto">
          <a:xfrm>
            <a:off x="2362200" y="5486400"/>
            <a:ext cx="5334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58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58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3584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P spid="3584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48BE0B0-FA5E-674E-7C41-803743C50841}"/>
              </a:ext>
            </a:extLst>
          </p:cNvPr>
          <p:cNvSpPr>
            <a:spLocks noGrp="1" noChangeArrowheads="1"/>
          </p:cNvSpPr>
          <p:nvPr>
            <p:ph type="title"/>
          </p:nvPr>
        </p:nvSpPr>
        <p:spPr/>
        <p:txBody>
          <a:bodyPr/>
          <a:lstStyle/>
          <a:p>
            <a:r>
              <a:rPr lang="zh-TW" altLang="en-US">
                <a:ea typeface="標楷體" panose="03000509000000000000" pitchFamily="65" charset="-120"/>
              </a:rPr>
              <a:t>作業流程</a:t>
            </a:r>
          </a:p>
        </p:txBody>
      </p:sp>
      <p:sp>
        <p:nvSpPr>
          <p:cNvPr id="27660" name="Text Box 12">
            <a:extLst>
              <a:ext uri="{FF2B5EF4-FFF2-40B4-BE49-F238E27FC236}">
                <a16:creationId xmlns:a16="http://schemas.microsoft.com/office/drawing/2014/main" id="{CDF0E576-B733-781C-9452-F9E3E06EB199}"/>
              </a:ext>
            </a:extLst>
          </p:cNvPr>
          <p:cNvSpPr txBox="1">
            <a:spLocks noChangeArrowheads="1"/>
          </p:cNvSpPr>
          <p:nvPr/>
        </p:nvSpPr>
        <p:spPr bwMode="auto">
          <a:xfrm>
            <a:off x="1066800" y="1543050"/>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收件</a:t>
            </a:r>
          </a:p>
        </p:txBody>
      </p:sp>
      <p:sp>
        <p:nvSpPr>
          <p:cNvPr id="27661" name="Text Box 13">
            <a:extLst>
              <a:ext uri="{FF2B5EF4-FFF2-40B4-BE49-F238E27FC236}">
                <a16:creationId xmlns:a16="http://schemas.microsoft.com/office/drawing/2014/main" id="{10A5F4FE-435B-263C-CDAD-D59F0E9D1AA9}"/>
              </a:ext>
            </a:extLst>
          </p:cNvPr>
          <p:cNvSpPr txBox="1">
            <a:spLocks noChangeArrowheads="1"/>
          </p:cNvSpPr>
          <p:nvPr/>
        </p:nvSpPr>
        <p:spPr bwMode="auto">
          <a:xfrm>
            <a:off x="3562350" y="15621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計收費</a:t>
            </a:r>
          </a:p>
        </p:txBody>
      </p:sp>
      <p:sp>
        <p:nvSpPr>
          <p:cNvPr id="27663" name="Text Box 15">
            <a:extLst>
              <a:ext uri="{FF2B5EF4-FFF2-40B4-BE49-F238E27FC236}">
                <a16:creationId xmlns:a16="http://schemas.microsoft.com/office/drawing/2014/main" id="{9290F830-D8C0-8DE6-9934-E628324EB57D}"/>
              </a:ext>
            </a:extLst>
          </p:cNvPr>
          <p:cNvSpPr txBox="1">
            <a:spLocks noChangeArrowheads="1"/>
          </p:cNvSpPr>
          <p:nvPr/>
        </p:nvSpPr>
        <p:spPr bwMode="auto">
          <a:xfrm>
            <a:off x="6934200" y="1562100"/>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初審</a:t>
            </a:r>
          </a:p>
        </p:txBody>
      </p:sp>
      <p:sp>
        <p:nvSpPr>
          <p:cNvPr id="27664" name="Text Box 16">
            <a:extLst>
              <a:ext uri="{FF2B5EF4-FFF2-40B4-BE49-F238E27FC236}">
                <a16:creationId xmlns:a16="http://schemas.microsoft.com/office/drawing/2014/main" id="{ED424BDA-55D8-D5D3-76E6-E2CE7C8202BB}"/>
              </a:ext>
            </a:extLst>
          </p:cNvPr>
          <p:cNvSpPr txBox="1">
            <a:spLocks noChangeArrowheads="1"/>
          </p:cNvSpPr>
          <p:nvPr/>
        </p:nvSpPr>
        <p:spPr bwMode="auto">
          <a:xfrm>
            <a:off x="6305550" y="33909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複審核定</a:t>
            </a:r>
          </a:p>
        </p:txBody>
      </p:sp>
      <p:sp>
        <p:nvSpPr>
          <p:cNvPr id="27665" name="Text Box 17">
            <a:extLst>
              <a:ext uri="{FF2B5EF4-FFF2-40B4-BE49-F238E27FC236}">
                <a16:creationId xmlns:a16="http://schemas.microsoft.com/office/drawing/2014/main" id="{D265A54A-C44A-F6FD-D9E5-65B67BFF233A}"/>
              </a:ext>
            </a:extLst>
          </p:cNvPr>
          <p:cNvSpPr txBox="1">
            <a:spLocks noChangeArrowheads="1"/>
          </p:cNvSpPr>
          <p:nvPr/>
        </p:nvSpPr>
        <p:spPr bwMode="auto">
          <a:xfrm>
            <a:off x="3848100" y="3390900"/>
            <a:ext cx="148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配件</a:t>
            </a:r>
          </a:p>
        </p:txBody>
      </p:sp>
      <p:sp>
        <p:nvSpPr>
          <p:cNvPr id="27666" name="Text Box 18">
            <a:extLst>
              <a:ext uri="{FF2B5EF4-FFF2-40B4-BE49-F238E27FC236}">
                <a16:creationId xmlns:a16="http://schemas.microsoft.com/office/drawing/2014/main" id="{F89B70B3-5DE4-1567-30B5-5B3486B9D918}"/>
              </a:ext>
            </a:extLst>
          </p:cNvPr>
          <p:cNvSpPr txBox="1">
            <a:spLocks noChangeArrowheads="1"/>
          </p:cNvSpPr>
          <p:nvPr/>
        </p:nvSpPr>
        <p:spPr bwMode="auto">
          <a:xfrm>
            <a:off x="1143000" y="3352800"/>
            <a:ext cx="1638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登錄</a:t>
            </a:r>
          </a:p>
        </p:txBody>
      </p:sp>
      <p:sp>
        <p:nvSpPr>
          <p:cNvPr id="27667" name="Text Box 19">
            <a:extLst>
              <a:ext uri="{FF2B5EF4-FFF2-40B4-BE49-F238E27FC236}">
                <a16:creationId xmlns:a16="http://schemas.microsoft.com/office/drawing/2014/main" id="{2F005A91-6555-3B0C-C0E8-1D5234359164}"/>
              </a:ext>
            </a:extLst>
          </p:cNvPr>
          <p:cNvSpPr txBox="1">
            <a:spLocks noChangeArrowheads="1"/>
          </p:cNvSpPr>
          <p:nvPr/>
        </p:nvSpPr>
        <p:spPr bwMode="auto">
          <a:xfrm>
            <a:off x="1066800" y="4724400"/>
            <a:ext cx="2000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校對</a:t>
            </a:r>
          </a:p>
        </p:txBody>
      </p:sp>
      <p:sp>
        <p:nvSpPr>
          <p:cNvPr id="27668" name="Text Box 20">
            <a:extLst>
              <a:ext uri="{FF2B5EF4-FFF2-40B4-BE49-F238E27FC236}">
                <a16:creationId xmlns:a16="http://schemas.microsoft.com/office/drawing/2014/main" id="{E0BC7BDD-032C-D55C-7C5B-F4144949CA2B}"/>
              </a:ext>
            </a:extLst>
          </p:cNvPr>
          <p:cNvSpPr txBox="1">
            <a:spLocks noChangeArrowheads="1"/>
          </p:cNvSpPr>
          <p:nvPr/>
        </p:nvSpPr>
        <p:spPr bwMode="auto">
          <a:xfrm>
            <a:off x="2876550" y="4495800"/>
            <a:ext cx="152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列印書狀</a:t>
            </a:r>
          </a:p>
        </p:txBody>
      </p:sp>
      <p:sp>
        <p:nvSpPr>
          <p:cNvPr id="27669" name="Text Box 21">
            <a:extLst>
              <a:ext uri="{FF2B5EF4-FFF2-40B4-BE49-F238E27FC236}">
                <a16:creationId xmlns:a16="http://schemas.microsoft.com/office/drawing/2014/main" id="{2C58C51F-D4A2-48A6-9990-41FFCBB04144}"/>
              </a:ext>
            </a:extLst>
          </p:cNvPr>
          <p:cNvSpPr txBox="1">
            <a:spLocks noChangeArrowheads="1"/>
          </p:cNvSpPr>
          <p:nvPr/>
        </p:nvSpPr>
        <p:spPr bwMode="auto">
          <a:xfrm>
            <a:off x="5353050" y="4781550"/>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latin typeface="Albertus Extra Bold" pitchFamily="34" charset="0"/>
                <a:ea typeface="標楷體" panose="03000509000000000000" pitchFamily="65" charset="-120"/>
              </a:rPr>
              <a:t>用印</a:t>
            </a:r>
          </a:p>
        </p:txBody>
      </p:sp>
      <p:sp>
        <p:nvSpPr>
          <p:cNvPr id="27670" name="Text Box 22">
            <a:extLst>
              <a:ext uri="{FF2B5EF4-FFF2-40B4-BE49-F238E27FC236}">
                <a16:creationId xmlns:a16="http://schemas.microsoft.com/office/drawing/2014/main" id="{A216A6EA-0E9D-1442-CF89-2A31AC2774A7}"/>
              </a:ext>
            </a:extLst>
          </p:cNvPr>
          <p:cNvSpPr txBox="1">
            <a:spLocks noChangeArrowheads="1"/>
          </p:cNvSpPr>
          <p:nvPr/>
        </p:nvSpPr>
        <p:spPr bwMode="auto">
          <a:xfrm>
            <a:off x="7467600" y="4838700"/>
            <a:ext cx="1314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發件</a:t>
            </a:r>
          </a:p>
        </p:txBody>
      </p:sp>
      <p:sp>
        <p:nvSpPr>
          <p:cNvPr id="27679" name="AutoShape 31">
            <a:extLst>
              <a:ext uri="{FF2B5EF4-FFF2-40B4-BE49-F238E27FC236}">
                <a16:creationId xmlns:a16="http://schemas.microsoft.com/office/drawing/2014/main" id="{719A3EC9-56D1-C31F-6ACE-E58BA1D644D2}"/>
              </a:ext>
            </a:extLst>
          </p:cNvPr>
          <p:cNvSpPr>
            <a:spLocks noChangeArrowheads="1"/>
          </p:cNvSpPr>
          <p:nvPr/>
        </p:nvSpPr>
        <p:spPr bwMode="auto">
          <a:xfrm>
            <a:off x="2362200" y="1676400"/>
            <a:ext cx="1143000" cy="533400"/>
          </a:xfrm>
          <a:prstGeom prst="rightArrow">
            <a:avLst>
              <a:gd name="adj1" fmla="val 50000"/>
              <a:gd name="adj2" fmla="val 53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0" name="AutoShape 32">
            <a:extLst>
              <a:ext uri="{FF2B5EF4-FFF2-40B4-BE49-F238E27FC236}">
                <a16:creationId xmlns:a16="http://schemas.microsoft.com/office/drawing/2014/main" id="{A9EDBC9E-4340-FE82-DCC3-1815421C0724}"/>
              </a:ext>
            </a:extLst>
          </p:cNvPr>
          <p:cNvSpPr>
            <a:spLocks noChangeArrowheads="1"/>
          </p:cNvSpPr>
          <p:nvPr/>
        </p:nvSpPr>
        <p:spPr bwMode="auto">
          <a:xfrm>
            <a:off x="5334000" y="1752600"/>
            <a:ext cx="1143000" cy="533400"/>
          </a:xfrm>
          <a:prstGeom prst="rightArrow">
            <a:avLst>
              <a:gd name="adj1" fmla="val 50000"/>
              <a:gd name="adj2" fmla="val 53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1" name="AutoShape 33">
            <a:extLst>
              <a:ext uri="{FF2B5EF4-FFF2-40B4-BE49-F238E27FC236}">
                <a16:creationId xmlns:a16="http://schemas.microsoft.com/office/drawing/2014/main" id="{B841BF1D-33D7-2CBD-B6CE-63C144CD65A2}"/>
              </a:ext>
            </a:extLst>
          </p:cNvPr>
          <p:cNvSpPr>
            <a:spLocks noChangeArrowheads="1"/>
          </p:cNvSpPr>
          <p:nvPr/>
        </p:nvSpPr>
        <p:spPr bwMode="auto">
          <a:xfrm>
            <a:off x="7391400" y="2286000"/>
            <a:ext cx="533400" cy="914400"/>
          </a:xfrm>
          <a:prstGeom prst="downArrow">
            <a:avLst>
              <a:gd name="adj1" fmla="val 50000"/>
              <a:gd name="adj2" fmla="val 428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2" name="AutoShape 34">
            <a:extLst>
              <a:ext uri="{FF2B5EF4-FFF2-40B4-BE49-F238E27FC236}">
                <a16:creationId xmlns:a16="http://schemas.microsoft.com/office/drawing/2014/main" id="{D327C180-DD2E-F732-D0B9-2995E40C84E1}"/>
              </a:ext>
            </a:extLst>
          </p:cNvPr>
          <p:cNvSpPr>
            <a:spLocks noChangeArrowheads="1"/>
          </p:cNvSpPr>
          <p:nvPr/>
        </p:nvSpPr>
        <p:spPr bwMode="auto">
          <a:xfrm>
            <a:off x="5105400" y="3505200"/>
            <a:ext cx="1143000" cy="381000"/>
          </a:xfrm>
          <a:prstGeom prst="leftArrow">
            <a:avLst>
              <a:gd name="adj1" fmla="val 50000"/>
              <a:gd name="adj2" fmla="val 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3" name="AutoShape 35">
            <a:extLst>
              <a:ext uri="{FF2B5EF4-FFF2-40B4-BE49-F238E27FC236}">
                <a16:creationId xmlns:a16="http://schemas.microsoft.com/office/drawing/2014/main" id="{4F9B6559-DB95-704C-367C-128BA087E0D2}"/>
              </a:ext>
            </a:extLst>
          </p:cNvPr>
          <p:cNvSpPr>
            <a:spLocks noChangeArrowheads="1"/>
          </p:cNvSpPr>
          <p:nvPr/>
        </p:nvSpPr>
        <p:spPr bwMode="auto">
          <a:xfrm>
            <a:off x="2438400" y="3429000"/>
            <a:ext cx="1219200" cy="533400"/>
          </a:xfrm>
          <a:prstGeom prst="leftArrow">
            <a:avLst>
              <a:gd name="adj1" fmla="val 50000"/>
              <a:gd name="adj2" fmla="val 571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4" name="AutoShape 36">
            <a:extLst>
              <a:ext uri="{FF2B5EF4-FFF2-40B4-BE49-F238E27FC236}">
                <a16:creationId xmlns:a16="http://schemas.microsoft.com/office/drawing/2014/main" id="{3E456D44-53FB-E082-9203-D6929C65F3AF}"/>
              </a:ext>
            </a:extLst>
          </p:cNvPr>
          <p:cNvSpPr>
            <a:spLocks noChangeArrowheads="1"/>
          </p:cNvSpPr>
          <p:nvPr/>
        </p:nvSpPr>
        <p:spPr bwMode="auto">
          <a:xfrm>
            <a:off x="1447800" y="4038600"/>
            <a:ext cx="533400" cy="685800"/>
          </a:xfrm>
          <a:prstGeom prst="downArrow">
            <a:avLst>
              <a:gd name="adj1" fmla="val 50000"/>
              <a:gd name="adj2" fmla="val 321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5" name="AutoShape 37">
            <a:extLst>
              <a:ext uri="{FF2B5EF4-FFF2-40B4-BE49-F238E27FC236}">
                <a16:creationId xmlns:a16="http://schemas.microsoft.com/office/drawing/2014/main" id="{0EEE8D2F-0629-D7C1-C35B-FF988B5171D2}"/>
              </a:ext>
            </a:extLst>
          </p:cNvPr>
          <p:cNvSpPr>
            <a:spLocks noChangeArrowheads="1"/>
          </p:cNvSpPr>
          <p:nvPr/>
        </p:nvSpPr>
        <p:spPr bwMode="auto">
          <a:xfrm>
            <a:off x="2286000" y="4876800"/>
            <a:ext cx="685800" cy="533400"/>
          </a:xfrm>
          <a:prstGeom prst="rightArrow">
            <a:avLst>
              <a:gd name="adj1" fmla="val 50000"/>
              <a:gd name="adj2" fmla="val 321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6" name="AutoShape 38">
            <a:extLst>
              <a:ext uri="{FF2B5EF4-FFF2-40B4-BE49-F238E27FC236}">
                <a16:creationId xmlns:a16="http://schemas.microsoft.com/office/drawing/2014/main" id="{675D3DCC-BEF6-20F9-18F5-BDDF4C9E2129}"/>
              </a:ext>
            </a:extLst>
          </p:cNvPr>
          <p:cNvSpPr>
            <a:spLocks noChangeArrowheads="1"/>
          </p:cNvSpPr>
          <p:nvPr/>
        </p:nvSpPr>
        <p:spPr bwMode="auto">
          <a:xfrm>
            <a:off x="4038600" y="4876800"/>
            <a:ext cx="1143000" cy="533400"/>
          </a:xfrm>
          <a:prstGeom prst="rightArrow">
            <a:avLst>
              <a:gd name="adj1" fmla="val 50000"/>
              <a:gd name="adj2" fmla="val 53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7" name="AutoShape 39">
            <a:extLst>
              <a:ext uri="{FF2B5EF4-FFF2-40B4-BE49-F238E27FC236}">
                <a16:creationId xmlns:a16="http://schemas.microsoft.com/office/drawing/2014/main" id="{1C872039-35D7-65A1-EBC5-E6A31CA9B30B}"/>
              </a:ext>
            </a:extLst>
          </p:cNvPr>
          <p:cNvSpPr>
            <a:spLocks noChangeArrowheads="1"/>
          </p:cNvSpPr>
          <p:nvPr/>
        </p:nvSpPr>
        <p:spPr bwMode="auto">
          <a:xfrm>
            <a:off x="6553200" y="4953000"/>
            <a:ext cx="914400" cy="533400"/>
          </a:xfrm>
          <a:prstGeom prst="rightArrow">
            <a:avLst>
              <a:gd name="adj1" fmla="val 50000"/>
              <a:gd name="adj2" fmla="val 428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8" name="AutoShape 40">
            <a:hlinkClick r:id="" action="ppaction://hlinkshowjump?jump=nextslide" highlightClick="1"/>
            <a:extLst>
              <a:ext uri="{FF2B5EF4-FFF2-40B4-BE49-F238E27FC236}">
                <a16:creationId xmlns:a16="http://schemas.microsoft.com/office/drawing/2014/main" id="{CD58E733-FD27-E8FF-15A5-71956F286F77}"/>
              </a:ext>
            </a:extLst>
          </p:cNvPr>
          <p:cNvSpPr>
            <a:spLocks noChangeArrowheads="1"/>
          </p:cNvSpPr>
          <p:nvPr/>
        </p:nvSpPr>
        <p:spPr bwMode="auto">
          <a:xfrm>
            <a:off x="1371600" y="6019800"/>
            <a:ext cx="685800" cy="6096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9" name="AutoShape 41">
            <a:hlinkClick r:id="" action="ppaction://hlinkshowjump?jump=previousslide" highlightClick="1"/>
            <a:extLst>
              <a:ext uri="{FF2B5EF4-FFF2-40B4-BE49-F238E27FC236}">
                <a16:creationId xmlns:a16="http://schemas.microsoft.com/office/drawing/2014/main" id="{9457DBF8-E8ED-66FE-4B46-344A4641C919}"/>
              </a:ext>
            </a:extLst>
          </p:cNvPr>
          <p:cNvSpPr>
            <a:spLocks noChangeArrowheads="1"/>
          </p:cNvSpPr>
          <p:nvPr/>
        </p:nvSpPr>
        <p:spPr bwMode="auto">
          <a:xfrm>
            <a:off x="2209800" y="6019800"/>
            <a:ext cx="565150" cy="574675"/>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7660"/>
                                        </p:tgtEl>
                                        <p:attrNameLst>
                                          <p:attrName>style.visibility</p:attrName>
                                        </p:attrNameLst>
                                      </p:cBhvr>
                                      <p:to>
                                        <p:strVal val="visible"/>
                                      </p:to>
                                    </p:set>
                                  </p:childTnLst>
                                </p:cTn>
                              </p:par>
                            </p:childTnLst>
                          </p:cTn>
                        </p:par>
                        <p:par>
                          <p:cTn id="7" fill="hold" nodeType="afterGroup">
                            <p:stCondLst>
                              <p:cond delay="150"/>
                            </p:stCondLst>
                            <p:childTnLst>
                              <p:par>
                                <p:cTn id="8" presetID="2" presetClass="entr" presetSubtype="8" fill="hold" nodeType="afterEffect">
                                  <p:stCondLst>
                                    <p:cond delay="0"/>
                                  </p:stCondLst>
                                  <p:childTnLst>
                                    <p:set>
                                      <p:cBhvr>
                                        <p:cTn id="9" dur="1" fill="hold">
                                          <p:stCondLst>
                                            <p:cond delay="0"/>
                                          </p:stCondLst>
                                        </p:cTn>
                                        <p:tgtEl>
                                          <p:spTgt spid="27679"/>
                                        </p:tgtEl>
                                        <p:attrNameLst>
                                          <p:attrName>style.visibility</p:attrName>
                                        </p:attrNameLst>
                                      </p:cBhvr>
                                      <p:to>
                                        <p:strVal val="visible"/>
                                      </p:to>
                                    </p:set>
                                    <p:anim calcmode="lin" valueType="num">
                                      <p:cBhvr additive="base">
                                        <p:cTn id="10" dur="500" fill="hold"/>
                                        <p:tgtEl>
                                          <p:spTgt spid="27679"/>
                                        </p:tgtEl>
                                        <p:attrNameLst>
                                          <p:attrName>ppt_x</p:attrName>
                                        </p:attrNameLst>
                                      </p:cBhvr>
                                      <p:tavLst>
                                        <p:tav tm="0">
                                          <p:val>
                                            <p:strVal val="0-#ppt_w/2"/>
                                          </p:val>
                                        </p:tav>
                                        <p:tav tm="100000">
                                          <p:val>
                                            <p:strVal val="#ppt_x"/>
                                          </p:val>
                                        </p:tav>
                                      </p:tavLst>
                                    </p:anim>
                                    <p:anim calcmode="lin" valueType="num">
                                      <p:cBhvr additive="base">
                                        <p:cTn id="11" dur="500" fill="hold"/>
                                        <p:tgtEl>
                                          <p:spTgt spid="27679"/>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650"/>
                            </p:stCondLst>
                            <p:childTnLst>
                              <p:par>
                                <p:cTn id="13" presetID="1" presetClass="entr" presetSubtype="0" fill="hold" grpId="0" nodeType="afterEffect">
                                  <p:stCondLst>
                                    <p:cond delay="0"/>
                                  </p:stCondLst>
                                  <p:iterate type="lt">
                                    <p:tmAbs val="75"/>
                                  </p:iterate>
                                  <p:childTnLst>
                                    <p:set>
                                      <p:cBhvr>
                                        <p:cTn id="14" dur="1" fill="hold">
                                          <p:stCondLst>
                                            <p:cond delay="74"/>
                                          </p:stCondLst>
                                        </p:cTn>
                                        <p:tgtEl>
                                          <p:spTgt spid="27661"/>
                                        </p:tgtEl>
                                        <p:attrNameLst>
                                          <p:attrName>style.visibility</p:attrName>
                                        </p:attrNameLst>
                                      </p:cBhvr>
                                      <p:to>
                                        <p:strVal val="visible"/>
                                      </p:to>
                                    </p:set>
                                  </p:childTnLst>
                                </p:cTn>
                              </p:par>
                            </p:childTnLst>
                          </p:cTn>
                        </p:par>
                        <p:par>
                          <p:cTn id="15" fill="hold" nodeType="afterGroup">
                            <p:stCondLst>
                              <p:cond delay="875"/>
                            </p:stCondLst>
                            <p:childTnLst>
                              <p:par>
                                <p:cTn id="16" presetID="2" presetClass="entr" presetSubtype="8" fill="hold" nodeType="afterEffect">
                                  <p:stCondLst>
                                    <p:cond delay="0"/>
                                  </p:stCondLst>
                                  <p:childTnLst>
                                    <p:set>
                                      <p:cBhvr>
                                        <p:cTn id="17" dur="1" fill="hold">
                                          <p:stCondLst>
                                            <p:cond delay="0"/>
                                          </p:stCondLst>
                                        </p:cTn>
                                        <p:tgtEl>
                                          <p:spTgt spid="27680"/>
                                        </p:tgtEl>
                                        <p:attrNameLst>
                                          <p:attrName>style.visibility</p:attrName>
                                        </p:attrNameLst>
                                      </p:cBhvr>
                                      <p:to>
                                        <p:strVal val="visible"/>
                                      </p:to>
                                    </p:set>
                                    <p:anim calcmode="lin" valueType="num">
                                      <p:cBhvr additive="base">
                                        <p:cTn id="18" dur="500" fill="hold"/>
                                        <p:tgtEl>
                                          <p:spTgt spid="27680"/>
                                        </p:tgtEl>
                                        <p:attrNameLst>
                                          <p:attrName>ppt_x</p:attrName>
                                        </p:attrNameLst>
                                      </p:cBhvr>
                                      <p:tavLst>
                                        <p:tav tm="0">
                                          <p:val>
                                            <p:strVal val="0-#ppt_w/2"/>
                                          </p:val>
                                        </p:tav>
                                        <p:tav tm="100000">
                                          <p:val>
                                            <p:strVal val="#ppt_x"/>
                                          </p:val>
                                        </p:tav>
                                      </p:tavLst>
                                    </p:anim>
                                    <p:anim calcmode="lin" valueType="num">
                                      <p:cBhvr additive="base">
                                        <p:cTn id="19" dur="500" fill="hold"/>
                                        <p:tgtEl>
                                          <p:spTgt spid="27680"/>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375"/>
                            </p:stCondLst>
                            <p:childTnLst>
                              <p:par>
                                <p:cTn id="21" presetID="1" presetClass="entr" presetSubtype="0" fill="hold" grpId="0" nodeType="afterEffect">
                                  <p:stCondLst>
                                    <p:cond delay="0"/>
                                  </p:stCondLst>
                                  <p:childTnLst>
                                    <p:set>
                                      <p:cBhvr>
                                        <p:cTn id="22" dur="1" fill="hold">
                                          <p:stCondLst>
                                            <p:cond delay="499"/>
                                          </p:stCondLst>
                                        </p:cTn>
                                        <p:tgtEl>
                                          <p:spTgt spid="27663"/>
                                        </p:tgtEl>
                                        <p:attrNameLst>
                                          <p:attrName>style.visibility</p:attrName>
                                        </p:attrNameLst>
                                      </p:cBhvr>
                                      <p:to>
                                        <p:strVal val="visible"/>
                                      </p:to>
                                    </p:set>
                                  </p:childTnLst>
                                </p:cTn>
                              </p:par>
                            </p:childTnLst>
                          </p:cTn>
                        </p:par>
                        <p:par>
                          <p:cTn id="23" fill="hold" nodeType="afterGroup">
                            <p:stCondLst>
                              <p:cond delay="1875"/>
                            </p:stCondLst>
                            <p:childTnLst>
                              <p:par>
                                <p:cTn id="24" presetID="2" presetClass="entr" presetSubtype="8" fill="hold" nodeType="afterEffect">
                                  <p:stCondLst>
                                    <p:cond delay="0"/>
                                  </p:stCondLst>
                                  <p:childTnLst>
                                    <p:set>
                                      <p:cBhvr>
                                        <p:cTn id="25" dur="1" fill="hold">
                                          <p:stCondLst>
                                            <p:cond delay="0"/>
                                          </p:stCondLst>
                                        </p:cTn>
                                        <p:tgtEl>
                                          <p:spTgt spid="27681"/>
                                        </p:tgtEl>
                                        <p:attrNameLst>
                                          <p:attrName>style.visibility</p:attrName>
                                        </p:attrNameLst>
                                      </p:cBhvr>
                                      <p:to>
                                        <p:strVal val="visible"/>
                                      </p:to>
                                    </p:set>
                                    <p:anim calcmode="lin" valueType="num">
                                      <p:cBhvr additive="base">
                                        <p:cTn id="26" dur="500" fill="hold"/>
                                        <p:tgtEl>
                                          <p:spTgt spid="27681"/>
                                        </p:tgtEl>
                                        <p:attrNameLst>
                                          <p:attrName>ppt_x</p:attrName>
                                        </p:attrNameLst>
                                      </p:cBhvr>
                                      <p:tavLst>
                                        <p:tav tm="0">
                                          <p:val>
                                            <p:strVal val="0-#ppt_w/2"/>
                                          </p:val>
                                        </p:tav>
                                        <p:tav tm="100000">
                                          <p:val>
                                            <p:strVal val="#ppt_x"/>
                                          </p:val>
                                        </p:tav>
                                      </p:tavLst>
                                    </p:anim>
                                    <p:anim calcmode="lin" valueType="num">
                                      <p:cBhvr additive="base">
                                        <p:cTn id="27" dur="500" fill="hold"/>
                                        <p:tgtEl>
                                          <p:spTgt spid="27681"/>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237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27664"/>
                                        </p:tgtEl>
                                        <p:attrNameLst>
                                          <p:attrName>style.visibility</p:attrName>
                                        </p:attrNameLst>
                                      </p:cBhvr>
                                      <p:to>
                                        <p:strVal val="visible"/>
                                      </p:to>
                                    </p:set>
                                  </p:childTnLst>
                                </p:cTn>
                              </p:par>
                            </p:childTnLst>
                          </p:cTn>
                        </p:par>
                        <p:par>
                          <p:cTn id="31" fill="hold" nodeType="afterGroup">
                            <p:stCondLst>
                              <p:cond delay="2675"/>
                            </p:stCondLst>
                            <p:childTnLst>
                              <p:par>
                                <p:cTn id="32" presetID="2" presetClass="entr" presetSubtype="8" fill="hold" nodeType="afterEffect">
                                  <p:stCondLst>
                                    <p:cond delay="0"/>
                                  </p:stCondLst>
                                  <p:childTnLst>
                                    <p:set>
                                      <p:cBhvr>
                                        <p:cTn id="33" dur="1" fill="hold">
                                          <p:stCondLst>
                                            <p:cond delay="0"/>
                                          </p:stCondLst>
                                        </p:cTn>
                                        <p:tgtEl>
                                          <p:spTgt spid="27682"/>
                                        </p:tgtEl>
                                        <p:attrNameLst>
                                          <p:attrName>style.visibility</p:attrName>
                                        </p:attrNameLst>
                                      </p:cBhvr>
                                      <p:to>
                                        <p:strVal val="visible"/>
                                      </p:to>
                                    </p:set>
                                    <p:anim calcmode="lin" valueType="num">
                                      <p:cBhvr additive="base">
                                        <p:cTn id="34" dur="500" fill="hold"/>
                                        <p:tgtEl>
                                          <p:spTgt spid="27682"/>
                                        </p:tgtEl>
                                        <p:attrNameLst>
                                          <p:attrName>ppt_x</p:attrName>
                                        </p:attrNameLst>
                                      </p:cBhvr>
                                      <p:tavLst>
                                        <p:tav tm="0">
                                          <p:val>
                                            <p:strVal val="0-#ppt_w/2"/>
                                          </p:val>
                                        </p:tav>
                                        <p:tav tm="100000">
                                          <p:val>
                                            <p:strVal val="#ppt_x"/>
                                          </p:val>
                                        </p:tav>
                                      </p:tavLst>
                                    </p:anim>
                                    <p:anim calcmode="lin" valueType="num">
                                      <p:cBhvr additive="base">
                                        <p:cTn id="35" dur="500" fill="hold"/>
                                        <p:tgtEl>
                                          <p:spTgt spid="27682"/>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3175"/>
                            </p:stCondLst>
                            <p:childTnLst>
                              <p:par>
                                <p:cTn id="37" presetID="1" presetClass="entr" presetSubtype="0" fill="hold" grpId="0" nodeType="afterEffect">
                                  <p:stCondLst>
                                    <p:cond delay="0"/>
                                  </p:stCondLst>
                                  <p:childTnLst>
                                    <p:set>
                                      <p:cBhvr>
                                        <p:cTn id="38" dur="1" fill="hold">
                                          <p:stCondLst>
                                            <p:cond delay="499"/>
                                          </p:stCondLst>
                                        </p:cTn>
                                        <p:tgtEl>
                                          <p:spTgt spid="27665"/>
                                        </p:tgtEl>
                                        <p:attrNameLst>
                                          <p:attrName>style.visibility</p:attrName>
                                        </p:attrNameLst>
                                      </p:cBhvr>
                                      <p:to>
                                        <p:strVal val="visible"/>
                                      </p:to>
                                    </p:set>
                                  </p:childTnLst>
                                </p:cTn>
                              </p:par>
                            </p:childTnLst>
                          </p:cTn>
                        </p:par>
                        <p:par>
                          <p:cTn id="39" fill="hold" nodeType="afterGroup">
                            <p:stCondLst>
                              <p:cond delay="3675"/>
                            </p:stCondLst>
                            <p:childTnLst>
                              <p:par>
                                <p:cTn id="40" presetID="2" presetClass="entr" presetSubtype="8" fill="hold" nodeType="afterEffect">
                                  <p:stCondLst>
                                    <p:cond delay="0"/>
                                  </p:stCondLst>
                                  <p:childTnLst>
                                    <p:set>
                                      <p:cBhvr>
                                        <p:cTn id="41" dur="1" fill="hold">
                                          <p:stCondLst>
                                            <p:cond delay="0"/>
                                          </p:stCondLst>
                                        </p:cTn>
                                        <p:tgtEl>
                                          <p:spTgt spid="27683"/>
                                        </p:tgtEl>
                                        <p:attrNameLst>
                                          <p:attrName>style.visibility</p:attrName>
                                        </p:attrNameLst>
                                      </p:cBhvr>
                                      <p:to>
                                        <p:strVal val="visible"/>
                                      </p:to>
                                    </p:set>
                                    <p:anim calcmode="lin" valueType="num">
                                      <p:cBhvr additive="base">
                                        <p:cTn id="42" dur="500" fill="hold"/>
                                        <p:tgtEl>
                                          <p:spTgt spid="27683"/>
                                        </p:tgtEl>
                                        <p:attrNameLst>
                                          <p:attrName>ppt_x</p:attrName>
                                        </p:attrNameLst>
                                      </p:cBhvr>
                                      <p:tavLst>
                                        <p:tav tm="0">
                                          <p:val>
                                            <p:strVal val="0-#ppt_w/2"/>
                                          </p:val>
                                        </p:tav>
                                        <p:tav tm="100000">
                                          <p:val>
                                            <p:strVal val="#ppt_x"/>
                                          </p:val>
                                        </p:tav>
                                      </p:tavLst>
                                    </p:anim>
                                    <p:anim calcmode="lin" valueType="num">
                                      <p:cBhvr additive="base">
                                        <p:cTn id="43" dur="500" fill="hold"/>
                                        <p:tgtEl>
                                          <p:spTgt spid="27683"/>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175"/>
                            </p:stCondLst>
                            <p:childTnLst>
                              <p:par>
                                <p:cTn id="45" presetID="1" presetClass="entr" presetSubtype="0" fill="hold" grpId="0" nodeType="afterEffect">
                                  <p:stCondLst>
                                    <p:cond delay="0"/>
                                  </p:stCondLst>
                                  <p:iterate type="lt">
                                    <p:tmAbs val="75"/>
                                  </p:iterate>
                                  <p:childTnLst>
                                    <p:set>
                                      <p:cBhvr>
                                        <p:cTn id="46" dur="1" fill="hold">
                                          <p:stCondLst>
                                            <p:cond delay="74"/>
                                          </p:stCondLst>
                                        </p:cTn>
                                        <p:tgtEl>
                                          <p:spTgt spid="27666"/>
                                        </p:tgtEl>
                                        <p:attrNameLst>
                                          <p:attrName>style.visibility</p:attrName>
                                        </p:attrNameLst>
                                      </p:cBhvr>
                                      <p:to>
                                        <p:strVal val="visible"/>
                                      </p:to>
                                    </p:set>
                                  </p:childTnLst>
                                </p:cTn>
                              </p:par>
                            </p:childTnLst>
                          </p:cTn>
                        </p:par>
                        <p:par>
                          <p:cTn id="47" fill="hold" nodeType="afterGroup">
                            <p:stCondLst>
                              <p:cond delay="4325"/>
                            </p:stCondLst>
                            <p:childTnLst>
                              <p:par>
                                <p:cTn id="48" presetID="2" presetClass="entr" presetSubtype="8" fill="hold" nodeType="afterEffect">
                                  <p:stCondLst>
                                    <p:cond delay="0"/>
                                  </p:stCondLst>
                                  <p:childTnLst>
                                    <p:set>
                                      <p:cBhvr>
                                        <p:cTn id="49" dur="1" fill="hold">
                                          <p:stCondLst>
                                            <p:cond delay="0"/>
                                          </p:stCondLst>
                                        </p:cTn>
                                        <p:tgtEl>
                                          <p:spTgt spid="27684"/>
                                        </p:tgtEl>
                                        <p:attrNameLst>
                                          <p:attrName>style.visibility</p:attrName>
                                        </p:attrNameLst>
                                      </p:cBhvr>
                                      <p:to>
                                        <p:strVal val="visible"/>
                                      </p:to>
                                    </p:set>
                                    <p:anim calcmode="lin" valueType="num">
                                      <p:cBhvr additive="base">
                                        <p:cTn id="50" dur="500" fill="hold"/>
                                        <p:tgtEl>
                                          <p:spTgt spid="27684"/>
                                        </p:tgtEl>
                                        <p:attrNameLst>
                                          <p:attrName>ppt_x</p:attrName>
                                        </p:attrNameLst>
                                      </p:cBhvr>
                                      <p:tavLst>
                                        <p:tav tm="0">
                                          <p:val>
                                            <p:strVal val="0-#ppt_w/2"/>
                                          </p:val>
                                        </p:tav>
                                        <p:tav tm="100000">
                                          <p:val>
                                            <p:strVal val="#ppt_x"/>
                                          </p:val>
                                        </p:tav>
                                      </p:tavLst>
                                    </p:anim>
                                    <p:anim calcmode="lin" valueType="num">
                                      <p:cBhvr additive="base">
                                        <p:cTn id="51" dur="500" fill="hold"/>
                                        <p:tgtEl>
                                          <p:spTgt spid="27684"/>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4825"/>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27667"/>
                                        </p:tgtEl>
                                        <p:attrNameLst>
                                          <p:attrName>style.visibility</p:attrName>
                                        </p:attrNameLst>
                                      </p:cBhvr>
                                      <p:to>
                                        <p:strVal val="visible"/>
                                      </p:to>
                                    </p:set>
                                  </p:childTnLst>
                                </p:cTn>
                              </p:par>
                            </p:childTnLst>
                          </p:cTn>
                        </p:par>
                        <p:par>
                          <p:cTn id="55" fill="hold" nodeType="afterGroup">
                            <p:stCondLst>
                              <p:cond delay="4975"/>
                            </p:stCondLst>
                            <p:childTnLst>
                              <p:par>
                                <p:cTn id="56" presetID="2" presetClass="entr" presetSubtype="8" fill="hold" nodeType="afterEffect">
                                  <p:stCondLst>
                                    <p:cond delay="0"/>
                                  </p:stCondLst>
                                  <p:childTnLst>
                                    <p:set>
                                      <p:cBhvr>
                                        <p:cTn id="57" dur="1" fill="hold">
                                          <p:stCondLst>
                                            <p:cond delay="0"/>
                                          </p:stCondLst>
                                        </p:cTn>
                                        <p:tgtEl>
                                          <p:spTgt spid="27685"/>
                                        </p:tgtEl>
                                        <p:attrNameLst>
                                          <p:attrName>style.visibility</p:attrName>
                                        </p:attrNameLst>
                                      </p:cBhvr>
                                      <p:to>
                                        <p:strVal val="visible"/>
                                      </p:to>
                                    </p:set>
                                    <p:anim calcmode="lin" valueType="num">
                                      <p:cBhvr additive="base">
                                        <p:cTn id="58" dur="500" fill="hold"/>
                                        <p:tgtEl>
                                          <p:spTgt spid="27685"/>
                                        </p:tgtEl>
                                        <p:attrNameLst>
                                          <p:attrName>ppt_x</p:attrName>
                                        </p:attrNameLst>
                                      </p:cBhvr>
                                      <p:tavLst>
                                        <p:tav tm="0">
                                          <p:val>
                                            <p:strVal val="0-#ppt_w/2"/>
                                          </p:val>
                                        </p:tav>
                                        <p:tav tm="100000">
                                          <p:val>
                                            <p:strVal val="#ppt_x"/>
                                          </p:val>
                                        </p:tav>
                                      </p:tavLst>
                                    </p:anim>
                                    <p:anim calcmode="lin" valueType="num">
                                      <p:cBhvr additive="base">
                                        <p:cTn id="59" dur="500" fill="hold"/>
                                        <p:tgtEl>
                                          <p:spTgt spid="27685"/>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475"/>
                            </p:stCondLst>
                            <p:childTnLst>
                              <p:par>
                                <p:cTn id="61" presetID="1" presetClass="entr" presetSubtype="0" fill="hold" grpId="0" nodeType="afterEffect">
                                  <p:stCondLst>
                                    <p:cond delay="0"/>
                                  </p:stCondLst>
                                  <p:childTnLst>
                                    <p:set>
                                      <p:cBhvr>
                                        <p:cTn id="62" dur="1" fill="hold">
                                          <p:stCondLst>
                                            <p:cond delay="499"/>
                                          </p:stCondLst>
                                        </p:cTn>
                                        <p:tgtEl>
                                          <p:spTgt spid="27668"/>
                                        </p:tgtEl>
                                        <p:attrNameLst>
                                          <p:attrName>style.visibility</p:attrName>
                                        </p:attrNameLst>
                                      </p:cBhvr>
                                      <p:to>
                                        <p:strVal val="visible"/>
                                      </p:to>
                                    </p:set>
                                  </p:childTnLst>
                                </p:cTn>
                              </p:par>
                            </p:childTnLst>
                          </p:cTn>
                        </p:par>
                        <p:par>
                          <p:cTn id="63" fill="hold" nodeType="afterGroup">
                            <p:stCondLst>
                              <p:cond delay="5975"/>
                            </p:stCondLst>
                            <p:childTnLst>
                              <p:par>
                                <p:cTn id="64" presetID="2" presetClass="entr" presetSubtype="8" fill="hold" nodeType="afterEffect">
                                  <p:stCondLst>
                                    <p:cond delay="0"/>
                                  </p:stCondLst>
                                  <p:childTnLst>
                                    <p:set>
                                      <p:cBhvr>
                                        <p:cTn id="65" dur="1" fill="hold">
                                          <p:stCondLst>
                                            <p:cond delay="0"/>
                                          </p:stCondLst>
                                        </p:cTn>
                                        <p:tgtEl>
                                          <p:spTgt spid="27686"/>
                                        </p:tgtEl>
                                        <p:attrNameLst>
                                          <p:attrName>style.visibility</p:attrName>
                                        </p:attrNameLst>
                                      </p:cBhvr>
                                      <p:to>
                                        <p:strVal val="visible"/>
                                      </p:to>
                                    </p:set>
                                    <p:anim calcmode="lin" valueType="num">
                                      <p:cBhvr additive="base">
                                        <p:cTn id="66" dur="500" fill="hold"/>
                                        <p:tgtEl>
                                          <p:spTgt spid="27686"/>
                                        </p:tgtEl>
                                        <p:attrNameLst>
                                          <p:attrName>ppt_x</p:attrName>
                                        </p:attrNameLst>
                                      </p:cBhvr>
                                      <p:tavLst>
                                        <p:tav tm="0">
                                          <p:val>
                                            <p:strVal val="0-#ppt_w/2"/>
                                          </p:val>
                                        </p:tav>
                                        <p:tav tm="100000">
                                          <p:val>
                                            <p:strVal val="#ppt_x"/>
                                          </p:val>
                                        </p:tav>
                                      </p:tavLst>
                                    </p:anim>
                                    <p:anim calcmode="lin" valueType="num">
                                      <p:cBhvr additive="base">
                                        <p:cTn id="67" dur="500" fill="hold"/>
                                        <p:tgtEl>
                                          <p:spTgt spid="27686"/>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6475"/>
                            </p:stCondLst>
                            <p:childTnLst>
                              <p:par>
                                <p:cTn id="69" presetID="1" presetClass="entr" presetSubtype="0" fill="hold" grpId="0" nodeType="afterEffect">
                                  <p:stCondLst>
                                    <p:cond delay="0"/>
                                  </p:stCondLst>
                                  <p:childTnLst>
                                    <p:set>
                                      <p:cBhvr>
                                        <p:cTn id="70" dur="1" fill="hold">
                                          <p:stCondLst>
                                            <p:cond delay="499"/>
                                          </p:stCondLst>
                                        </p:cTn>
                                        <p:tgtEl>
                                          <p:spTgt spid="27669"/>
                                        </p:tgtEl>
                                        <p:attrNameLst>
                                          <p:attrName>style.visibility</p:attrName>
                                        </p:attrNameLst>
                                      </p:cBhvr>
                                      <p:to>
                                        <p:strVal val="visible"/>
                                      </p:to>
                                    </p:set>
                                  </p:childTnLst>
                                </p:cTn>
                              </p:par>
                            </p:childTnLst>
                          </p:cTn>
                        </p:par>
                        <p:par>
                          <p:cTn id="71" fill="hold" nodeType="afterGroup">
                            <p:stCondLst>
                              <p:cond delay="6975"/>
                            </p:stCondLst>
                            <p:childTnLst>
                              <p:par>
                                <p:cTn id="72" presetID="2" presetClass="entr" presetSubtype="8" fill="hold" nodeType="afterEffect">
                                  <p:stCondLst>
                                    <p:cond delay="0"/>
                                  </p:stCondLst>
                                  <p:childTnLst>
                                    <p:set>
                                      <p:cBhvr>
                                        <p:cTn id="73" dur="1" fill="hold">
                                          <p:stCondLst>
                                            <p:cond delay="0"/>
                                          </p:stCondLst>
                                        </p:cTn>
                                        <p:tgtEl>
                                          <p:spTgt spid="27687"/>
                                        </p:tgtEl>
                                        <p:attrNameLst>
                                          <p:attrName>style.visibility</p:attrName>
                                        </p:attrNameLst>
                                      </p:cBhvr>
                                      <p:to>
                                        <p:strVal val="visible"/>
                                      </p:to>
                                    </p:set>
                                    <p:anim calcmode="lin" valueType="num">
                                      <p:cBhvr additive="base">
                                        <p:cTn id="74" dur="500" fill="hold"/>
                                        <p:tgtEl>
                                          <p:spTgt spid="27687"/>
                                        </p:tgtEl>
                                        <p:attrNameLst>
                                          <p:attrName>ppt_x</p:attrName>
                                        </p:attrNameLst>
                                      </p:cBhvr>
                                      <p:tavLst>
                                        <p:tav tm="0">
                                          <p:val>
                                            <p:strVal val="0-#ppt_w/2"/>
                                          </p:val>
                                        </p:tav>
                                        <p:tav tm="100000">
                                          <p:val>
                                            <p:strVal val="#ppt_x"/>
                                          </p:val>
                                        </p:tav>
                                      </p:tavLst>
                                    </p:anim>
                                    <p:anim calcmode="lin" valueType="num">
                                      <p:cBhvr additive="base">
                                        <p:cTn id="75" dur="500" fill="hold"/>
                                        <p:tgtEl>
                                          <p:spTgt spid="27687"/>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7475"/>
                            </p:stCondLst>
                            <p:childTnLst>
                              <p:par>
                                <p:cTn id="77" presetID="1" presetClass="entr" presetSubtype="0" fill="hold" grpId="0" nodeType="afterEffect">
                                  <p:stCondLst>
                                    <p:cond delay="0"/>
                                  </p:stCondLst>
                                  <p:childTnLst>
                                    <p:set>
                                      <p:cBhvr>
                                        <p:cTn id="78" dur="1" fill="hold">
                                          <p:stCondLst>
                                            <p:cond delay="499"/>
                                          </p:stCondLst>
                                        </p:cTn>
                                        <p:tgtEl>
                                          <p:spTgt spid="2767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27688"/>
                                        </p:tgtEl>
                                        <p:attrNameLst>
                                          <p:attrName>style.visibility</p:attrName>
                                        </p:attrNameLst>
                                      </p:cBhvr>
                                      <p:to>
                                        <p:strVal val="visible"/>
                                      </p:to>
                                    </p:set>
                                    <p:anim calcmode="lin" valueType="num">
                                      <p:cBhvr additive="base">
                                        <p:cTn id="83" dur="500" fill="hold"/>
                                        <p:tgtEl>
                                          <p:spTgt spid="27688"/>
                                        </p:tgtEl>
                                        <p:attrNameLst>
                                          <p:attrName>ppt_x</p:attrName>
                                        </p:attrNameLst>
                                      </p:cBhvr>
                                      <p:tavLst>
                                        <p:tav tm="0">
                                          <p:val>
                                            <p:strVal val="0-#ppt_w/2"/>
                                          </p:val>
                                        </p:tav>
                                        <p:tav tm="100000">
                                          <p:val>
                                            <p:strVal val="#ppt_x"/>
                                          </p:val>
                                        </p:tav>
                                      </p:tavLst>
                                    </p:anim>
                                    <p:anim calcmode="lin" valueType="num">
                                      <p:cBhvr additive="base">
                                        <p:cTn id="84" dur="500" fill="hold"/>
                                        <p:tgtEl>
                                          <p:spTgt spid="27688"/>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27689"/>
                                        </p:tgtEl>
                                        <p:attrNameLst>
                                          <p:attrName>style.visibility</p:attrName>
                                        </p:attrNameLst>
                                      </p:cBhvr>
                                      <p:to>
                                        <p:strVal val="visible"/>
                                      </p:to>
                                    </p:set>
                                    <p:anim calcmode="lin" valueType="num">
                                      <p:cBhvr additive="base">
                                        <p:cTn id="89" dur="500" fill="hold"/>
                                        <p:tgtEl>
                                          <p:spTgt spid="27689"/>
                                        </p:tgtEl>
                                        <p:attrNameLst>
                                          <p:attrName>ppt_x</p:attrName>
                                        </p:attrNameLst>
                                      </p:cBhvr>
                                      <p:tavLst>
                                        <p:tav tm="0">
                                          <p:val>
                                            <p:strVal val="0-#ppt_w/2"/>
                                          </p:val>
                                        </p:tav>
                                        <p:tav tm="100000">
                                          <p:val>
                                            <p:strVal val="#ppt_x"/>
                                          </p:val>
                                        </p:tav>
                                      </p:tavLst>
                                    </p:anim>
                                    <p:anim calcmode="lin" valueType="num">
                                      <p:cBhvr additive="base">
                                        <p:cTn id="90" dur="500" fill="hold"/>
                                        <p:tgtEl>
                                          <p:spTgt spid="27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autoUpdateAnimBg="0"/>
      <p:bldP spid="27661" grpId="0" autoUpdateAnimBg="0"/>
      <p:bldP spid="27663" grpId="0" autoUpdateAnimBg="0"/>
      <p:bldP spid="27664" grpId="0" autoUpdateAnimBg="0"/>
      <p:bldP spid="27665" grpId="0" autoUpdateAnimBg="0"/>
      <p:bldP spid="27666" grpId="0" autoUpdateAnimBg="0"/>
      <p:bldP spid="27667" grpId="0" autoUpdateAnimBg="0"/>
      <p:bldP spid="27668" grpId="0" autoUpdateAnimBg="0"/>
      <p:bldP spid="27669" grpId="0" autoUpdateAnimBg="0"/>
      <p:bldP spid="2767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CEA46FC-0354-E18A-62F9-2AFC3F5CCEBF}"/>
              </a:ext>
            </a:extLst>
          </p:cNvPr>
          <p:cNvSpPr>
            <a:spLocks noGrp="1" noChangeArrowheads="1"/>
          </p:cNvSpPr>
          <p:nvPr>
            <p:ph type="title"/>
          </p:nvPr>
        </p:nvSpPr>
        <p:spPr/>
        <p:txBody>
          <a:bodyPr/>
          <a:lstStyle/>
          <a:p>
            <a:r>
              <a:rPr lang="zh-TW" altLang="en-US">
                <a:ea typeface="標楷體" panose="03000509000000000000" pitchFamily="65" charset="-120"/>
              </a:rPr>
              <a:t>登記費及罰鍰</a:t>
            </a:r>
          </a:p>
        </p:txBody>
      </p:sp>
      <p:sp>
        <p:nvSpPr>
          <p:cNvPr id="28675" name="Rectangle 3">
            <a:extLst>
              <a:ext uri="{FF2B5EF4-FFF2-40B4-BE49-F238E27FC236}">
                <a16:creationId xmlns:a16="http://schemas.microsoft.com/office/drawing/2014/main" id="{BF00FDB4-F560-86C7-CAA7-B570BD33C787}"/>
              </a:ext>
            </a:extLst>
          </p:cNvPr>
          <p:cNvSpPr>
            <a:spLocks noGrp="1" noChangeArrowheads="1"/>
          </p:cNvSpPr>
          <p:nvPr>
            <p:ph type="body" idx="1"/>
          </p:nvPr>
        </p:nvSpPr>
        <p:spPr/>
        <p:txBody>
          <a:bodyPr/>
          <a:lstStyle/>
          <a:p>
            <a:r>
              <a:rPr lang="zh-TW" altLang="en-US">
                <a:latin typeface="標楷體" panose="03000509000000000000" pitchFamily="65" charset="-120"/>
                <a:ea typeface="標楷體" panose="03000509000000000000" pitchFamily="65" charset="-120"/>
              </a:rPr>
              <a:t>登記費按申報地價</a:t>
            </a:r>
            <a:r>
              <a:rPr lang="zh-TW" altLang="en-US">
                <a:solidFill>
                  <a:srgbClr val="FF0000"/>
                </a:solidFill>
                <a:latin typeface="標楷體" panose="03000509000000000000" pitchFamily="65" charset="-120"/>
                <a:ea typeface="標楷體" panose="03000509000000000000" pitchFamily="65" charset="-120"/>
              </a:rPr>
              <a:t>千分之一</a:t>
            </a:r>
            <a:r>
              <a:rPr lang="zh-TW" altLang="en-US">
                <a:latin typeface="標楷體" panose="03000509000000000000" pitchFamily="65" charset="-120"/>
                <a:ea typeface="標楷體" panose="03000509000000000000" pitchFamily="65" charset="-120"/>
              </a:rPr>
              <a:t>計徵</a:t>
            </a:r>
          </a:p>
          <a:p>
            <a:r>
              <a:rPr lang="zh-TW" altLang="en-US">
                <a:latin typeface="標楷體" panose="03000509000000000000" pitchFamily="65" charset="-120"/>
                <a:ea typeface="標楷體" panose="03000509000000000000" pitchFamily="65" charset="-120"/>
              </a:rPr>
              <a:t>書狀費</a:t>
            </a:r>
            <a:r>
              <a:rPr lang="zh-TW" altLang="en-US">
                <a:solidFill>
                  <a:srgbClr val="FF0000"/>
                </a:solidFill>
                <a:latin typeface="標楷體" panose="03000509000000000000" pitchFamily="65" charset="-120"/>
                <a:ea typeface="標楷體" panose="03000509000000000000" pitchFamily="65" charset="-120"/>
              </a:rPr>
              <a:t>每張新台幣80元</a:t>
            </a:r>
          </a:p>
          <a:p>
            <a:r>
              <a:rPr lang="zh-TW" altLang="en-US">
                <a:latin typeface="標楷體" panose="03000509000000000000" pitchFamily="65" charset="-120"/>
                <a:ea typeface="標楷體" panose="03000509000000000000" pitchFamily="65" charset="-120"/>
              </a:rPr>
              <a:t>罰鍰自訂立契約後一個月內申請變更登記逾期者</a:t>
            </a:r>
            <a:r>
              <a:rPr lang="zh-TW" altLang="en-US">
                <a:solidFill>
                  <a:srgbClr val="FF0000"/>
                </a:solidFill>
                <a:latin typeface="標楷體" panose="03000509000000000000" pitchFamily="65" charset="-120"/>
                <a:ea typeface="標楷體" panose="03000509000000000000" pitchFamily="65" charset="-120"/>
              </a:rPr>
              <a:t>每逾一個月應繳納登記費額一倍之罰鍰</a:t>
            </a:r>
            <a:r>
              <a:rPr lang="zh-TW" altLang="en-US">
                <a:latin typeface="標楷體" panose="03000509000000000000" pitchFamily="65" charset="-120"/>
                <a:ea typeface="標楷體" panose="03000509000000000000" pitchFamily="65" charset="-120"/>
              </a:rPr>
              <a:t>但最高不得超過20倍</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3625AE7-53BC-B76B-2842-57240E76E1EB}"/>
              </a:ext>
            </a:extLst>
          </p:cNvPr>
          <p:cNvSpPr>
            <a:spLocks noGrp="1" noChangeArrowheads="1"/>
          </p:cNvSpPr>
          <p:nvPr>
            <p:ph type="title"/>
          </p:nvPr>
        </p:nvSpPr>
        <p:spPr/>
        <p:txBody>
          <a:bodyPr/>
          <a:lstStyle/>
          <a:p>
            <a:r>
              <a:rPr lang="zh-TW" altLang="en-US">
                <a:ea typeface="標楷體" panose="03000509000000000000" pitchFamily="65" charset="-120"/>
              </a:rPr>
              <a:t>贈與登記書寫範例</a:t>
            </a:r>
          </a:p>
        </p:txBody>
      </p:sp>
      <p:pic>
        <p:nvPicPr>
          <p:cNvPr id="29700" name="Picture 4">
            <a:extLst>
              <a:ext uri="{FF2B5EF4-FFF2-40B4-BE49-F238E27FC236}">
                <a16:creationId xmlns:a16="http://schemas.microsoft.com/office/drawing/2014/main" id="{338BFAD4-14E3-32B7-D58E-BCA4B05EB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1454150"/>
            <a:ext cx="7924800" cy="5360988"/>
          </a:xfrm>
          <a:prstGeom prst="rect">
            <a:avLst/>
          </a:prstGeom>
          <a:noFill/>
          <a:extLst>
            <a:ext uri="{909E8E84-426E-40DD-AFC4-6F175D3DCCD1}">
              <a14:hiddenFill xmlns:a14="http://schemas.microsoft.com/office/drawing/2010/main">
                <a:solidFill>
                  <a:srgbClr val="FFFFFF"/>
                </a:solidFill>
              </a14:hiddenFill>
            </a:ext>
          </a:extLst>
        </p:spPr>
      </p:pic>
      <p:sp>
        <p:nvSpPr>
          <p:cNvPr id="29703" name="Text Box 7">
            <a:extLst>
              <a:ext uri="{FF2B5EF4-FFF2-40B4-BE49-F238E27FC236}">
                <a16:creationId xmlns:a16="http://schemas.microsoft.com/office/drawing/2014/main" id="{D5132403-7C30-BAC3-312D-BD082795CFD5}"/>
              </a:ext>
            </a:extLst>
          </p:cNvPr>
          <p:cNvSpPr txBox="1">
            <a:spLocks noChangeArrowheads="1"/>
          </p:cNvSpPr>
          <p:nvPr>
            <p:ph type="body" idx="1"/>
          </p:nvPr>
        </p:nvSpPr>
        <p:spPr>
          <a:xfrm>
            <a:off x="2317750" y="2582863"/>
            <a:ext cx="525463" cy="630237"/>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      </a:t>
            </a:r>
          </a:p>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桃園</a:t>
            </a:r>
          </a:p>
        </p:txBody>
      </p:sp>
      <p:sp>
        <p:nvSpPr>
          <p:cNvPr id="29704" name="Text Box 8">
            <a:extLst>
              <a:ext uri="{FF2B5EF4-FFF2-40B4-BE49-F238E27FC236}">
                <a16:creationId xmlns:a16="http://schemas.microsoft.com/office/drawing/2014/main" id="{8ACF7901-FF78-F680-863A-A4ED7E8D36E8}"/>
              </a:ext>
            </a:extLst>
          </p:cNvPr>
          <p:cNvSpPr txBox="1">
            <a:spLocks noChangeArrowheads="1"/>
          </p:cNvSpPr>
          <p:nvPr/>
        </p:nvSpPr>
        <p:spPr bwMode="auto">
          <a:xfrm>
            <a:off x="2901950" y="2543175"/>
            <a:ext cx="525463"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大溪</a:t>
            </a:r>
          </a:p>
        </p:txBody>
      </p:sp>
      <p:sp>
        <p:nvSpPr>
          <p:cNvPr id="29705" name="Text Box 9">
            <a:extLst>
              <a:ext uri="{FF2B5EF4-FFF2-40B4-BE49-F238E27FC236}">
                <a16:creationId xmlns:a16="http://schemas.microsoft.com/office/drawing/2014/main" id="{739A1D22-1CA7-9405-3C10-CD10D08BD306}"/>
              </a:ext>
            </a:extLst>
          </p:cNvPr>
          <p:cNvSpPr txBox="1">
            <a:spLocks noChangeArrowheads="1"/>
          </p:cNvSpPr>
          <p:nvPr/>
        </p:nvSpPr>
        <p:spPr bwMode="auto">
          <a:xfrm>
            <a:off x="4648200" y="2563813"/>
            <a:ext cx="90011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桃園大溪</a:t>
            </a:r>
          </a:p>
        </p:txBody>
      </p:sp>
      <p:sp>
        <p:nvSpPr>
          <p:cNvPr id="29706" name="Text Box 10">
            <a:extLst>
              <a:ext uri="{FF2B5EF4-FFF2-40B4-BE49-F238E27FC236}">
                <a16:creationId xmlns:a16="http://schemas.microsoft.com/office/drawing/2014/main" id="{83330F74-B052-08CF-EC29-3C050174485A}"/>
              </a:ext>
            </a:extLst>
          </p:cNvPr>
          <p:cNvSpPr txBox="1">
            <a:spLocks noChangeArrowheads="1"/>
          </p:cNvSpPr>
          <p:nvPr/>
        </p:nvSpPr>
        <p:spPr bwMode="auto">
          <a:xfrm>
            <a:off x="6948488" y="2528888"/>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a:solidFill>
                  <a:srgbClr val="0000CC"/>
                </a:solidFill>
                <a:ea typeface="標楷體" panose="03000509000000000000" pitchFamily="65" charset="-120"/>
              </a:rPr>
              <a:t>立契日期</a:t>
            </a:r>
          </a:p>
        </p:txBody>
      </p:sp>
      <p:sp>
        <p:nvSpPr>
          <p:cNvPr id="29707" name="Text Box 11">
            <a:extLst>
              <a:ext uri="{FF2B5EF4-FFF2-40B4-BE49-F238E27FC236}">
                <a16:creationId xmlns:a16="http://schemas.microsoft.com/office/drawing/2014/main" id="{AC459279-9F7C-4BCE-F0D4-A464685B6A28}"/>
              </a:ext>
            </a:extLst>
          </p:cNvPr>
          <p:cNvSpPr txBox="1">
            <a:spLocks noChangeArrowheads="1"/>
          </p:cNvSpPr>
          <p:nvPr/>
        </p:nvSpPr>
        <p:spPr bwMode="auto">
          <a:xfrm>
            <a:off x="1539875" y="3213100"/>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08" name="Text Box 12">
            <a:extLst>
              <a:ext uri="{FF2B5EF4-FFF2-40B4-BE49-F238E27FC236}">
                <a16:creationId xmlns:a16="http://schemas.microsoft.com/office/drawing/2014/main" id="{686B1950-B24B-6E2D-EFC4-33FD0E555C7B}"/>
              </a:ext>
            </a:extLst>
          </p:cNvPr>
          <p:cNvSpPr txBox="1">
            <a:spLocks noChangeArrowheads="1"/>
          </p:cNvSpPr>
          <p:nvPr/>
        </p:nvSpPr>
        <p:spPr bwMode="auto">
          <a:xfrm>
            <a:off x="3284538" y="4170363"/>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09" name="Text Box 13">
            <a:extLst>
              <a:ext uri="{FF2B5EF4-FFF2-40B4-BE49-F238E27FC236}">
                <a16:creationId xmlns:a16="http://schemas.microsoft.com/office/drawing/2014/main" id="{AD899382-FE54-71A0-E350-C3E50DB531F8}"/>
              </a:ext>
            </a:extLst>
          </p:cNvPr>
          <p:cNvSpPr txBox="1">
            <a:spLocks noChangeArrowheads="1"/>
          </p:cNvSpPr>
          <p:nvPr/>
        </p:nvSpPr>
        <p:spPr bwMode="auto">
          <a:xfrm>
            <a:off x="4279900" y="3232150"/>
            <a:ext cx="33972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10" name="Text Box 14">
            <a:extLst>
              <a:ext uri="{FF2B5EF4-FFF2-40B4-BE49-F238E27FC236}">
                <a16:creationId xmlns:a16="http://schemas.microsoft.com/office/drawing/2014/main" id="{E1C436CF-0793-FEC4-F823-08DFE4839685}"/>
              </a:ext>
            </a:extLst>
          </p:cNvPr>
          <p:cNvSpPr txBox="1">
            <a:spLocks noChangeArrowheads="1"/>
          </p:cNvSpPr>
          <p:nvPr/>
        </p:nvSpPr>
        <p:spPr bwMode="auto">
          <a:xfrm>
            <a:off x="1920875" y="434340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契約書正副影本各1</a:t>
            </a:r>
          </a:p>
        </p:txBody>
      </p:sp>
      <p:sp>
        <p:nvSpPr>
          <p:cNvPr id="29711" name="Text Box 15">
            <a:extLst>
              <a:ext uri="{FF2B5EF4-FFF2-40B4-BE49-F238E27FC236}">
                <a16:creationId xmlns:a16="http://schemas.microsoft.com/office/drawing/2014/main" id="{8CE997D4-6303-09EA-8868-A1D359B5A1F9}"/>
              </a:ext>
            </a:extLst>
          </p:cNvPr>
          <p:cNvSpPr txBox="1">
            <a:spLocks noChangeArrowheads="1"/>
          </p:cNvSpPr>
          <p:nvPr/>
        </p:nvSpPr>
        <p:spPr bwMode="auto">
          <a:xfrm>
            <a:off x="2090738" y="44910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身份證影本</a:t>
            </a:r>
          </a:p>
        </p:txBody>
      </p:sp>
      <p:sp>
        <p:nvSpPr>
          <p:cNvPr id="29712" name="Text Box 16">
            <a:extLst>
              <a:ext uri="{FF2B5EF4-FFF2-40B4-BE49-F238E27FC236}">
                <a16:creationId xmlns:a16="http://schemas.microsoft.com/office/drawing/2014/main" id="{84AE0941-4A43-D908-225B-38F6245FC92D}"/>
              </a:ext>
            </a:extLst>
          </p:cNvPr>
          <p:cNvSpPr txBox="1">
            <a:spLocks noChangeArrowheads="1"/>
          </p:cNvSpPr>
          <p:nvPr/>
        </p:nvSpPr>
        <p:spPr bwMode="auto">
          <a:xfrm>
            <a:off x="2243138" y="46434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印鑑證明書</a:t>
            </a:r>
          </a:p>
        </p:txBody>
      </p:sp>
      <p:sp>
        <p:nvSpPr>
          <p:cNvPr id="29713" name="Text Box 17">
            <a:extLst>
              <a:ext uri="{FF2B5EF4-FFF2-40B4-BE49-F238E27FC236}">
                <a16:creationId xmlns:a16="http://schemas.microsoft.com/office/drawing/2014/main" id="{DFBD0337-6CA2-8C1E-063E-8AA41176275A}"/>
              </a:ext>
            </a:extLst>
          </p:cNvPr>
          <p:cNvSpPr txBox="1">
            <a:spLocks noChangeArrowheads="1"/>
          </p:cNvSpPr>
          <p:nvPr/>
        </p:nvSpPr>
        <p:spPr bwMode="auto">
          <a:xfrm>
            <a:off x="4037013" y="431800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土地所有權狀</a:t>
            </a:r>
          </a:p>
        </p:txBody>
      </p:sp>
      <p:sp>
        <p:nvSpPr>
          <p:cNvPr id="29714" name="Text Box 18">
            <a:extLst>
              <a:ext uri="{FF2B5EF4-FFF2-40B4-BE49-F238E27FC236}">
                <a16:creationId xmlns:a16="http://schemas.microsoft.com/office/drawing/2014/main" id="{50B99611-0A2F-EBEC-33CA-6C46E4615C0F}"/>
              </a:ext>
            </a:extLst>
          </p:cNvPr>
          <p:cNvSpPr txBox="1">
            <a:spLocks noChangeArrowheads="1"/>
          </p:cNvSpPr>
          <p:nvPr/>
        </p:nvSpPr>
        <p:spPr bwMode="auto">
          <a:xfrm>
            <a:off x="4203700" y="446405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建物有權狀</a:t>
            </a:r>
          </a:p>
        </p:txBody>
      </p:sp>
      <p:sp>
        <p:nvSpPr>
          <p:cNvPr id="29715" name="Rectangle 19">
            <a:extLst>
              <a:ext uri="{FF2B5EF4-FFF2-40B4-BE49-F238E27FC236}">
                <a16:creationId xmlns:a16="http://schemas.microsoft.com/office/drawing/2014/main" id="{DAB64550-3128-A3F2-6E49-848A3D0F1A58}"/>
              </a:ext>
            </a:extLst>
          </p:cNvPr>
          <p:cNvSpPr>
            <a:spLocks noChangeArrowheads="1"/>
          </p:cNvSpPr>
          <p:nvPr/>
        </p:nvSpPr>
        <p:spPr bwMode="auto">
          <a:xfrm>
            <a:off x="1773238" y="4389438"/>
            <a:ext cx="5694362" cy="477837"/>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8" name="Text Box 22">
            <a:extLst>
              <a:ext uri="{FF2B5EF4-FFF2-40B4-BE49-F238E27FC236}">
                <a16:creationId xmlns:a16="http://schemas.microsoft.com/office/drawing/2014/main" id="{BA76918D-21E0-5B56-BD7C-AA9EF5903CC5}"/>
              </a:ext>
            </a:extLst>
          </p:cNvPr>
          <p:cNvSpPr txBox="1">
            <a:spLocks noChangeArrowheads="1"/>
          </p:cNvSpPr>
          <p:nvPr/>
        </p:nvSpPr>
        <p:spPr bwMode="auto">
          <a:xfrm>
            <a:off x="8062913" y="3848100"/>
            <a:ext cx="1052512" cy="957263"/>
          </a:xfrm>
          <a:prstGeom prst="rect">
            <a:avLst/>
          </a:prstGeom>
          <a:solidFill>
            <a:schemeClr val="folHlink"/>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zh-TW" altLang="en-US" sz="1600">
                <a:solidFill>
                  <a:srgbClr val="0000CC"/>
                </a:solidFill>
                <a:ea typeface="標楷體" panose="03000509000000000000" pitchFamily="65" charset="-120"/>
              </a:rPr>
              <a:t>左列份</a:t>
            </a:r>
          </a:p>
          <a:p>
            <a:pPr>
              <a:lnSpc>
                <a:spcPct val="50000"/>
              </a:lnSpc>
              <a:spcBef>
                <a:spcPct val="50000"/>
              </a:spcBef>
            </a:pPr>
            <a:r>
              <a:rPr lang="zh-TW" altLang="en-US" sz="1600">
                <a:solidFill>
                  <a:srgbClr val="0000CC"/>
                </a:solidFill>
                <a:ea typeface="標楷體" panose="03000509000000000000" pitchFamily="65" charset="-120"/>
              </a:rPr>
              <a:t>數視情</a:t>
            </a:r>
          </a:p>
          <a:p>
            <a:pPr>
              <a:lnSpc>
                <a:spcPct val="50000"/>
              </a:lnSpc>
              <a:spcBef>
                <a:spcPct val="50000"/>
              </a:spcBef>
            </a:pPr>
            <a:r>
              <a:rPr lang="zh-TW" altLang="en-US" sz="1600">
                <a:solidFill>
                  <a:srgbClr val="0000CC"/>
                </a:solidFill>
                <a:ea typeface="標楷體" panose="03000509000000000000" pitchFamily="65" charset="-120"/>
              </a:rPr>
              <a:t>況需要</a:t>
            </a:r>
          </a:p>
          <a:p>
            <a:pPr>
              <a:lnSpc>
                <a:spcPct val="50000"/>
              </a:lnSpc>
              <a:spcBef>
                <a:spcPct val="50000"/>
              </a:spcBef>
            </a:pPr>
            <a:r>
              <a:rPr lang="zh-TW" altLang="en-US" sz="1600">
                <a:solidFill>
                  <a:srgbClr val="0000CC"/>
                </a:solidFill>
                <a:ea typeface="標楷體" panose="03000509000000000000" pitchFamily="65" charset="-120"/>
              </a:rPr>
              <a:t>填寫</a:t>
            </a:r>
          </a:p>
        </p:txBody>
      </p:sp>
      <p:sp>
        <p:nvSpPr>
          <p:cNvPr id="29719" name="Text Box 23">
            <a:extLst>
              <a:ext uri="{FF2B5EF4-FFF2-40B4-BE49-F238E27FC236}">
                <a16:creationId xmlns:a16="http://schemas.microsoft.com/office/drawing/2014/main" id="{6F3475F0-9232-AE39-D344-1B8B9C5F9C2D}"/>
              </a:ext>
            </a:extLst>
          </p:cNvPr>
          <p:cNvSpPr txBox="1">
            <a:spLocks noChangeArrowheads="1"/>
          </p:cNvSpPr>
          <p:nvPr/>
        </p:nvSpPr>
        <p:spPr bwMode="auto">
          <a:xfrm>
            <a:off x="3489325" y="4773613"/>
            <a:ext cx="1116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rPr>
              <a:t>王小民</a:t>
            </a:r>
          </a:p>
        </p:txBody>
      </p:sp>
      <p:sp>
        <p:nvSpPr>
          <p:cNvPr id="29720" name="Text Box 24">
            <a:extLst>
              <a:ext uri="{FF2B5EF4-FFF2-40B4-BE49-F238E27FC236}">
                <a16:creationId xmlns:a16="http://schemas.microsoft.com/office/drawing/2014/main" id="{B5981553-7E95-0DD4-88C9-E4D0802D82B4}"/>
              </a:ext>
            </a:extLst>
          </p:cNvPr>
          <p:cNvSpPr txBox="1">
            <a:spLocks noChangeArrowheads="1"/>
          </p:cNvSpPr>
          <p:nvPr/>
        </p:nvSpPr>
        <p:spPr bwMode="auto">
          <a:xfrm>
            <a:off x="5106988" y="4979988"/>
            <a:ext cx="560387" cy="561975"/>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王小</a:t>
            </a:r>
          </a:p>
          <a:p>
            <a:pPr>
              <a:spcBef>
                <a:spcPct val="15000"/>
              </a:spcBef>
            </a:pPr>
            <a:r>
              <a:rPr lang="zh-TW" altLang="en-US" sz="1400">
                <a:solidFill>
                  <a:srgbClr val="FF0000"/>
                </a:solidFill>
              </a:rPr>
              <a:t>民印</a:t>
            </a:r>
          </a:p>
        </p:txBody>
      </p:sp>
      <p:sp>
        <p:nvSpPr>
          <p:cNvPr id="29721" name="Rectangle 25">
            <a:extLst>
              <a:ext uri="{FF2B5EF4-FFF2-40B4-BE49-F238E27FC236}">
                <a16:creationId xmlns:a16="http://schemas.microsoft.com/office/drawing/2014/main" id="{06535106-0368-EE56-091D-B481DA4373A0}"/>
              </a:ext>
            </a:extLst>
          </p:cNvPr>
          <p:cNvSpPr>
            <a:spLocks noChangeArrowheads="1"/>
          </p:cNvSpPr>
          <p:nvPr/>
        </p:nvSpPr>
        <p:spPr bwMode="auto">
          <a:xfrm>
            <a:off x="1890713" y="4911725"/>
            <a:ext cx="4011612" cy="5064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3" name="Text Box 27">
            <a:extLst>
              <a:ext uri="{FF2B5EF4-FFF2-40B4-BE49-F238E27FC236}">
                <a16:creationId xmlns:a16="http://schemas.microsoft.com/office/drawing/2014/main" id="{9CC2FBE8-5600-C5D8-CDE9-8E8E0DCED45D}"/>
              </a:ext>
            </a:extLst>
          </p:cNvPr>
          <p:cNvSpPr txBox="1">
            <a:spLocks noChangeArrowheads="1"/>
          </p:cNvSpPr>
          <p:nvPr/>
        </p:nvSpPr>
        <p:spPr bwMode="auto">
          <a:xfrm>
            <a:off x="457200" y="4191000"/>
            <a:ext cx="1474788" cy="1619250"/>
          </a:xfrm>
          <a:prstGeom prst="rect">
            <a:avLst/>
          </a:prstGeom>
          <a:solidFill>
            <a:schemeClr val="fo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spcAft>
                <a:spcPct val="20000"/>
              </a:spcAft>
            </a:pPr>
            <a:r>
              <a:rPr lang="zh-TW" altLang="en-US" sz="2000">
                <a:solidFill>
                  <a:srgbClr val="0000CC"/>
                </a:solidFill>
                <a:ea typeface="標楷體" panose="03000509000000000000" pitchFamily="65" charset="-120"/>
              </a:rPr>
              <a:t>須填寫本欄者為</a:t>
            </a:r>
          </a:p>
          <a:p>
            <a:pPr>
              <a:lnSpc>
                <a:spcPct val="70000"/>
              </a:lnSpc>
              <a:spcBef>
                <a:spcPct val="20000"/>
              </a:spcBef>
              <a:spcAft>
                <a:spcPct val="20000"/>
              </a:spcAft>
            </a:pPr>
            <a:r>
              <a:rPr lang="zh-TW" altLang="en-US" sz="2000">
                <a:solidFill>
                  <a:srgbClr val="0000CC"/>
                </a:solidFill>
                <a:ea typeface="標楷體" panose="03000509000000000000" pitchFamily="65" charset="-120"/>
              </a:rPr>
              <a:t>1.地政士</a:t>
            </a:r>
          </a:p>
          <a:p>
            <a:pPr>
              <a:lnSpc>
                <a:spcPct val="70000"/>
              </a:lnSpc>
              <a:spcBef>
                <a:spcPct val="20000"/>
              </a:spcBef>
              <a:spcAft>
                <a:spcPct val="20000"/>
              </a:spcAft>
            </a:pPr>
            <a:r>
              <a:rPr lang="zh-TW" altLang="en-US" sz="2000">
                <a:solidFill>
                  <a:srgbClr val="0000CC"/>
                </a:solidFill>
                <a:ea typeface="標楷體" panose="03000509000000000000" pitchFamily="65" charset="-120"/>
              </a:rPr>
              <a:t>2.一般民眾之非本案之關係人</a:t>
            </a:r>
          </a:p>
        </p:txBody>
      </p:sp>
      <p:sp>
        <p:nvSpPr>
          <p:cNvPr id="29724" name="AutoShape 28">
            <a:extLst>
              <a:ext uri="{FF2B5EF4-FFF2-40B4-BE49-F238E27FC236}">
                <a16:creationId xmlns:a16="http://schemas.microsoft.com/office/drawing/2014/main" id="{D7C6D083-B762-E314-9C94-BCEC63220310}"/>
              </a:ext>
            </a:extLst>
          </p:cNvPr>
          <p:cNvSpPr>
            <a:spLocks noChangeArrowheads="1"/>
          </p:cNvSpPr>
          <p:nvPr/>
        </p:nvSpPr>
        <p:spPr bwMode="auto">
          <a:xfrm>
            <a:off x="1828800" y="4854575"/>
            <a:ext cx="374650" cy="592138"/>
          </a:xfrm>
          <a:prstGeom prst="rightArrow">
            <a:avLst>
              <a:gd name="adj1" fmla="val 5013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5" name="Text Box 29">
            <a:extLst>
              <a:ext uri="{FF2B5EF4-FFF2-40B4-BE49-F238E27FC236}">
                <a16:creationId xmlns:a16="http://schemas.microsoft.com/office/drawing/2014/main" id="{23F7D12C-8FDC-BE6E-DABD-DF80AFBCD05F}"/>
              </a:ext>
            </a:extLst>
          </p:cNvPr>
          <p:cNvSpPr txBox="1">
            <a:spLocks noChangeArrowheads="1"/>
          </p:cNvSpPr>
          <p:nvPr/>
        </p:nvSpPr>
        <p:spPr bwMode="auto">
          <a:xfrm>
            <a:off x="7142163" y="4816475"/>
            <a:ext cx="1165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800">
                <a:solidFill>
                  <a:srgbClr val="0000CC"/>
                </a:solidFill>
              </a:rPr>
              <a:t>xxx-xxxx</a:t>
            </a:r>
          </a:p>
        </p:txBody>
      </p:sp>
      <p:sp>
        <p:nvSpPr>
          <p:cNvPr id="29726" name="Text Box 30">
            <a:extLst>
              <a:ext uri="{FF2B5EF4-FFF2-40B4-BE49-F238E27FC236}">
                <a16:creationId xmlns:a16="http://schemas.microsoft.com/office/drawing/2014/main" id="{4BF5C486-40EA-E8F6-FDA5-B4E8E356522D}"/>
              </a:ext>
            </a:extLst>
          </p:cNvPr>
          <p:cNvSpPr txBox="1">
            <a:spLocks noChangeArrowheads="1"/>
          </p:cNvSpPr>
          <p:nvPr/>
        </p:nvSpPr>
        <p:spPr bwMode="auto">
          <a:xfrm>
            <a:off x="4356100" y="461645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增值稅收據</a:t>
            </a:r>
          </a:p>
        </p:txBody>
      </p:sp>
      <p:sp>
        <p:nvSpPr>
          <p:cNvPr id="29728" name="Text Box 32">
            <a:extLst>
              <a:ext uri="{FF2B5EF4-FFF2-40B4-BE49-F238E27FC236}">
                <a16:creationId xmlns:a16="http://schemas.microsoft.com/office/drawing/2014/main" id="{E5CE604E-08A3-6E97-A939-2D59FB7E3737}"/>
              </a:ext>
            </a:extLst>
          </p:cNvPr>
          <p:cNvSpPr txBox="1">
            <a:spLocks noChangeArrowheads="1"/>
          </p:cNvSpPr>
          <p:nvPr/>
        </p:nvSpPr>
        <p:spPr bwMode="auto">
          <a:xfrm>
            <a:off x="6400800" y="4327525"/>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契稅完納收據</a:t>
            </a:r>
          </a:p>
        </p:txBody>
      </p:sp>
      <p:sp>
        <p:nvSpPr>
          <p:cNvPr id="29730" name="AutoShape 34">
            <a:extLst>
              <a:ext uri="{FF2B5EF4-FFF2-40B4-BE49-F238E27FC236}">
                <a16:creationId xmlns:a16="http://schemas.microsoft.com/office/drawing/2014/main" id="{904B2FE2-200E-A664-F849-5F45703A6189}"/>
              </a:ext>
            </a:extLst>
          </p:cNvPr>
          <p:cNvSpPr>
            <a:spLocks noChangeArrowheads="1"/>
          </p:cNvSpPr>
          <p:nvPr/>
        </p:nvSpPr>
        <p:spPr bwMode="auto">
          <a:xfrm>
            <a:off x="7361238" y="4478338"/>
            <a:ext cx="727075" cy="381000"/>
          </a:xfrm>
          <a:prstGeom prst="leftArrow">
            <a:avLst>
              <a:gd name="adj1" fmla="val 50000"/>
              <a:gd name="adj2" fmla="val 47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1" name="Text Box 35">
            <a:extLst>
              <a:ext uri="{FF2B5EF4-FFF2-40B4-BE49-F238E27FC236}">
                <a16:creationId xmlns:a16="http://schemas.microsoft.com/office/drawing/2014/main" id="{2363E128-3AAA-0682-23A7-F5D768155F58}"/>
              </a:ext>
            </a:extLst>
          </p:cNvPr>
          <p:cNvSpPr txBox="1">
            <a:spLocks noChangeArrowheads="1"/>
          </p:cNvSpPr>
          <p:nvPr/>
        </p:nvSpPr>
        <p:spPr bwMode="auto">
          <a:xfrm>
            <a:off x="1914525" y="5599113"/>
            <a:ext cx="5865813"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pPr>
            <a:r>
              <a:rPr lang="zh-TW" altLang="en-US" sz="1200">
                <a:solidFill>
                  <a:srgbClr val="0000CC"/>
                </a:solidFill>
                <a:latin typeface="標楷體" panose="03000509000000000000" pitchFamily="65" charset="-120"/>
                <a:ea typeface="標楷體" panose="03000509000000000000" pitchFamily="65" charset="-120"/>
              </a:rPr>
              <a:t>本人未給付報酬與代理人,如有虛偽不實,願負法律責任</a:t>
            </a:r>
          </a:p>
          <a:p>
            <a:pPr>
              <a:spcBef>
                <a:spcPct val="10000"/>
              </a:spcBef>
              <a:spcAft>
                <a:spcPct val="10000"/>
              </a:spcAft>
            </a:pPr>
            <a:r>
              <a:rPr lang="zh-TW" altLang="en-US" sz="1200">
                <a:solidFill>
                  <a:srgbClr val="0000CC"/>
                </a:solidFill>
                <a:latin typeface="標楷體" panose="03000509000000000000" pitchFamily="65" charset="-120"/>
                <a:ea typeface="標楷體" panose="03000509000000000000" pitchFamily="65" charset="-120"/>
              </a:rPr>
              <a:t>本人並非以代理申請土地登記為業,且未收取報酬,如有虛偽不實,願負法律責任</a:t>
            </a:r>
            <a:endParaRPr lang="en-US" altLang="zh-TW" sz="12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spcAft>
                <a:spcPct val="50000"/>
              </a:spcAft>
            </a:pPr>
            <a:endParaRPr lang="en-US" altLang="zh-TW" sz="1600">
              <a:solidFill>
                <a:srgbClr val="0000CC"/>
              </a:solidFill>
              <a:latin typeface="標楷體" panose="03000509000000000000" pitchFamily="65" charset="-120"/>
              <a:ea typeface="標楷體" panose="03000509000000000000" pitchFamily="65" charset="-120"/>
            </a:endParaRPr>
          </a:p>
        </p:txBody>
      </p:sp>
      <p:sp>
        <p:nvSpPr>
          <p:cNvPr id="29732" name="Text Box 36">
            <a:extLst>
              <a:ext uri="{FF2B5EF4-FFF2-40B4-BE49-F238E27FC236}">
                <a16:creationId xmlns:a16="http://schemas.microsoft.com/office/drawing/2014/main" id="{937C900D-FB37-0608-2648-7A8641D086B9}"/>
              </a:ext>
            </a:extLst>
          </p:cNvPr>
          <p:cNvSpPr txBox="1">
            <a:spLocks noChangeArrowheads="1"/>
          </p:cNvSpPr>
          <p:nvPr/>
        </p:nvSpPr>
        <p:spPr bwMode="auto">
          <a:xfrm>
            <a:off x="5846763" y="5556250"/>
            <a:ext cx="387350" cy="3175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印</a:t>
            </a:r>
          </a:p>
        </p:txBody>
      </p:sp>
      <p:sp>
        <p:nvSpPr>
          <p:cNvPr id="29733" name="Text Box 37">
            <a:extLst>
              <a:ext uri="{FF2B5EF4-FFF2-40B4-BE49-F238E27FC236}">
                <a16:creationId xmlns:a16="http://schemas.microsoft.com/office/drawing/2014/main" id="{9FBE762F-75F1-95BD-1B7A-A73987DE8CD0}"/>
              </a:ext>
            </a:extLst>
          </p:cNvPr>
          <p:cNvSpPr txBox="1">
            <a:spLocks noChangeArrowheads="1"/>
          </p:cNvSpPr>
          <p:nvPr/>
        </p:nvSpPr>
        <p:spPr bwMode="auto">
          <a:xfrm>
            <a:off x="7450138" y="5214938"/>
            <a:ext cx="1676400" cy="1165225"/>
          </a:xfrm>
          <a:prstGeom prst="rect">
            <a:avLst/>
          </a:prstGeom>
          <a:solidFill>
            <a:schemeClr val="fo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spcAft>
                <a:spcPct val="20000"/>
              </a:spcAft>
            </a:pPr>
            <a:r>
              <a:rPr lang="zh-TW" altLang="en-US" sz="2000">
                <a:solidFill>
                  <a:srgbClr val="0000CC"/>
                </a:solidFill>
                <a:ea typeface="標楷體" panose="03000509000000000000" pitchFamily="65" charset="-120"/>
              </a:rPr>
              <a:t>須填寫本欄者為非地政士之一般民眾之非本案之關係人</a:t>
            </a:r>
          </a:p>
        </p:txBody>
      </p:sp>
      <p:sp>
        <p:nvSpPr>
          <p:cNvPr id="29734" name="AutoShape 38">
            <a:extLst>
              <a:ext uri="{FF2B5EF4-FFF2-40B4-BE49-F238E27FC236}">
                <a16:creationId xmlns:a16="http://schemas.microsoft.com/office/drawing/2014/main" id="{C7C72355-F177-2E7D-9149-1F34BC957A90}"/>
              </a:ext>
            </a:extLst>
          </p:cNvPr>
          <p:cNvSpPr>
            <a:spLocks noChangeArrowheads="1"/>
          </p:cNvSpPr>
          <p:nvPr/>
        </p:nvSpPr>
        <p:spPr bwMode="auto">
          <a:xfrm>
            <a:off x="7072313" y="5543550"/>
            <a:ext cx="376237" cy="265113"/>
          </a:xfrm>
          <a:prstGeom prst="leftArrow">
            <a:avLst>
              <a:gd name="adj1" fmla="val 50000"/>
              <a:gd name="adj2" fmla="val 354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7" name="Text Box 41">
            <a:extLst>
              <a:ext uri="{FF2B5EF4-FFF2-40B4-BE49-F238E27FC236}">
                <a16:creationId xmlns:a16="http://schemas.microsoft.com/office/drawing/2014/main" id="{A9F567DF-C531-4E99-B1C5-6EBEBC327226}"/>
              </a:ext>
            </a:extLst>
          </p:cNvPr>
          <p:cNvSpPr txBox="1">
            <a:spLocks noChangeArrowheads="1"/>
          </p:cNvSpPr>
          <p:nvPr/>
        </p:nvSpPr>
        <p:spPr bwMode="auto">
          <a:xfrm>
            <a:off x="6959600" y="5992813"/>
            <a:ext cx="387350" cy="3175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印</a:t>
            </a:r>
          </a:p>
        </p:txBody>
      </p:sp>
      <p:sp>
        <p:nvSpPr>
          <p:cNvPr id="29738" name="Rectangle 42">
            <a:extLst>
              <a:ext uri="{FF2B5EF4-FFF2-40B4-BE49-F238E27FC236}">
                <a16:creationId xmlns:a16="http://schemas.microsoft.com/office/drawing/2014/main" id="{27CECAC8-CA7B-0B54-376D-F75764D86081}"/>
              </a:ext>
            </a:extLst>
          </p:cNvPr>
          <p:cNvSpPr>
            <a:spLocks noChangeArrowheads="1"/>
          </p:cNvSpPr>
          <p:nvPr/>
        </p:nvSpPr>
        <p:spPr bwMode="auto">
          <a:xfrm>
            <a:off x="1981200" y="5562600"/>
            <a:ext cx="5302250" cy="4762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9" name="AutoShape 43">
            <a:hlinkClick r:id="" action="ppaction://hlinkshowjump?jump=nextslide" highlightClick="1"/>
            <a:extLst>
              <a:ext uri="{FF2B5EF4-FFF2-40B4-BE49-F238E27FC236}">
                <a16:creationId xmlns:a16="http://schemas.microsoft.com/office/drawing/2014/main" id="{ADFF2CA8-D52A-8862-6FA5-A486C5C547C6}"/>
              </a:ext>
            </a:extLst>
          </p:cNvPr>
          <p:cNvSpPr>
            <a:spLocks noChangeArrowheads="1"/>
          </p:cNvSpPr>
          <p:nvPr/>
        </p:nvSpPr>
        <p:spPr bwMode="auto">
          <a:xfrm>
            <a:off x="2133600" y="6096000"/>
            <a:ext cx="5334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40" name="AutoShape 44">
            <a:hlinkClick r:id="" action="ppaction://hlinkshowjump?jump=previousslide" highlightClick="1"/>
            <a:extLst>
              <a:ext uri="{FF2B5EF4-FFF2-40B4-BE49-F238E27FC236}">
                <a16:creationId xmlns:a16="http://schemas.microsoft.com/office/drawing/2014/main" id="{2F9F3D50-EC02-4D6F-A3CD-139907E0A012}"/>
              </a:ext>
            </a:extLst>
          </p:cNvPr>
          <p:cNvSpPr>
            <a:spLocks noChangeArrowheads="1"/>
          </p:cNvSpPr>
          <p:nvPr/>
        </p:nvSpPr>
        <p:spPr bwMode="auto">
          <a:xfrm>
            <a:off x="2819400" y="6096000"/>
            <a:ext cx="5334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970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9703">
                                            <p:txEl>
                                              <p:pRg st="1" end="1"/>
                                            </p:txEl>
                                          </p:spTgt>
                                        </p:tgtEl>
                                        <p:attrNameLst>
                                          <p:attrName>style.visibility</p:attrName>
                                        </p:attrNameLst>
                                      </p:cBhvr>
                                      <p:to>
                                        <p:strVal val="visible"/>
                                      </p:to>
                                    </p:set>
                                  </p:childTnLst>
                                </p:cTn>
                              </p:par>
                            </p:childTnLst>
                          </p:cTn>
                        </p:par>
                        <p:par>
                          <p:cTn id="10" fill="hold" nodeType="afterGroup">
                            <p:stCondLst>
                              <p:cond delay="1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9704">
                                            <p:txEl>
                                              <p:pRg st="0" end="0"/>
                                            </p:txEl>
                                          </p:spTgt>
                                        </p:tgtEl>
                                        <p:attrNameLst>
                                          <p:attrName>style.visibility</p:attrName>
                                        </p:attrNameLst>
                                      </p:cBhvr>
                                      <p:to>
                                        <p:strVal val="visible"/>
                                      </p:to>
                                    </p:set>
                                  </p:childTnLst>
                                </p:cTn>
                              </p:par>
                            </p:childTnLst>
                          </p:cTn>
                        </p:par>
                        <p:par>
                          <p:cTn id="13" fill="hold" nodeType="afterGroup">
                            <p:stCondLst>
                              <p:cond delay="3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29705"/>
                                        </p:tgtEl>
                                        <p:attrNameLst>
                                          <p:attrName>style.visibility</p:attrName>
                                        </p:attrNameLst>
                                      </p:cBhvr>
                                      <p:to>
                                        <p:strVal val="visible"/>
                                      </p:to>
                                    </p:set>
                                  </p:childTnLst>
                                </p:cTn>
                              </p:par>
                            </p:childTnLst>
                          </p:cTn>
                        </p:par>
                        <p:par>
                          <p:cTn id="16" fill="hold" nodeType="afterGroup">
                            <p:stCondLst>
                              <p:cond delay="6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29706"/>
                                        </p:tgtEl>
                                        <p:attrNameLst>
                                          <p:attrName>style.visibility</p:attrName>
                                        </p:attrNameLst>
                                      </p:cBhvr>
                                      <p:to>
                                        <p:strVal val="visible"/>
                                      </p:to>
                                    </p:set>
                                  </p:childTnLst>
                                </p:cTn>
                              </p:par>
                            </p:childTnLst>
                          </p:cTn>
                        </p:par>
                        <p:par>
                          <p:cTn id="19" fill="hold" nodeType="afterGroup">
                            <p:stCondLst>
                              <p:cond delay="900"/>
                            </p:stCondLst>
                            <p:childTnLst>
                              <p:par>
                                <p:cTn id="20" presetID="1" presetClass="entr" presetSubtype="0" fill="hold" grpId="0" nodeType="afterEffect">
                                  <p:stCondLst>
                                    <p:cond delay="0"/>
                                  </p:stCondLst>
                                  <p:childTnLst>
                                    <p:set>
                                      <p:cBhvr>
                                        <p:cTn id="21" dur="1" fill="hold">
                                          <p:stCondLst>
                                            <p:cond delay="499"/>
                                          </p:stCondLst>
                                        </p:cTn>
                                        <p:tgtEl>
                                          <p:spTgt spid="29707"/>
                                        </p:tgtEl>
                                        <p:attrNameLst>
                                          <p:attrName>style.visibility</p:attrName>
                                        </p:attrNameLst>
                                      </p:cBhvr>
                                      <p:to>
                                        <p:strVal val="visible"/>
                                      </p:to>
                                    </p:set>
                                  </p:childTnLst>
                                </p:cTn>
                              </p:par>
                            </p:childTnLst>
                          </p:cTn>
                        </p:par>
                        <p:par>
                          <p:cTn id="22" fill="hold" nodeType="afterGroup">
                            <p:stCondLst>
                              <p:cond delay="1400"/>
                            </p:stCondLst>
                            <p:childTnLst>
                              <p:par>
                                <p:cTn id="23" presetID="1" presetClass="entr" presetSubtype="0" fill="hold" grpId="0" nodeType="afterEffect">
                                  <p:stCondLst>
                                    <p:cond delay="0"/>
                                  </p:stCondLst>
                                  <p:childTnLst>
                                    <p:set>
                                      <p:cBhvr>
                                        <p:cTn id="24" dur="1" fill="hold">
                                          <p:stCondLst>
                                            <p:cond delay="499"/>
                                          </p:stCondLst>
                                        </p:cTn>
                                        <p:tgtEl>
                                          <p:spTgt spid="29709"/>
                                        </p:tgtEl>
                                        <p:attrNameLst>
                                          <p:attrName>style.visibility</p:attrName>
                                        </p:attrNameLst>
                                      </p:cBhvr>
                                      <p:to>
                                        <p:strVal val="visible"/>
                                      </p:to>
                                    </p:set>
                                  </p:childTnLst>
                                </p:cTn>
                              </p:par>
                            </p:childTnLst>
                          </p:cTn>
                        </p:par>
                        <p:par>
                          <p:cTn id="25" fill="hold" nodeType="afterGroup">
                            <p:stCondLst>
                              <p:cond delay="1900"/>
                            </p:stCondLst>
                            <p:childTnLst>
                              <p:par>
                                <p:cTn id="26" presetID="1" presetClass="entr" presetSubtype="0" fill="hold" grpId="0" nodeType="afterEffect">
                                  <p:stCondLst>
                                    <p:cond delay="0"/>
                                  </p:stCondLst>
                                  <p:childTnLst>
                                    <p:set>
                                      <p:cBhvr>
                                        <p:cTn id="27" dur="1" fill="hold">
                                          <p:stCondLst>
                                            <p:cond delay="499"/>
                                          </p:stCondLst>
                                        </p:cTn>
                                        <p:tgtEl>
                                          <p:spTgt spid="29708"/>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29710"/>
                                        </p:tgtEl>
                                        <p:attrNameLst>
                                          <p:attrName>style.visibility</p:attrName>
                                        </p:attrNameLst>
                                      </p:cBhvr>
                                      <p:to>
                                        <p:strVal val="visible"/>
                                      </p:to>
                                    </p:set>
                                  </p:childTnLst>
                                </p:cTn>
                              </p:par>
                            </p:childTnLst>
                          </p:cTn>
                        </p:par>
                        <p:par>
                          <p:cTn id="31" fill="hold" nodeType="afterGroup">
                            <p:stCondLst>
                              <p:cond delay="307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29711"/>
                                        </p:tgtEl>
                                        <p:attrNameLst>
                                          <p:attrName>style.visibility</p:attrName>
                                        </p:attrNameLst>
                                      </p:cBhvr>
                                      <p:to>
                                        <p:strVal val="visible"/>
                                      </p:to>
                                    </p:set>
                                  </p:childTnLst>
                                </p:cTn>
                              </p:par>
                            </p:childTnLst>
                          </p:cTn>
                        </p:par>
                        <p:par>
                          <p:cTn id="34" fill="hold" nodeType="afterGroup">
                            <p:stCondLst>
                              <p:cond delay="345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29712"/>
                                        </p:tgtEl>
                                        <p:attrNameLst>
                                          <p:attrName>style.visibility</p:attrName>
                                        </p:attrNameLst>
                                      </p:cBhvr>
                                      <p:to>
                                        <p:strVal val="visible"/>
                                      </p:to>
                                    </p:set>
                                  </p:childTnLst>
                                </p:cTn>
                              </p:par>
                            </p:childTnLst>
                          </p:cTn>
                        </p:par>
                        <p:par>
                          <p:cTn id="37" fill="hold" nodeType="afterGroup">
                            <p:stCondLst>
                              <p:cond delay="3825"/>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29713"/>
                                        </p:tgtEl>
                                        <p:attrNameLst>
                                          <p:attrName>style.visibility</p:attrName>
                                        </p:attrNameLst>
                                      </p:cBhvr>
                                      <p:to>
                                        <p:strVal val="visible"/>
                                      </p:to>
                                    </p:set>
                                  </p:childTnLst>
                                </p:cTn>
                              </p:par>
                            </p:childTnLst>
                          </p:cTn>
                        </p:par>
                        <p:par>
                          <p:cTn id="40" fill="hold" nodeType="afterGroup">
                            <p:stCondLst>
                              <p:cond delay="4275"/>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29714"/>
                                        </p:tgtEl>
                                        <p:attrNameLst>
                                          <p:attrName>style.visibility</p:attrName>
                                        </p:attrNameLst>
                                      </p:cBhvr>
                                      <p:to>
                                        <p:strVal val="visible"/>
                                      </p:to>
                                    </p:set>
                                  </p:childTnLst>
                                </p:cTn>
                              </p:par>
                            </p:childTnLst>
                          </p:cTn>
                        </p:par>
                        <p:par>
                          <p:cTn id="43" fill="hold" nodeType="afterGroup">
                            <p:stCondLst>
                              <p:cond delay="465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29726"/>
                                        </p:tgtEl>
                                        <p:attrNameLst>
                                          <p:attrName>style.visibility</p:attrName>
                                        </p:attrNameLst>
                                      </p:cBhvr>
                                      <p:to>
                                        <p:strVal val="visible"/>
                                      </p:to>
                                    </p:set>
                                  </p:childTnLst>
                                </p:cTn>
                              </p:par>
                            </p:childTnLst>
                          </p:cTn>
                        </p:par>
                        <p:par>
                          <p:cTn id="46" fill="hold" nodeType="afterGroup">
                            <p:stCondLst>
                              <p:cond delay="5025"/>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29728"/>
                                        </p:tgtEl>
                                        <p:attrNameLst>
                                          <p:attrName>style.visibility</p:attrName>
                                        </p:attrNameLst>
                                      </p:cBhvr>
                                      <p:to>
                                        <p:strVal val="visible"/>
                                      </p:to>
                                    </p:set>
                                  </p:childTnLst>
                                </p:cTn>
                              </p:par>
                            </p:childTnLst>
                          </p:cTn>
                        </p:par>
                        <p:par>
                          <p:cTn id="49" fill="hold" nodeType="afterGroup">
                            <p:stCondLst>
                              <p:cond delay="5475"/>
                            </p:stCondLst>
                            <p:childTnLst>
                              <p:par>
                                <p:cTn id="50" presetID="1" presetClass="entr" presetSubtype="0" fill="hold" nodeType="afterEffect">
                                  <p:stCondLst>
                                    <p:cond delay="0"/>
                                  </p:stCondLst>
                                  <p:childTnLst>
                                    <p:set>
                                      <p:cBhvr>
                                        <p:cTn id="51" dur="1" fill="hold">
                                          <p:stCondLst>
                                            <p:cond delay="499"/>
                                          </p:stCondLst>
                                        </p:cTn>
                                        <p:tgtEl>
                                          <p:spTgt spid="29715"/>
                                        </p:tgtEl>
                                        <p:attrNameLst>
                                          <p:attrName>style.visibility</p:attrName>
                                        </p:attrNameLst>
                                      </p:cBhvr>
                                      <p:to>
                                        <p:strVal val="visible"/>
                                      </p:to>
                                    </p:set>
                                  </p:childTnLst>
                                </p:cTn>
                              </p:par>
                            </p:childTnLst>
                          </p:cTn>
                        </p:par>
                        <p:par>
                          <p:cTn id="52" fill="hold" nodeType="afterGroup">
                            <p:stCondLst>
                              <p:cond delay="5975"/>
                            </p:stCondLst>
                            <p:childTnLst>
                              <p:par>
                                <p:cTn id="53" presetID="1" presetClass="entr" presetSubtype="0" fill="hold" nodeType="afterEffect">
                                  <p:stCondLst>
                                    <p:cond delay="0"/>
                                  </p:stCondLst>
                                  <p:childTnLst>
                                    <p:set>
                                      <p:cBhvr>
                                        <p:cTn id="54" dur="1" fill="hold">
                                          <p:stCondLst>
                                            <p:cond delay="499"/>
                                          </p:stCondLst>
                                        </p:cTn>
                                        <p:tgtEl>
                                          <p:spTgt spid="29730"/>
                                        </p:tgtEl>
                                        <p:attrNameLst>
                                          <p:attrName>style.visibility</p:attrName>
                                        </p:attrNameLst>
                                      </p:cBhvr>
                                      <p:to>
                                        <p:strVal val="visible"/>
                                      </p:to>
                                    </p:set>
                                  </p:childTnLst>
                                </p:cTn>
                              </p:par>
                            </p:childTnLst>
                          </p:cTn>
                        </p:par>
                        <p:par>
                          <p:cTn id="55" fill="hold" nodeType="afterGroup">
                            <p:stCondLst>
                              <p:cond delay="6475"/>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29718"/>
                                        </p:tgtEl>
                                        <p:attrNameLst>
                                          <p:attrName>style.visibility</p:attrName>
                                        </p:attrNameLst>
                                      </p:cBhvr>
                                      <p:to>
                                        <p:strVal val="visible"/>
                                      </p:to>
                                    </p:set>
                                  </p:childTnLst>
                                </p:cTn>
                              </p:par>
                            </p:childTnLst>
                          </p:cTn>
                        </p:par>
                        <p:par>
                          <p:cTn id="58" fill="hold" nodeType="afterGroup">
                            <p:stCondLst>
                              <p:cond delay="7300"/>
                            </p:stCondLst>
                            <p:childTnLst>
                              <p:par>
                                <p:cTn id="59" presetID="1" presetClass="entr" presetSubtype="0" fill="hold" grpId="0" nodeType="afterEffect">
                                  <p:stCondLst>
                                    <p:cond delay="0"/>
                                  </p:stCondLst>
                                  <p:iterate type="lt">
                                    <p:tmAbs val="75"/>
                                  </p:iterate>
                                  <p:childTnLst>
                                    <p:set>
                                      <p:cBhvr>
                                        <p:cTn id="60" dur="1" fill="hold">
                                          <p:stCondLst>
                                            <p:cond delay="74"/>
                                          </p:stCondLst>
                                        </p:cTn>
                                        <p:tgtEl>
                                          <p:spTgt spid="29719"/>
                                        </p:tgtEl>
                                        <p:attrNameLst>
                                          <p:attrName>style.visibility</p:attrName>
                                        </p:attrNameLst>
                                      </p:cBhvr>
                                      <p:to>
                                        <p:strVal val="visible"/>
                                      </p:to>
                                    </p:set>
                                  </p:childTnLst>
                                </p:cTn>
                              </p:par>
                            </p:childTnLst>
                          </p:cTn>
                        </p:par>
                        <p:par>
                          <p:cTn id="61" fill="hold" nodeType="afterGroup">
                            <p:stCondLst>
                              <p:cond delay="7525"/>
                            </p:stCondLst>
                            <p:childTnLst>
                              <p:par>
                                <p:cTn id="62" presetID="1" presetClass="entr" presetSubtype="0" fill="hold" nodeType="afterEffect">
                                  <p:stCondLst>
                                    <p:cond delay="0"/>
                                  </p:stCondLst>
                                  <p:childTnLst>
                                    <p:set>
                                      <p:cBhvr>
                                        <p:cTn id="63" dur="1" fill="hold">
                                          <p:stCondLst>
                                            <p:cond delay="499"/>
                                          </p:stCondLst>
                                        </p:cTn>
                                        <p:tgtEl>
                                          <p:spTgt spid="29721"/>
                                        </p:tgtEl>
                                        <p:attrNameLst>
                                          <p:attrName>style.visibility</p:attrName>
                                        </p:attrNameLst>
                                      </p:cBhvr>
                                      <p:to>
                                        <p:strVal val="visible"/>
                                      </p:to>
                                    </p:set>
                                  </p:childTnLst>
                                </p:cTn>
                              </p:par>
                            </p:childTnLst>
                          </p:cTn>
                        </p:par>
                        <p:par>
                          <p:cTn id="64" fill="hold" nodeType="afterGroup">
                            <p:stCondLst>
                              <p:cond delay="8025"/>
                            </p:stCondLst>
                            <p:childTnLst>
                              <p:par>
                                <p:cTn id="65" presetID="1" presetClass="entr" presetSubtype="0" fill="hold" grpId="0" nodeType="afterEffect">
                                  <p:stCondLst>
                                    <p:cond delay="0"/>
                                  </p:stCondLst>
                                  <p:childTnLst>
                                    <p:set>
                                      <p:cBhvr>
                                        <p:cTn id="66" dur="1" fill="hold">
                                          <p:stCondLst>
                                            <p:cond delay="499"/>
                                          </p:stCondLst>
                                        </p:cTn>
                                        <p:tgtEl>
                                          <p:spTgt spid="29720"/>
                                        </p:tgtEl>
                                        <p:attrNameLst>
                                          <p:attrName>style.visibility</p:attrName>
                                        </p:attrNameLst>
                                      </p:cBhvr>
                                      <p:to>
                                        <p:strVal val="visible"/>
                                      </p:to>
                                    </p:set>
                                  </p:childTnLst>
                                </p:cTn>
                              </p:par>
                            </p:childTnLst>
                          </p:cTn>
                        </p:par>
                        <p:par>
                          <p:cTn id="67" fill="hold" nodeType="afterGroup">
                            <p:stCondLst>
                              <p:cond delay="8525"/>
                            </p:stCondLst>
                            <p:childTnLst>
                              <p:par>
                                <p:cTn id="68" presetID="1" presetClass="entr" presetSubtype="0" fill="hold" grpId="0" nodeType="afterEffect">
                                  <p:stCondLst>
                                    <p:cond delay="0"/>
                                  </p:stCondLst>
                                  <p:iterate type="lt">
                                    <p:tmAbs val="75"/>
                                  </p:iterate>
                                  <p:childTnLst>
                                    <p:set>
                                      <p:cBhvr>
                                        <p:cTn id="69" dur="1" fill="hold">
                                          <p:stCondLst>
                                            <p:cond delay="74"/>
                                          </p:stCondLst>
                                        </p:cTn>
                                        <p:tgtEl>
                                          <p:spTgt spid="29725"/>
                                        </p:tgtEl>
                                        <p:attrNameLst>
                                          <p:attrName>style.visibility</p:attrName>
                                        </p:attrNameLst>
                                      </p:cBhvr>
                                      <p:to>
                                        <p:strVal val="visible"/>
                                      </p:to>
                                    </p:set>
                                  </p:childTnLst>
                                </p:cTn>
                              </p:par>
                            </p:childTnLst>
                          </p:cTn>
                        </p:par>
                        <p:par>
                          <p:cTn id="70" fill="hold" nodeType="afterGroup">
                            <p:stCondLst>
                              <p:cond delay="9125"/>
                            </p:stCondLst>
                            <p:childTnLst>
                              <p:par>
                                <p:cTn id="71" presetID="1" presetClass="entr" presetSubtype="0" fill="hold" nodeType="afterEffect">
                                  <p:stCondLst>
                                    <p:cond delay="0"/>
                                  </p:stCondLst>
                                  <p:childTnLst>
                                    <p:set>
                                      <p:cBhvr>
                                        <p:cTn id="72" dur="1" fill="hold">
                                          <p:stCondLst>
                                            <p:cond delay="499"/>
                                          </p:stCondLst>
                                        </p:cTn>
                                        <p:tgtEl>
                                          <p:spTgt spid="29724"/>
                                        </p:tgtEl>
                                        <p:attrNameLst>
                                          <p:attrName>style.visibility</p:attrName>
                                        </p:attrNameLst>
                                      </p:cBhvr>
                                      <p:to>
                                        <p:strVal val="visible"/>
                                      </p:to>
                                    </p:set>
                                  </p:childTnLst>
                                </p:cTn>
                              </p:par>
                            </p:childTnLst>
                          </p:cTn>
                        </p:par>
                        <p:par>
                          <p:cTn id="73" fill="hold" nodeType="afterGroup">
                            <p:stCondLst>
                              <p:cond delay="9625"/>
                            </p:stCondLst>
                            <p:childTnLst>
                              <p:par>
                                <p:cTn id="74" presetID="1" presetClass="entr" presetSubtype="0" fill="hold" grpId="0" nodeType="afterEffect">
                                  <p:stCondLst>
                                    <p:cond delay="0"/>
                                  </p:stCondLst>
                                  <p:iterate type="lt">
                                    <p:tmAbs val="75"/>
                                  </p:iterate>
                                  <p:childTnLst>
                                    <p:set>
                                      <p:cBhvr>
                                        <p:cTn id="75" dur="1" fill="hold">
                                          <p:stCondLst>
                                            <p:cond delay="74"/>
                                          </p:stCondLst>
                                        </p:cTn>
                                        <p:tgtEl>
                                          <p:spTgt spid="29723"/>
                                        </p:tgtEl>
                                        <p:attrNameLst>
                                          <p:attrName>style.visibility</p:attrName>
                                        </p:attrNameLst>
                                      </p:cBhvr>
                                      <p:to>
                                        <p:strVal val="visible"/>
                                      </p:to>
                                    </p:set>
                                  </p:childTnLst>
                                </p:cTn>
                              </p:par>
                            </p:childTnLst>
                          </p:cTn>
                        </p:par>
                        <p:par>
                          <p:cTn id="76" fill="hold" nodeType="afterGroup">
                            <p:stCondLst>
                              <p:cond delay="11575"/>
                            </p:stCondLst>
                            <p:childTnLst>
                              <p:par>
                                <p:cTn id="77" presetID="1" presetClass="entr" presetSubtype="0" fill="hold" grpId="0" nodeType="afterEffect">
                                  <p:stCondLst>
                                    <p:cond delay="0"/>
                                  </p:stCondLst>
                                  <p:iterate type="lt">
                                    <p:tmAbs val="75"/>
                                  </p:iterate>
                                  <p:childTnLst>
                                    <p:set>
                                      <p:cBhvr>
                                        <p:cTn id="78" dur="1" fill="hold">
                                          <p:stCondLst>
                                            <p:cond delay="74"/>
                                          </p:stCondLst>
                                        </p:cTn>
                                        <p:tgtEl>
                                          <p:spTgt spid="29731"/>
                                        </p:tgtEl>
                                        <p:attrNameLst>
                                          <p:attrName>style.visibility</p:attrName>
                                        </p:attrNameLst>
                                      </p:cBhvr>
                                      <p:to>
                                        <p:strVal val="visible"/>
                                      </p:to>
                                    </p:set>
                                  </p:childTnLst>
                                </p:cTn>
                              </p:par>
                            </p:childTnLst>
                          </p:cTn>
                        </p:par>
                        <p:par>
                          <p:cTn id="79" fill="hold" nodeType="afterGroup">
                            <p:stCondLst>
                              <p:cond delay="16150"/>
                            </p:stCondLst>
                            <p:childTnLst>
                              <p:par>
                                <p:cTn id="80" presetID="1" presetClass="entr" presetSubtype="0" fill="hold" nodeType="afterEffect">
                                  <p:stCondLst>
                                    <p:cond delay="0"/>
                                  </p:stCondLst>
                                  <p:childTnLst>
                                    <p:set>
                                      <p:cBhvr>
                                        <p:cTn id="81" dur="1" fill="hold">
                                          <p:stCondLst>
                                            <p:cond delay="499"/>
                                          </p:stCondLst>
                                        </p:cTn>
                                        <p:tgtEl>
                                          <p:spTgt spid="29734"/>
                                        </p:tgtEl>
                                        <p:attrNameLst>
                                          <p:attrName>style.visibility</p:attrName>
                                        </p:attrNameLst>
                                      </p:cBhvr>
                                      <p:to>
                                        <p:strVal val="visible"/>
                                      </p:to>
                                    </p:set>
                                  </p:childTnLst>
                                </p:cTn>
                              </p:par>
                            </p:childTnLst>
                          </p:cTn>
                        </p:par>
                        <p:par>
                          <p:cTn id="82" fill="hold" nodeType="afterGroup">
                            <p:stCondLst>
                              <p:cond delay="16650"/>
                            </p:stCondLst>
                            <p:childTnLst>
                              <p:par>
                                <p:cTn id="83" presetID="1" presetClass="entr" presetSubtype="0" fill="hold" nodeType="afterEffect">
                                  <p:stCondLst>
                                    <p:cond delay="0"/>
                                  </p:stCondLst>
                                  <p:childTnLst>
                                    <p:set>
                                      <p:cBhvr>
                                        <p:cTn id="84" dur="1" fill="hold">
                                          <p:stCondLst>
                                            <p:cond delay="499"/>
                                          </p:stCondLst>
                                        </p:cTn>
                                        <p:tgtEl>
                                          <p:spTgt spid="29738"/>
                                        </p:tgtEl>
                                        <p:attrNameLst>
                                          <p:attrName>style.visibility</p:attrName>
                                        </p:attrNameLst>
                                      </p:cBhvr>
                                      <p:to>
                                        <p:strVal val="visible"/>
                                      </p:to>
                                    </p:set>
                                  </p:childTnLst>
                                </p:cTn>
                              </p:par>
                            </p:childTnLst>
                          </p:cTn>
                        </p:par>
                        <p:par>
                          <p:cTn id="85" fill="hold" nodeType="afterGroup">
                            <p:stCondLst>
                              <p:cond delay="17150"/>
                            </p:stCondLst>
                            <p:childTnLst>
                              <p:par>
                                <p:cTn id="86" presetID="1" presetClass="entr" presetSubtype="0" fill="hold" grpId="0" nodeType="afterEffect">
                                  <p:stCondLst>
                                    <p:cond delay="0"/>
                                  </p:stCondLst>
                                  <p:childTnLst>
                                    <p:set>
                                      <p:cBhvr>
                                        <p:cTn id="87" dur="1" fill="hold">
                                          <p:stCondLst>
                                            <p:cond delay="499"/>
                                          </p:stCondLst>
                                        </p:cTn>
                                        <p:tgtEl>
                                          <p:spTgt spid="29737"/>
                                        </p:tgtEl>
                                        <p:attrNameLst>
                                          <p:attrName>style.visibility</p:attrName>
                                        </p:attrNameLst>
                                      </p:cBhvr>
                                      <p:to>
                                        <p:strVal val="visible"/>
                                      </p:to>
                                    </p:set>
                                  </p:childTnLst>
                                </p:cTn>
                              </p:par>
                            </p:childTnLst>
                          </p:cTn>
                        </p:par>
                        <p:par>
                          <p:cTn id="88" fill="hold" nodeType="afterGroup">
                            <p:stCondLst>
                              <p:cond delay="17650"/>
                            </p:stCondLst>
                            <p:childTnLst>
                              <p:par>
                                <p:cTn id="89" presetID="1" presetClass="entr" presetSubtype="0" fill="hold" grpId="0" nodeType="afterEffect">
                                  <p:stCondLst>
                                    <p:cond delay="0"/>
                                  </p:stCondLst>
                                  <p:childTnLst>
                                    <p:set>
                                      <p:cBhvr>
                                        <p:cTn id="90" dur="1" fill="hold">
                                          <p:stCondLst>
                                            <p:cond delay="499"/>
                                          </p:stCondLst>
                                        </p:cTn>
                                        <p:tgtEl>
                                          <p:spTgt spid="29732"/>
                                        </p:tgtEl>
                                        <p:attrNameLst>
                                          <p:attrName>style.visibility</p:attrName>
                                        </p:attrNameLst>
                                      </p:cBhvr>
                                      <p:to>
                                        <p:strVal val="visible"/>
                                      </p:to>
                                    </p:set>
                                  </p:childTnLst>
                                </p:cTn>
                              </p:par>
                            </p:childTnLst>
                          </p:cTn>
                        </p:par>
                        <p:par>
                          <p:cTn id="91" fill="hold" nodeType="afterGroup">
                            <p:stCondLst>
                              <p:cond delay="18150"/>
                            </p:stCondLst>
                            <p:childTnLst>
                              <p:par>
                                <p:cTn id="92" presetID="1" presetClass="entr" presetSubtype="0" fill="hold" grpId="0" nodeType="afterEffect">
                                  <p:stCondLst>
                                    <p:cond delay="0"/>
                                  </p:stCondLst>
                                  <p:iterate type="lt">
                                    <p:tmAbs val="75"/>
                                  </p:iterate>
                                  <p:childTnLst>
                                    <p:set>
                                      <p:cBhvr>
                                        <p:cTn id="93" dur="1" fill="hold">
                                          <p:stCondLst>
                                            <p:cond delay="74"/>
                                          </p:stCondLst>
                                        </p:cTn>
                                        <p:tgtEl>
                                          <p:spTgt spid="29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uild="p" autoUpdateAnimBg="0" advAuto="0"/>
      <p:bldP spid="29704" grpId="0" build="p" autoUpdateAnimBg="0" advAuto="0"/>
      <p:bldP spid="29705" grpId="0" autoUpdateAnimBg="0"/>
      <p:bldP spid="29706" grpId="0" autoUpdateAnimBg="0"/>
      <p:bldP spid="29707" grpId="0" autoUpdateAnimBg="0"/>
      <p:bldP spid="29708" grpId="0" autoUpdateAnimBg="0"/>
      <p:bldP spid="29709" grpId="0" autoUpdateAnimBg="0"/>
      <p:bldP spid="29710" grpId="0" autoUpdateAnimBg="0"/>
      <p:bldP spid="29711" grpId="0" autoUpdateAnimBg="0"/>
      <p:bldP spid="29712" grpId="0" autoUpdateAnimBg="0"/>
      <p:bldP spid="29713" grpId="0" autoUpdateAnimBg="0"/>
      <p:bldP spid="29714" grpId="0" autoUpdateAnimBg="0"/>
      <p:bldP spid="29718" grpId="0" animBg="1" autoUpdateAnimBg="0"/>
      <p:bldP spid="29719" grpId="0" autoUpdateAnimBg="0"/>
      <p:bldP spid="29720" grpId="0" animBg="1" autoUpdateAnimBg="0"/>
      <p:bldP spid="29723" grpId="0" animBg="1" autoUpdateAnimBg="0"/>
      <p:bldP spid="29725" grpId="0" autoUpdateAnimBg="0"/>
      <p:bldP spid="29726" grpId="0" autoUpdateAnimBg="0"/>
      <p:bldP spid="29728" grpId="0" autoUpdateAnimBg="0"/>
      <p:bldP spid="29731" grpId="0" autoUpdateAnimBg="0"/>
      <p:bldP spid="29732" grpId="0" animBg="1" autoUpdateAnimBg="0"/>
      <p:bldP spid="29733" grpId="0" animBg="1" autoUpdateAnimBg="0"/>
      <p:bldP spid="2973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0724" name="Picture 4">
            <a:extLst>
              <a:ext uri="{FF2B5EF4-FFF2-40B4-BE49-F238E27FC236}">
                <a16:creationId xmlns:a16="http://schemas.microsoft.com/office/drawing/2014/main" id="{B11EE62C-6BC9-9603-1BA5-54423557B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44475"/>
            <a:ext cx="8197850" cy="6489700"/>
          </a:xfrm>
          <a:prstGeom prst="rect">
            <a:avLst/>
          </a:prstGeom>
          <a:noFill/>
          <a:extLst>
            <a:ext uri="{909E8E84-426E-40DD-AFC4-6F175D3DCCD1}">
              <a14:hiddenFill xmlns:a14="http://schemas.microsoft.com/office/drawing/2010/main">
                <a:solidFill>
                  <a:srgbClr val="FFFFFF"/>
                </a:solidFill>
              </a14:hiddenFill>
            </a:ext>
          </a:extLst>
        </p:spPr>
      </p:pic>
      <p:sp>
        <p:nvSpPr>
          <p:cNvPr id="30725" name="Text Box 5">
            <a:extLst>
              <a:ext uri="{FF2B5EF4-FFF2-40B4-BE49-F238E27FC236}">
                <a16:creationId xmlns:a16="http://schemas.microsoft.com/office/drawing/2014/main" id="{58FDB769-6990-1C04-5939-54BE2DABF392}"/>
              </a:ext>
            </a:extLst>
          </p:cNvPr>
          <p:cNvSpPr txBox="1">
            <a:spLocks noChangeArrowheads="1"/>
          </p:cNvSpPr>
          <p:nvPr/>
        </p:nvSpPr>
        <p:spPr bwMode="auto">
          <a:xfrm>
            <a:off x="1693863" y="1352550"/>
            <a:ext cx="811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權利人</a:t>
            </a:r>
          </a:p>
        </p:txBody>
      </p:sp>
      <p:sp>
        <p:nvSpPr>
          <p:cNvPr id="30726" name="Text Box 6">
            <a:extLst>
              <a:ext uri="{FF2B5EF4-FFF2-40B4-BE49-F238E27FC236}">
                <a16:creationId xmlns:a16="http://schemas.microsoft.com/office/drawing/2014/main" id="{5F307E98-E736-D508-957E-7DED0D1A05A2}"/>
              </a:ext>
            </a:extLst>
          </p:cNvPr>
          <p:cNvSpPr txBox="1">
            <a:spLocks noChangeArrowheads="1"/>
          </p:cNvSpPr>
          <p:nvPr/>
        </p:nvSpPr>
        <p:spPr bwMode="auto">
          <a:xfrm>
            <a:off x="2357438" y="1362075"/>
            <a:ext cx="1084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ea typeface="標楷體" panose="03000509000000000000" pitchFamily="65" charset="-120"/>
              </a:rPr>
              <a:t>陳00</a:t>
            </a:r>
          </a:p>
        </p:txBody>
      </p:sp>
      <p:sp>
        <p:nvSpPr>
          <p:cNvPr id="30728" name="Text Box 8">
            <a:extLst>
              <a:ext uri="{FF2B5EF4-FFF2-40B4-BE49-F238E27FC236}">
                <a16:creationId xmlns:a16="http://schemas.microsoft.com/office/drawing/2014/main" id="{33484A44-7F94-B777-E8DC-D68A4BDE3A8B}"/>
              </a:ext>
            </a:extLst>
          </p:cNvPr>
          <p:cNvSpPr txBox="1">
            <a:spLocks noChangeArrowheads="1"/>
          </p:cNvSpPr>
          <p:nvPr>
            <p:ph type="body" idx="1"/>
          </p:nvPr>
        </p:nvSpPr>
        <p:spPr>
          <a:xfrm>
            <a:off x="1660525" y="1682750"/>
            <a:ext cx="876300" cy="27305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5000"/>
              </a:lnSpc>
              <a:spcBef>
                <a:spcPct val="5000"/>
              </a:spcBef>
              <a:buClrTx/>
              <a:buSzTx/>
              <a:buFontTx/>
              <a:buNone/>
            </a:pPr>
            <a:r>
              <a:rPr lang="zh-TW" altLang="en-US" sz="1600">
                <a:solidFill>
                  <a:srgbClr val="0000CC"/>
                </a:solidFill>
                <a:latin typeface="Times New Roman" panose="02020603050405020304" pitchFamily="18" charset="0"/>
                <a:ea typeface="標楷體" panose="03000509000000000000" pitchFamily="65" charset="-120"/>
              </a:rPr>
              <a:t>義務</a:t>
            </a:r>
            <a:r>
              <a:rPr lang="zh-TW" altLang="en-US" sz="1400">
                <a:solidFill>
                  <a:srgbClr val="0000CC"/>
                </a:solidFill>
                <a:latin typeface="Times New Roman" panose="02020603050405020304" pitchFamily="18" charset="0"/>
                <a:ea typeface="標楷體" panose="03000509000000000000" pitchFamily="65" charset="-120"/>
              </a:rPr>
              <a:t>人</a:t>
            </a:r>
          </a:p>
          <a:p>
            <a:pPr>
              <a:lnSpc>
                <a:spcPct val="55000"/>
              </a:lnSpc>
              <a:spcBef>
                <a:spcPct val="5000"/>
              </a:spcBef>
              <a:buClrTx/>
              <a:buSzTx/>
              <a:buFontTx/>
              <a:buNone/>
            </a:pPr>
            <a:endParaRPr lang="zh-TW" altLang="en-US" sz="1400">
              <a:solidFill>
                <a:srgbClr val="0000CC"/>
              </a:solidFill>
              <a:latin typeface="Times New Roman" panose="02020603050405020304" pitchFamily="18" charset="0"/>
              <a:ea typeface="標楷體" panose="03000509000000000000" pitchFamily="65" charset="-120"/>
            </a:endParaRPr>
          </a:p>
        </p:txBody>
      </p:sp>
      <p:sp>
        <p:nvSpPr>
          <p:cNvPr id="30729" name="Text Box 9">
            <a:extLst>
              <a:ext uri="{FF2B5EF4-FFF2-40B4-BE49-F238E27FC236}">
                <a16:creationId xmlns:a16="http://schemas.microsoft.com/office/drawing/2014/main" id="{348EC17A-FDAA-5229-BE77-B2D360C8443E}"/>
              </a:ext>
            </a:extLst>
          </p:cNvPr>
          <p:cNvSpPr txBox="1">
            <a:spLocks noChangeArrowheads="1"/>
          </p:cNvSpPr>
          <p:nvPr/>
        </p:nvSpPr>
        <p:spPr bwMode="auto">
          <a:xfrm>
            <a:off x="2322513" y="1576388"/>
            <a:ext cx="1450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李00</a:t>
            </a:r>
          </a:p>
        </p:txBody>
      </p:sp>
      <p:sp>
        <p:nvSpPr>
          <p:cNvPr id="30733" name="Text Box 13">
            <a:extLst>
              <a:ext uri="{FF2B5EF4-FFF2-40B4-BE49-F238E27FC236}">
                <a16:creationId xmlns:a16="http://schemas.microsoft.com/office/drawing/2014/main" id="{418E6EEF-425D-C035-7C38-DF102D15906C}"/>
              </a:ext>
            </a:extLst>
          </p:cNvPr>
          <p:cNvSpPr txBox="1">
            <a:spLocks noChangeArrowheads="1"/>
          </p:cNvSpPr>
          <p:nvPr>
            <p:ph type="title"/>
          </p:nvPr>
        </p:nvSpPr>
        <p:spPr>
          <a:xfrm>
            <a:off x="7807325" y="1279525"/>
            <a:ext cx="946150" cy="379413"/>
          </a:xfrm>
          <a:noFill/>
          <a:ln>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600">
                <a:solidFill>
                  <a:srgbClr val="FF0000"/>
                </a:solidFill>
                <a:latin typeface="標楷體" panose="03000509000000000000" pitchFamily="65" charset="-120"/>
                <a:ea typeface="標楷體" panose="03000509000000000000" pitchFamily="65" charset="-120"/>
              </a:rPr>
              <a:t>陳00印</a:t>
            </a:r>
          </a:p>
        </p:txBody>
      </p:sp>
      <p:sp>
        <p:nvSpPr>
          <p:cNvPr id="30734" name="Text Box 14">
            <a:extLst>
              <a:ext uri="{FF2B5EF4-FFF2-40B4-BE49-F238E27FC236}">
                <a16:creationId xmlns:a16="http://schemas.microsoft.com/office/drawing/2014/main" id="{EE56097E-7498-BC75-E64A-DDB083525070}"/>
              </a:ext>
            </a:extLst>
          </p:cNvPr>
          <p:cNvSpPr txBox="1">
            <a:spLocks noChangeArrowheads="1"/>
          </p:cNvSpPr>
          <p:nvPr/>
        </p:nvSpPr>
        <p:spPr bwMode="auto">
          <a:xfrm>
            <a:off x="7813675" y="1728788"/>
            <a:ext cx="944563"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李00印</a:t>
            </a:r>
          </a:p>
        </p:txBody>
      </p:sp>
      <p:sp>
        <p:nvSpPr>
          <p:cNvPr id="30736" name="Text Box 16">
            <a:extLst>
              <a:ext uri="{FF2B5EF4-FFF2-40B4-BE49-F238E27FC236}">
                <a16:creationId xmlns:a16="http://schemas.microsoft.com/office/drawing/2014/main" id="{6913AAA9-A3D3-2461-1757-77EB956A4669}"/>
              </a:ext>
            </a:extLst>
          </p:cNvPr>
          <p:cNvSpPr txBox="1">
            <a:spLocks noChangeArrowheads="1"/>
          </p:cNvSpPr>
          <p:nvPr/>
        </p:nvSpPr>
        <p:spPr bwMode="auto">
          <a:xfrm>
            <a:off x="1676400" y="2438400"/>
            <a:ext cx="84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代理人</a:t>
            </a:r>
          </a:p>
        </p:txBody>
      </p:sp>
      <p:sp>
        <p:nvSpPr>
          <p:cNvPr id="30737" name="Text Box 17">
            <a:extLst>
              <a:ext uri="{FF2B5EF4-FFF2-40B4-BE49-F238E27FC236}">
                <a16:creationId xmlns:a16="http://schemas.microsoft.com/office/drawing/2014/main" id="{DBDABE7C-F803-231F-922F-7261CF954031}"/>
              </a:ext>
            </a:extLst>
          </p:cNvPr>
          <p:cNvSpPr txBox="1">
            <a:spLocks noChangeArrowheads="1"/>
          </p:cNvSpPr>
          <p:nvPr/>
        </p:nvSpPr>
        <p:spPr bwMode="auto">
          <a:xfrm>
            <a:off x="2265363" y="2409825"/>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王小民</a:t>
            </a:r>
          </a:p>
        </p:txBody>
      </p:sp>
      <p:sp>
        <p:nvSpPr>
          <p:cNvPr id="30739" name="Text Box 19">
            <a:extLst>
              <a:ext uri="{FF2B5EF4-FFF2-40B4-BE49-F238E27FC236}">
                <a16:creationId xmlns:a16="http://schemas.microsoft.com/office/drawing/2014/main" id="{C51AAE3E-A876-38DB-C0A0-5BBFADD1DF3F}"/>
              </a:ext>
            </a:extLst>
          </p:cNvPr>
          <p:cNvSpPr txBox="1">
            <a:spLocks noChangeArrowheads="1"/>
          </p:cNvSpPr>
          <p:nvPr/>
        </p:nvSpPr>
        <p:spPr bwMode="auto">
          <a:xfrm>
            <a:off x="2928938" y="24384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0年0月0日</a:t>
            </a:r>
          </a:p>
        </p:txBody>
      </p:sp>
      <p:sp>
        <p:nvSpPr>
          <p:cNvPr id="30740" name="Text Box 20">
            <a:extLst>
              <a:ext uri="{FF2B5EF4-FFF2-40B4-BE49-F238E27FC236}">
                <a16:creationId xmlns:a16="http://schemas.microsoft.com/office/drawing/2014/main" id="{1431D2EA-5378-1EE3-D6BF-BAF7C38A0BD8}"/>
              </a:ext>
            </a:extLst>
          </p:cNvPr>
          <p:cNvSpPr txBox="1">
            <a:spLocks noChangeArrowheads="1"/>
          </p:cNvSpPr>
          <p:nvPr/>
        </p:nvSpPr>
        <p:spPr bwMode="auto">
          <a:xfrm>
            <a:off x="3822700" y="2387600"/>
            <a:ext cx="1231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200">
                <a:solidFill>
                  <a:srgbClr val="0000CC"/>
                </a:solidFill>
              </a:rPr>
              <a:t>xxxxxxxxxx</a:t>
            </a:r>
          </a:p>
        </p:txBody>
      </p:sp>
      <p:sp>
        <p:nvSpPr>
          <p:cNvPr id="30741" name="Text Box 21">
            <a:extLst>
              <a:ext uri="{FF2B5EF4-FFF2-40B4-BE49-F238E27FC236}">
                <a16:creationId xmlns:a16="http://schemas.microsoft.com/office/drawing/2014/main" id="{AF037D38-3AFE-8F53-5A07-75EF49052A5B}"/>
              </a:ext>
            </a:extLst>
          </p:cNvPr>
          <p:cNvSpPr txBox="1">
            <a:spLocks noChangeArrowheads="1"/>
          </p:cNvSpPr>
          <p:nvPr/>
        </p:nvSpPr>
        <p:spPr bwMode="auto">
          <a:xfrm>
            <a:off x="4619625" y="1238250"/>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ooooooooooooooooooo</a:t>
            </a:r>
          </a:p>
        </p:txBody>
      </p:sp>
      <p:sp>
        <p:nvSpPr>
          <p:cNvPr id="30742" name="Text Box 22">
            <a:extLst>
              <a:ext uri="{FF2B5EF4-FFF2-40B4-BE49-F238E27FC236}">
                <a16:creationId xmlns:a16="http://schemas.microsoft.com/office/drawing/2014/main" id="{F4F69363-8565-AE42-2D9B-6DF80280262E}"/>
              </a:ext>
            </a:extLst>
          </p:cNvPr>
          <p:cNvSpPr txBox="1">
            <a:spLocks noChangeArrowheads="1"/>
          </p:cNvSpPr>
          <p:nvPr/>
        </p:nvSpPr>
        <p:spPr bwMode="auto">
          <a:xfrm>
            <a:off x="7729538" y="2320925"/>
            <a:ext cx="1011237"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ea typeface="標楷體" panose="03000509000000000000" pitchFamily="65" charset="-120"/>
              </a:rPr>
              <a:t>王小民印</a:t>
            </a:r>
          </a:p>
        </p:txBody>
      </p:sp>
      <p:sp>
        <p:nvSpPr>
          <p:cNvPr id="30743" name="Text Box 23">
            <a:extLst>
              <a:ext uri="{FF2B5EF4-FFF2-40B4-BE49-F238E27FC236}">
                <a16:creationId xmlns:a16="http://schemas.microsoft.com/office/drawing/2014/main" id="{74222476-B1F2-BE0C-CD7E-3CED82C10848}"/>
              </a:ext>
            </a:extLst>
          </p:cNvPr>
          <p:cNvSpPr txBox="1">
            <a:spLocks noChangeArrowheads="1"/>
          </p:cNvSpPr>
          <p:nvPr/>
        </p:nvSpPr>
        <p:spPr bwMode="auto">
          <a:xfrm>
            <a:off x="2892425" y="13462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0年0月0日</a:t>
            </a:r>
          </a:p>
        </p:txBody>
      </p:sp>
      <p:sp>
        <p:nvSpPr>
          <p:cNvPr id="30744" name="Text Box 24">
            <a:extLst>
              <a:ext uri="{FF2B5EF4-FFF2-40B4-BE49-F238E27FC236}">
                <a16:creationId xmlns:a16="http://schemas.microsoft.com/office/drawing/2014/main" id="{BE855CF2-FDA7-4A83-5EF7-0967E787DA8E}"/>
              </a:ext>
            </a:extLst>
          </p:cNvPr>
          <p:cNvSpPr txBox="1">
            <a:spLocks noChangeArrowheads="1"/>
          </p:cNvSpPr>
          <p:nvPr/>
        </p:nvSpPr>
        <p:spPr bwMode="auto">
          <a:xfrm>
            <a:off x="2892425" y="1597025"/>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0年0月0日</a:t>
            </a:r>
          </a:p>
        </p:txBody>
      </p:sp>
      <p:sp>
        <p:nvSpPr>
          <p:cNvPr id="30745" name="Text Box 25">
            <a:extLst>
              <a:ext uri="{FF2B5EF4-FFF2-40B4-BE49-F238E27FC236}">
                <a16:creationId xmlns:a16="http://schemas.microsoft.com/office/drawing/2014/main" id="{10502E97-6811-B093-1A5F-6B9B58A57765}"/>
              </a:ext>
            </a:extLst>
          </p:cNvPr>
          <p:cNvSpPr txBox="1">
            <a:spLocks noChangeArrowheads="1"/>
          </p:cNvSpPr>
          <p:nvPr/>
        </p:nvSpPr>
        <p:spPr bwMode="auto">
          <a:xfrm>
            <a:off x="3816350" y="1357313"/>
            <a:ext cx="1231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200">
                <a:solidFill>
                  <a:srgbClr val="0000CC"/>
                </a:solidFill>
              </a:rPr>
              <a:t>xxxxxxxxxx</a:t>
            </a:r>
          </a:p>
        </p:txBody>
      </p:sp>
      <p:sp>
        <p:nvSpPr>
          <p:cNvPr id="30746" name="Text Box 26">
            <a:extLst>
              <a:ext uri="{FF2B5EF4-FFF2-40B4-BE49-F238E27FC236}">
                <a16:creationId xmlns:a16="http://schemas.microsoft.com/office/drawing/2014/main" id="{EA62F8AB-138D-526A-4922-5186A43F0722}"/>
              </a:ext>
            </a:extLst>
          </p:cNvPr>
          <p:cNvSpPr txBox="1">
            <a:spLocks noChangeArrowheads="1"/>
          </p:cNvSpPr>
          <p:nvPr/>
        </p:nvSpPr>
        <p:spPr bwMode="auto">
          <a:xfrm>
            <a:off x="3817938" y="1577975"/>
            <a:ext cx="1231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200">
                <a:solidFill>
                  <a:srgbClr val="0000CC"/>
                </a:solidFill>
              </a:rPr>
              <a:t>xxxxxxxxxx</a:t>
            </a:r>
          </a:p>
        </p:txBody>
      </p:sp>
      <p:sp>
        <p:nvSpPr>
          <p:cNvPr id="30747" name="Text Box 27">
            <a:extLst>
              <a:ext uri="{FF2B5EF4-FFF2-40B4-BE49-F238E27FC236}">
                <a16:creationId xmlns:a16="http://schemas.microsoft.com/office/drawing/2014/main" id="{A5864963-B555-BBFD-833F-E272DCA03810}"/>
              </a:ext>
            </a:extLst>
          </p:cNvPr>
          <p:cNvSpPr txBox="1">
            <a:spLocks noChangeArrowheads="1"/>
          </p:cNvSpPr>
          <p:nvPr/>
        </p:nvSpPr>
        <p:spPr bwMode="auto">
          <a:xfrm>
            <a:off x="4676775" y="2273300"/>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ooooooooooooooooooo</a:t>
            </a:r>
          </a:p>
        </p:txBody>
      </p:sp>
      <p:sp>
        <p:nvSpPr>
          <p:cNvPr id="30748" name="Text Box 28">
            <a:extLst>
              <a:ext uri="{FF2B5EF4-FFF2-40B4-BE49-F238E27FC236}">
                <a16:creationId xmlns:a16="http://schemas.microsoft.com/office/drawing/2014/main" id="{72BD6091-A322-D8D6-A8D5-657C2222A9D1}"/>
              </a:ext>
            </a:extLst>
          </p:cNvPr>
          <p:cNvSpPr txBox="1">
            <a:spLocks noChangeArrowheads="1"/>
          </p:cNvSpPr>
          <p:nvPr/>
        </p:nvSpPr>
        <p:spPr bwMode="auto">
          <a:xfrm>
            <a:off x="4587875" y="1427163"/>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ooooooooooooooooooo</a:t>
            </a:r>
          </a:p>
        </p:txBody>
      </p:sp>
      <p:sp>
        <p:nvSpPr>
          <p:cNvPr id="30749" name="Line 29">
            <a:extLst>
              <a:ext uri="{FF2B5EF4-FFF2-40B4-BE49-F238E27FC236}">
                <a16:creationId xmlns:a16="http://schemas.microsoft.com/office/drawing/2014/main" id="{94CACCC3-8DA6-A509-4D5F-431FC5C96A56}"/>
              </a:ext>
            </a:extLst>
          </p:cNvPr>
          <p:cNvSpPr>
            <a:spLocks noChangeShapeType="1"/>
          </p:cNvSpPr>
          <p:nvPr/>
        </p:nvSpPr>
        <p:spPr bwMode="auto">
          <a:xfrm flipV="1">
            <a:off x="7440613" y="1908175"/>
            <a:ext cx="473075" cy="26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0750" name="Text Box 30">
            <a:extLst>
              <a:ext uri="{FF2B5EF4-FFF2-40B4-BE49-F238E27FC236}">
                <a16:creationId xmlns:a16="http://schemas.microsoft.com/office/drawing/2014/main" id="{0690B889-13E6-8EA7-6AE0-F41A1E8F817A}"/>
              </a:ext>
            </a:extLst>
          </p:cNvPr>
          <p:cNvSpPr txBox="1">
            <a:spLocks noChangeArrowheads="1"/>
          </p:cNvSpPr>
          <p:nvPr/>
        </p:nvSpPr>
        <p:spPr bwMode="auto">
          <a:xfrm>
            <a:off x="6659563" y="1817688"/>
            <a:ext cx="871537"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印鑑章</a:t>
            </a:r>
            <a:endParaRPr lang="en-US" altLang="zh-TW" sz="1600">
              <a:solidFill>
                <a:srgbClr val="FF0000"/>
              </a:solidFill>
              <a:latin typeface="標楷體" panose="03000509000000000000" pitchFamily="65" charset="-120"/>
              <a:ea typeface="標楷體" panose="03000509000000000000" pitchFamily="65" charset="-120"/>
            </a:endParaRPr>
          </a:p>
        </p:txBody>
      </p:sp>
      <p:sp>
        <p:nvSpPr>
          <p:cNvPr id="30751" name="AutoShape 31">
            <a:hlinkClick r:id="" action="ppaction://hlinkshowjump?jump=nextslide" highlightClick="1"/>
            <a:extLst>
              <a:ext uri="{FF2B5EF4-FFF2-40B4-BE49-F238E27FC236}">
                <a16:creationId xmlns:a16="http://schemas.microsoft.com/office/drawing/2014/main" id="{D0BE9FCB-B955-6EFF-D388-75B696685155}"/>
              </a:ext>
            </a:extLst>
          </p:cNvPr>
          <p:cNvSpPr>
            <a:spLocks noChangeArrowheads="1"/>
          </p:cNvSpPr>
          <p:nvPr/>
        </p:nvSpPr>
        <p:spPr bwMode="auto">
          <a:xfrm>
            <a:off x="1752600" y="6019800"/>
            <a:ext cx="5334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752" name="AutoShape 32">
            <a:hlinkClick r:id="" action="ppaction://hlinkshowjump?jump=previousslide" highlightClick="1"/>
            <a:extLst>
              <a:ext uri="{FF2B5EF4-FFF2-40B4-BE49-F238E27FC236}">
                <a16:creationId xmlns:a16="http://schemas.microsoft.com/office/drawing/2014/main" id="{833EC0EF-51D2-5CEE-8242-28DD7C0ACEA5}"/>
              </a:ext>
            </a:extLst>
          </p:cNvPr>
          <p:cNvSpPr>
            <a:spLocks noChangeArrowheads="1"/>
          </p:cNvSpPr>
          <p:nvPr/>
        </p:nvSpPr>
        <p:spPr bwMode="auto">
          <a:xfrm>
            <a:off x="2438400" y="6019800"/>
            <a:ext cx="5334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0725"/>
                                        </p:tgtEl>
                                        <p:attrNameLst>
                                          <p:attrName>style.visibility</p:attrName>
                                        </p:attrNameLst>
                                      </p:cBhvr>
                                      <p:to>
                                        <p:strVal val="visible"/>
                                      </p:to>
                                    </p:set>
                                  </p:childTnLst>
                                </p:cTn>
                              </p:par>
                            </p:childTnLst>
                          </p:cTn>
                        </p:par>
                        <p:par>
                          <p:cTn id="7" fill="hold" nodeType="afterGroup">
                            <p:stCondLst>
                              <p:cond delay="22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0726"/>
                                        </p:tgtEl>
                                        <p:attrNameLst>
                                          <p:attrName>style.visibility</p:attrName>
                                        </p:attrNameLst>
                                      </p:cBhvr>
                                      <p:to>
                                        <p:strVal val="visible"/>
                                      </p:to>
                                    </p:set>
                                  </p:childTnLst>
                                </p:cTn>
                              </p:par>
                            </p:childTnLst>
                          </p:cTn>
                        </p:par>
                        <p:par>
                          <p:cTn id="10" fill="hold" nodeType="afterGroup">
                            <p:stCondLst>
                              <p:cond delay="4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0743"/>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0745"/>
                                        </p:tgtEl>
                                        <p:attrNameLst>
                                          <p:attrName>style.visibility</p:attrName>
                                        </p:attrNameLst>
                                      </p:cBhvr>
                                      <p:to>
                                        <p:strVal val="visible"/>
                                      </p:to>
                                    </p:set>
                                  </p:childTnLst>
                                </p:cTn>
                              </p:par>
                            </p:childTnLst>
                          </p:cTn>
                        </p:par>
                        <p:par>
                          <p:cTn id="16" fill="hold" nodeType="afterGroup">
                            <p:stCondLst>
                              <p:cond delay="165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0741"/>
                                        </p:tgtEl>
                                        <p:attrNameLst>
                                          <p:attrName>style.visibility</p:attrName>
                                        </p:attrNameLst>
                                      </p:cBhvr>
                                      <p:to>
                                        <p:strVal val="visible"/>
                                      </p:to>
                                    </p:set>
                                  </p:childTnLst>
                                </p:cTn>
                              </p:par>
                            </p:childTnLst>
                          </p:cTn>
                        </p:par>
                        <p:par>
                          <p:cTn id="19" fill="hold" nodeType="afterGroup">
                            <p:stCondLst>
                              <p:cond delay="3075"/>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0733"/>
                                        </p:tgtEl>
                                        <p:attrNameLst>
                                          <p:attrName>style.visibility</p:attrName>
                                        </p:attrNameLst>
                                      </p:cBhvr>
                                      <p:to>
                                        <p:strVal val="visible"/>
                                      </p:to>
                                    </p:set>
                                  </p:childTnLst>
                                </p:cTn>
                              </p:par>
                            </p:childTnLst>
                          </p:cTn>
                        </p:par>
                        <p:par>
                          <p:cTn id="22" fill="hold" nodeType="afterGroup">
                            <p:stCondLst>
                              <p:cond delay="337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0728">
                                            <p:txEl>
                                              <p:pRg st="0" end="0"/>
                                            </p:txEl>
                                          </p:spTgt>
                                        </p:tgtEl>
                                        <p:attrNameLst>
                                          <p:attrName>style.visibility</p:attrName>
                                        </p:attrNameLst>
                                      </p:cBhvr>
                                      <p:to>
                                        <p:strVal val="visible"/>
                                      </p:to>
                                    </p:set>
                                  </p:childTnLst>
                                </p:cTn>
                              </p:par>
                            </p:childTnLst>
                          </p:cTn>
                        </p:par>
                        <p:par>
                          <p:cTn id="25" fill="hold" nodeType="afterGroup">
                            <p:stCondLst>
                              <p:cond delay="3600"/>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0729"/>
                                        </p:tgtEl>
                                        <p:attrNameLst>
                                          <p:attrName>style.visibility</p:attrName>
                                        </p:attrNameLst>
                                      </p:cBhvr>
                                      <p:to>
                                        <p:strVal val="visible"/>
                                      </p:to>
                                    </p:set>
                                  </p:childTnLst>
                                </p:cTn>
                              </p:par>
                            </p:childTnLst>
                          </p:cTn>
                        </p:par>
                        <p:par>
                          <p:cTn id="28" fill="hold" nodeType="afterGroup">
                            <p:stCondLst>
                              <p:cond delay="382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0744"/>
                                        </p:tgtEl>
                                        <p:attrNameLst>
                                          <p:attrName>style.visibility</p:attrName>
                                        </p:attrNameLst>
                                      </p:cBhvr>
                                      <p:to>
                                        <p:strVal val="visible"/>
                                      </p:to>
                                    </p:set>
                                  </p:childTnLst>
                                </p:cTn>
                              </p:par>
                            </p:childTnLst>
                          </p:cTn>
                        </p:par>
                        <p:par>
                          <p:cTn id="31" fill="hold" nodeType="afterGroup">
                            <p:stCondLst>
                              <p:cond delay="427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0746"/>
                                        </p:tgtEl>
                                        <p:attrNameLst>
                                          <p:attrName>style.visibility</p:attrName>
                                        </p:attrNameLst>
                                      </p:cBhvr>
                                      <p:to>
                                        <p:strVal val="visible"/>
                                      </p:to>
                                    </p:set>
                                  </p:childTnLst>
                                </p:cTn>
                              </p:par>
                            </p:childTnLst>
                          </p:cTn>
                        </p:par>
                        <p:par>
                          <p:cTn id="34" fill="hold" nodeType="afterGroup">
                            <p:stCondLst>
                              <p:cond delay="502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0748"/>
                                        </p:tgtEl>
                                        <p:attrNameLst>
                                          <p:attrName>style.visibility</p:attrName>
                                        </p:attrNameLst>
                                      </p:cBhvr>
                                      <p:to>
                                        <p:strVal val="visible"/>
                                      </p:to>
                                    </p:set>
                                  </p:childTnLst>
                                </p:cTn>
                              </p:par>
                            </p:childTnLst>
                          </p:cTn>
                        </p:par>
                        <p:par>
                          <p:cTn id="37" fill="hold" nodeType="afterGroup">
                            <p:stCondLst>
                              <p:cond delay="645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0734"/>
                                        </p:tgtEl>
                                        <p:attrNameLst>
                                          <p:attrName>style.visibility</p:attrName>
                                        </p:attrNameLst>
                                      </p:cBhvr>
                                      <p:to>
                                        <p:strVal val="visible"/>
                                      </p:to>
                                    </p:set>
                                  </p:childTnLst>
                                </p:cTn>
                              </p:par>
                            </p:childTnLst>
                          </p:cTn>
                        </p:par>
                        <p:par>
                          <p:cTn id="40" fill="hold" nodeType="afterGroup">
                            <p:stCondLst>
                              <p:cond delay="6750"/>
                            </p:stCondLst>
                            <p:childTnLst>
                              <p:par>
                                <p:cTn id="41" presetID="1" presetClass="entr" presetSubtype="0" fill="hold" nodeType="afterEffect">
                                  <p:stCondLst>
                                    <p:cond delay="0"/>
                                  </p:stCondLst>
                                  <p:childTnLst>
                                    <p:set>
                                      <p:cBhvr>
                                        <p:cTn id="42" dur="1" fill="hold">
                                          <p:stCondLst>
                                            <p:cond delay="499"/>
                                          </p:stCondLst>
                                        </p:cTn>
                                        <p:tgtEl>
                                          <p:spTgt spid="30749"/>
                                        </p:tgtEl>
                                        <p:attrNameLst>
                                          <p:attrName>style.visibility</p:attrName>
                                        </p:attrNameLst>
                                      </p:cBhvr>
                                      <p:to>
                                        <p:strVal val="visible"/>
                                      </p:to>
                                    </p:set>
                                  </p:childTnLst>
                                </p:cTn>
                              </p:par>
                            </p:childTnLst>
                          </p:cTn>
                        </p:par>
                        <p:par>
                          <p:cTn id="43" fill="hold" nodeType="afterGroup">
                            <p:stCondLst>
                              <p:cond delay="725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30750"/>
                                        </p:tgtEl>
                                        <p:attrNameLst>
                                          <p:attrName>style.visibility</p:attrName>
                                        </p:attrNameLst>
                                      </p:cBhvr>
                                      <p:to>
                                        <p:strVal val="visible"/>
                                      </p:to>
                                    </p:set>
                                  </p:childTnLst>
                                </p:cTn>
                              </p:par>
                            </p:childTnLst>
                          </p:cTn>
                        </p:par>
                        <p:par>
                          <p:cTn id="46" fill="hold" nodeType="afterGroup">
                            <p:stCondLst>
                              <p:cond delay="7475"/>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0736"/>
                                        </p:tgtEl>
                                        <p:attrNameLst>
                                          <p:attrName>style.visibility</p:attrName>
                                        </p:attrNameLst>
                                      </p:cBhvr>
                                      <p:to>
                                        <p:strVal val="visible"/>
                                      </p:to>
                                    </p:set>
                                  </p:childTnLst>
                                </p:cTn>
                              </p:par>
                            </p:childTnLst>
                          </p:cTn>
                        </p:par>
                        <p:par>
                          <p:cTn id="49" fill="hold" nodeType="afterGroup">
                            <p:stCondLst>
                              <p:cond delay="7700"/>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0737"/>
                                        </p:tgtEl>
                                        <p:attrNameLst>
                                          <p:attrName>style.visibility</p:attrName>
                                        </p:attrNameLst>
                                      </p:cBhvr>
                                      <p:to>
                                        <p:strVal val="visible"/>
                                      </p:to>
                                    </p:set>
                                  </p:childTnLst>
                                </p:cTn>
                              </p:par>
                            </p:childTnLst>
                          </p:cTn>
                        </p:par>
                        <p:par>
                          <p:cTn id="52" fill="hold" nodeType="afterGroup">
                            <p:stCondLst>
                              <p:cond delay="7925"/>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30739"/>
                                        </p:tgtEl>
                                        <p:attrNameLst>
                                          <p:attrName>style.visibility</p:attrName>
                                        </p:attrNameLst>
                                      </p:cBhvr>
                                      <p:to>
                                        <p:strVal val="visible"/>
                                      </p:to>
                                    </p:set>
                                  </p:childTnLst>
                                </p:cTn>
                              </p:par>
                            </p:childTnLst>
                          </p:cTn>
                        </p:par>
                        <p:par>
                          <p:cTn id="55" fill="hold" nodeType="afterGroup">
                            <p:stCondLst>
                              <p:cond delay="8375"/>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30740"/>
                                        </p:tgtEl>
                                        <p:attrNameLst>
                                          <p:attrName>style.visibility</p:attrName>
                                        </p:attrNameLst>
                                      </p:cBhvr>
                                      <p:to>
                                        <p:strVal val="visible"/>
                                      </p:to>
                                    </p:set>
                                  </p:childTnLst>
                                </p:cTn>
                              </p:par>
                            </p:childTnLst>
                          </p:cTn>
                        </p:par>
                        <p:par>
                          <p:cTn id="58" fill="hold" nodeType="afterGroup">
                            <p:stCondLst>
                              <p:cond delay="9125"/>
                            </p:stCondLst>
                            <p:childTnLst>
                              <p:par>
                                <p:cTn id="59" presetID="1" presetClass="entr" presetSubtype="0" fill="hold" grpId="0" nodeType="afterEffect">
                                  <p:stCondLst>
                                    <p:cond delay="0"/>
                                  </p:stCondLst>
                                  <p:iterate type="lt">
                                    <p:tmAbs val="75"/>
                                  </p:iterate>
                                  <p:childTnLst>
                                    <p:set>
                                      <p:cBhvr>
                                        <p:cTn id="60" dur="1" fill="hold">
                                          <p:stCondLst>
                                            <p:cond delay="74"/>
                                          </p:stCondLst>
                                        </p:cTn>
                                        <p:tgtEl>
                                          <p:spTgt spid="30747"/>
                                        </p:tgtEl>
                                        <p:attrNameLst>
                                          <p:attrName>style.visibility</p:attrName>
                                        </p:attrNameLst>
                                      </p:cBhvr>
                                      <p:to>
                                        <p:strVal val="visible"/>
                                      </p:to>
                                    </p:set>
                                  </p:childTnLst>
                                </p:cTn>
                              </p:par>
                            </p:childTnLst>
                          </p:cTn>
                        </p:par>
                        <p:par>
                          <p:cTn id="61" fill="hold" nodeType="afterGroup">
                            <p:stCondLst>
                              <p:cond delay="10550"/>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30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26" grpId="0" autoUpdateAnimBg="0"/>
      <p:bldP spid="30728" grpId="0" build="p" autoUpdateAnimBg="0" advAuto="0"/>
      <p:bldP spid="30729" grpId="0" autoUpdateAnimBg="0"/>
      <p:bldP spid="30733" grpId="0" animBg="1" autoUpdateAnimBg="0"/>
      <p:bldP spid="30734" grpId="0" animBg="1" autoUpdateAnimBg="0"/>
      <p:bldP spid="30736" grpId="0" autoUpdateAnimBg="0"/>
      <p:bldP spid="30737" grpId="0" autoUpdateAnimBg="0"/>
      <p:bldP spid="30739" grpId="0" autoUpdateAnimBg="0"/>
      <p:bldP spid="30740" grpId="0" autoUpdateAnimBg="0"/>
      <p:bldP spid="30741" grpId="0" autoUpdateAnimBg="0"/>
      <p:bldP spid="30742" grpId="0" animBg="1" autoUpdateAnimBg="0"/>
      <p:bldP spid="30743" grpId="0" autoUpdateAnimBg="0"/>
      <p:bldP spid="30744" grpId="0" autoUpdateAnimBg="0"/>
      <p:bldP spid="30745" grpId="0" autoUpdateAnimBg="0"/>
      <p:bldP spid="30746" grpId="0" autoUpdateAnimBg="0"/>
      <p:bldP spid="30747" grpId="0" autoUpdateAnimBg="0"/>
      <p:bldP spid="30748" grpId="0" autoUpdateAnimBg="0"/>
      <p:bldP spid="3075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1770" name="Picture 26">
            <a:extLst>
              <a:ext uri="{FF2B5EF4-FFF2-40B4-BE49-F238E27FC236}">
                <a16:creationId xmlns:a16="http://schemas.microsoft.com/office/drawing/2014/main" id="{698C414A-88F5-AFA8-4812-320E61DA2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608"/>
          <a:stretch>
            <a:fillRect/>
          </a:stretch>
        </p:blipFill>
        <p:spPr bwMode="auto">
          <a:xfrm>
            <a:off x="566738" y="628650"/>
            <a:ext cx="8047037" cy="5197475"/>
          </a:xfrm>
          <a:prstGeom prst="rect">
            <a:avLst/>
          </a:prstGeom>
          <a:noFill/>
          <a:extLst>
            <a:ext uri="{909E8E84-426E-40DD-AFC4-6F175D3DCCD1}">
              <a14:hiddenFill xmlns:a14="http://schemas.microsoft.com/office/drawing/2010/main">
                <a:solidFill>
                  <a:srgbClr val="FFFFFF"/>
                </a:solidFill>
              </a14:hiddenFill>
            </a:ext>
          </a:extLst>
        </p:spPr>
      </p:pic>
      <p:sp>
        <p:nvSpPr>
          <p:cNvPr id="31754" name="Text Box 10">
            <a:extLst>
              <a:ext uri="{FF2B5EF4-FFF2-40B4-BE49-F238E27FC236}">
                <a16:creationId xmlns:a16="http://schemas.microsoft.com/office/drawing/2014/main" id="{8BD99B2E-A736-78FF-8EA8-BA72D4B0639C}"/>
              </a:ext>
            </a:extLst>
          </p:cNvPr>
          <p:cNvSpPr txBox="1">
            <a:spLocks noChangeArrowheads="1"/>
          </p:cNvSpPr>
          <p:nvPr>
            <p:ph type="body" idx="1"/>
          </p:nvPr>
        </p:nvSpPr>
        <p:spPr>
          <a:xfrm>
            <a:off x="2232025" y="2181225"/>
            <a:ext cx="738188" cy="3578225"/>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龍潭</a:t>
            </a:r>
          </a:p>
          <a:p>
            <a:pPr>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大民</a:t>
            </a:r>
          </a:p>
          <a:p>
            <a:pPr>
              <a:lnSpc>
                <a:spcPct val="50000"/>
              </a:lnSpc>
              <a:spcBef>
                <a:spcPct val="50000"/>
              </a:spcBef>
              <a:buClrTx/>
              <a:buSzTx/>
              <a:buFontTx/>
              <a:buNone/>
            </a:pPr>
            <a:endParaRPr lang="zh-TW" altLang="en-US" sz="1800">
              <a:solidFill>
                <a:srgbClr val="0000CC"/>
              </a:solidFill>
              <a:latin typeface="標楷體" panose="03000509000000000000" pitchFamily="65" charset="-120"/>
              <a:ea typeface="標楷體" panose="03000509000000000000" pitchFamily="65" charset="-120"/>
            </a:endParaRPr>
          </a:p>
          <a:p>
            <a:pPr>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 9</a:t>
            </a:r>
          </a:p>
          <a:p>
            <a:pPr>
              <a:lnSpc>
                <a:spcPct val="150000"/>
              </a:lnSpc>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 建</a:t>
            </a:r>
          </a:p>
          <a:p>
            <a:pPr>
              <a:lnSpc>
                <a:spcPct val="150000"/>
              </a:lnSpc>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999</a:t>
            </a:r>
          </a:p>
          <a:p>
            <a:pPr>
              <a:spcBef>
                <a:spcPct val="50000"/>
              </a:spcBef>
              <a:buClrTx/>
              <a:buSzTx/>
              <a:buFontTx/>
              <a:buNone/>
            </a:pPr>
            <a:endParaRPr lang="zh-TW" altLang="en-US" sz="1800">
              <a:solidFill>
                <a:srgbClr val="0000CC"/>
              </a:solidFill>
              <a:latin typeface="標楷體" panose="03000509000000000000" pitchFamily="65" charset="-120"/>
              <a:ea typeface="標楷體" panose="03000509000000000000" pitchFamily="65" charset="-120"/>
            </a:endParaRPr>
          </a:p>
          <a:p>
            <a:pPr>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全部</a:t>
            </a:r>
          </a:p>
        </p:txBody>
      </p:sp>
      <p:sp>
        <p:nvSpPr>
          <p:cNvPr id="31758" name="Text Box 14">
            <a:extLst>
              <a:ext uri="{FF2B5EF4-FFF2-40B4-BE49-F238E27FC236}">
                <a16:creationId xmlns:a16="http://schemas.microsoft.com/office/drawing/2014/main" id="{6DE32090-5E2F-3BAC-D093-36BE46420B24}"/>
              </a:ext>
            </a:extLst>
          </p:cNvPr>
          <p:cNvSpPr txBox="1">
            <a:spLocks noChangeArrowheads="1"/>
          </p:cNvSpPr>
          <p:nvPr/>
        </p:nvSpPr>
        <p:spPr bwMode="auto">
          <a:xfrm>
            <a:off x="5495925" y="2033588"/>
            <a:ext cx="898525" cy="369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nSpc>
                <a:spcPct val="5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45</a:t>
            </a: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龍潭</a:t>
            </a:r>
          </a:p>
          <a:p>
            <a:pPr>
              <a:lnSpc>
                <a:spcPct val="2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2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2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大民</a:t>
            </a: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 </a:t>
            </a: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9</a:t>
            </a:r>
          </a:p>
          <a:p>
            <a:pPr>
              <a:lnSpc>
                <a:spcPct val="3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22</a:t>
            </a:r>
          </a:p>
          <a:p>
            <a:pPr>
              <a:lnSpc>
                <a:spcPct val="2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33</a:t>
            </a:r>
          </a:p>
          <a:p>
            <a:pPr>
              <a:lnSpc>
                <a:spcPct val="2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44</a:t>
            </a:r>
          </a:p>
          <a:p>
            <a:pPr>
              <a:lnSpc>
                <a:spcPct val="1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3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99</a:t>
            </a: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陽台</a:t>
            </a:r>
          </a:p>
          <a:p>
            <a:pPr>
              <a:lnSpc>
                <a:spcPct val="3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11.5</a:t>
            </a:r>
          </a:p>
          <a:p>
            <a:pPr>
              <a:lnSpc>
                <a:spcPct val="3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全部</a:t>
            </a:r>
          </a:p>
        </p:txBody>
      </p:sp>
      <p:sp>
        <p:nvSpPr>
          <p:cNvPr id="31771" name="AutoShape 27">
            <a:hlinkClick r:id="" action="ppaction://hlinkshowjump?jump=nextslide" highlightClick="1"/>
            <a:extLst>
              <a:ext uri="{FF2B5EF4-FFF2-40B4-BE49-F238E27FC236}">
                <a16:creationId xmlns:a16="http://schemas.microsoft.com/office/drawing/2014/main" id="{634C6CF4-F57D-C0D6-63F3-C8CFB49FD3BA}"/>
              </a:ext>
            </a:extLst>
          </p:cNvPr>
          <p:cNvSpPr>
            <a:spLocks noChangeArrowheads="1"/>
          </p:cNvSpPr>
          <p:nvPr/>
        </p:nvSpPr>
        <p:spPr bwMode="auto">
          <a:xfrm>
            <a:off x="1447800" y="5943600"/>
            <a:ext cx="5334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772" name="AutoShape 28">
            <a:hlinkClick r:id="" action="ppaction://hlinkshowjump?jump=previousslide" highlightClick="1"/>
            <a:extLst>
              <a:ext uri="{FF2B5EF4-FFF2-40B4-BE49-F238E27FC236}">
                <a16:creationId xmlns:a16="http://schemas.microsoft.com/office/drawing/2014/main" id="{98339F87-0950-640D-2923-99046D58E80E}"/>
              </a:ext>
            </a:extLst>
          </p:cNvPr>
          <p:cNvSpPr>
            <a:spLocks noChangeArrowheads="1"/>
          </p:cNvSpPr>
          <p:nvPr/>
        </p:nvSpPr>
        <p:spPr bwMode="auto">
          <a:xfrm>
            <a:off x="2209800" y="5943600"/>
            <a:ext cx="5334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1754">
                                            <p:txEl>
                                              <p:pRg st="0" end="0"/>
                                            </p:txEl>
                                          </p:spTgt>
                                        </p:tgtEl>
                                        <p:attrNameLst>
                                          <p:attrName>style.visibility</p:attrName>
                                        </p:attrNameLst>
                                      </p:cBhvr>
                                      <p:to>
                                        <p:strVal val="visible"/>
                                      </p:to>
                                    </p:set>
                                  </p:childTnLst>
                                </p:cTn>
                              </p:par>
                            </p:childTnLst>
                          </p:cTn>
                        </p:par>
                        <p:par>
                          <p:cTn id="7" fill="hold" nodeType="afterGroup">
                            <p:stCondLst>
                              <p:cond delay="15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1754">
                                            <p:txEl>
                                              <p:pRg st="1" end="1"/>
                                            </p:txEl>
                                          </p:spTgt>
                                        </p:tgtEl>
                                        <p:attrNameLst>
                                          <p:attrName>style.visibility</p:attrName>
                                        </p:attrNameLst>
                                      </p:cBhvr>
                                      <p:to>
                                        <p:strVal val="visible"/>
                                      </p:to>
                                    </p:set>
                                  </p:childTnLst>
                                </p:cTn>
                              </p:par>
                            </p:childTnLst>
                          </p:cTn>
                        </p:par>
                        <p:par>
                          <p:cTn id="10" fill="hold" nodeType="afterGroup">
                            <p:stCondLst>
                              <p:cond delay="3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1754">
                                            <p:txEl>
                                              <p:pRg st="3" end="3"/>
                                            </p:txEl>
                                          </p:spTgt>
                                        </p:tgtEl>
                                        <p:attrNameLst>
                                          <p:attrName>style.visibility</p:attrName>
                                        </p:attrNameLst>
                                      </p:cBhvr>
                                      <p:to>
                                        <p:strVal val="visible"/>
                                      </p:to>
                                    </p:set>
                                  </p:childTnLst>
                                </p:cTn>
                              </p:par>
                            </p:childTnLst>
                          </p:cTn>
                        </p:par>
                        <p:par>
                          <p:cTn id="13" fill="hold" nodeType="afterGroup">
                            <p:stCondLst>
                              <p:cond delay="375"/>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1754">
                                            <p:txEl>
                                              <p:pRg st="4" end="4"/>
                                            </p:txEl>
                                          </p:spTgt>
                                        </p:tgtEl>
                                        <p:attrNameLst>
                                          <p:attrName>style.visibility</p:attrName>
                                        </p:attrNameLst>
                                      </p:cBhvr>
                                      <p:to>
                                        <p:strVal val="visible"/>
                                      </p:to>
                                    </p:set>
                                  </p:childTnLst>
                                </p:cTn>
                              </p:par>
                            </p:childTnLst>
                          </p:cTn>
                        </p:par>
                        <p:par>
                          <p:cTn id="16" fill="hold" nodeType="afterGroup">
                            <p:stCondLst>
                              <p:cond delay="45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1754">
                                            <p:txEl>
                                              <p:pRg st="5" end="5"/>
                                            </p:txEl>
                                          </p:spTgt>
                                        </p:tgtEl>
                                        <p:attrNameLst>
                                          <p:attrName>style.visibility</p:attrName>
                                        </p:attrNameLst>
                                      </p:cBhvr>
                                      <p:to>
                                        <p:strVal val="visible"/>
                                      </p:to>
                                    </p:set>
                                  </p:childTnLst>
                                </p:cTn>
                              </p:par>
                            </p:childTnLst>
                          </p:cTn>
                        </p:par>
                        <p:par>
                          <p:cTn id="19" fill="hold" nodeType="afterGroup">
                            <p:stCondLst>
                              <p:cond delay="675"/>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1754">
                                            <p:txEl>
                                              <p:pRg st="7" end="7"/>
                                            </p:txEl>
                                          </p:spTgt>
                                        </p:tgtEl>
                                        <p:attrNameLst>
                                          <p:attrName>style.visibility</p:attrName>
                                        </p:attrNameLst>
                                      </p:cBhvr>
                                      <p:to>
                                        <p:strVal val="visible"/>
                                      </p:to>
                                    </p:set>
                                  </p:childTnLst>
                                </p:cTn>
                              </p:par>
                            </p:childTnLst>
                          </p:cTn>
                        </p:par>
                        <p:par>
                          <p:cTn id="22" fill="hold" nodeType="afterGroup">
                            <p:stCondLst>
                              <p:cond delay="82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1758">
                                            <p:txEl>
                                              <p:pRg st="0" end="0"/>
                                            </p:txEl>
                                          </p:spTgt>
                                        </p:tgtEl>
                                        <p:attrNameLst>
                                          <p:attrName>style.visibility</p:attrName>
                                        </p:attrNameLst>
                                      </p:cBhvr>
                                      <p:to>
                                        <p:strVal val="visible"/>
                                      </p:to>
                                    </p:set>
                                  </p:childTnLst>
                                </p:cTn>
                              </p:par>
                            </p:childTnLst>
                          </p:cTn>
                        </p:par>
                        <p:par>
                          <p:cTn id="25" fill="hold" nodeType="afterGroup">
                            <p:stCondLst>
                              <p:cond delay="97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1758">
                                            <p:txEl>
                                              <p:pRg st="1" end="1"/>
                                            </p:txEl>
                                          </p:spTgt>
                                        </p:tgtEl>
                                        <p:attrNameLst>
                                          <p:attrName>style.visibility</p:attrName>
                                        </p:attrNameLst>
                                      </p:cBhvr>
                                      <p:to>
                                        <p:strVal val="visible"/>
                                      </p:to>
                                    </p:set>
                                  </p:childTnLst>
                                </p:cTn>
                              </p:par>
                            </p:childTnLst>
                          </p:cTn>
                        </p:par>
                        <p:par>
                          <p:cTn id="28" fill="hold" nodeType="afterGroup">
                            <p:stCondLst>
                              <p:cond delay="112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1758">
                                            <p:txEl>
                                              <p:pRg st="2" end="2"/>
                                            </p:txEl>
                                          </p:spTgt>
                                        </p:tgtEl>
                                        <p:attrNameLst>
                                          <p:attrName>style.visibility</p:attrName>
                                        </p:attrNameLst>
                                      </p:cBhvr>
                                      <p:to>
                                        <p:strVal val="visible"/>
                                      </p:to>
                                    </p:set>
                                  </p:childTnLst>
                                </p:cTn>
                              </p:par>
                            </p:childTnLst>
                          </p:cTn>
                        </p:par>
                        <p:par>
                          <p:cTn id="31" fill="hold" nodeType="afterGroup">
                            <p:stCondLst>
                              <p:cond delay="120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1758">
                                            <p:txEl>
                                              <p:pRg st="3" end="3"/>
                                            </p:txEl>
                                          </p:spTgt>
                                        </p:tgtEl>
                                        <p:attrNameLst>
                                          <p:attrName>style.visibility</p:attrName>
                                        </p:attrNameLst>
                                      </p:cBhvr>
                                      <p:to>
                                        <p:strVal val="visible"/>
                                      </p:to>
                                    </p:set>
                                  </p:childTnLst>
                                </p:cTn>
                              </p:par>
                            </p:childTnLst>
                          </p:cTn>
                        </p:par>
                        <p:par>
                          <p:cTn id="34" fill="hold" nodeType="afterGroup">
                            <p:stCondLst>
                              <p:cond delay="127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1758">
                                            <p:txEl>
                                              <p:pRg st="4" end="4"/>
                                            </p:txEl>
                                          </p:spTgt>
                                        </p:tgtEl>
                                        <p:attrNameLst>
                                          <p:attrName>style.visibility</p:attrName>
                                        </p:attrNameLst>
                                      </p:cBhvr>
                                      <p:to>
                                        <p:strVal val="visible"/>
                                      </p:to>
                                    </p:set>
                                  </p:childTnLst>
                                </p:cTn>
                              </p:par>
                            </p:childTnLst>
                          </p:cTn>
                        </p:par>
                        <p:par>
                          <p:cTn id="37" fill="hold" nodeType="afterGroup">
                            <p:stCondLst>
                              <p:cond delay="135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1758">
                                            <p:txEl>
                                              <p:pRg st="5" end="5"/>
                                            </p:txEl>
                                          </p:spTgt>
                                        </p:tgtEl>
                                        <p:attrNameLst>
                                          <p:attrName>style.visibility</p:attrName>
                                        </p:attrNameLst>
                                      </p:cBhvr>
                                      <p:to>
                                        <p:strVal val="visible"/>
                                      </p:to>
                                    </p:set>
                                  </p:childTnLst>
                                </p:cTn>
                              </p:par>
                            </p:childTnLst>
                          </p:cTn>
                        </p:par>
                        <p:par>
                          <p:cTn id="40" fill="hold" nodeType="afterGroup">
                            <p:stCondLst>
                              <p:cond delay="15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1758">
                                            <p:txEl>
                                              <p:pRg st="6" end="6"/>
                                            </p:txEl>
                                          </p:spTgt>
                                        </p:tgtEl>
                                        <p:attrNameLst>
                                          <p:attrName>style.visibility</p:attrName>
                                        </p:attrNameLst>
                                      </p:cBhvr>
                                      <p:to>
                                        <p:strVal val="visible"/>
                                      </p:to>
                                    </p:set>
                                  </p:childTnLst>
                                </p:cTn>
                              </p:par>
                            </p:childTnLst>
                          </p:cTn>
                        </p:par>
                        <p:par>
                          <p:cTn id="43" fill="hold" nodeType="afterGroup">
                            <p:stCondLst>
                              <p:cond delay="150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31758">
                                            <p:txEl>
                                              <p:pRg st="7" end="7"/>
                                            </p:txEl>
                                          </p:spTgt>
                                        </p:tgtEl>
                                        <p:attrNameLst>
                                          <p:attrName>style.visibility</p:attrName>
                                        </p:attrNameLst>
                                      </p:cBhvr>
                                      <p:to>
                                        <p:strVal val="visible"/>
                                      </p:to>
                                    </p:set>
                                  </p:childTnLst>
                                </p:cTn>
                              </p:par>
                            </p:childTnLst>
                          </p:cTn>
                        </p:par>
                        <p:par>
                          <p:cTn id="46" fill="hold" nodeType="afterGroup">
                            <p:stCondLst>
                              <p:cond delay="1575"/>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1758">
                                            <p:txEl>
                                              <p:pRg st="8" end="8"/>
                                            </p:txEl>
                                          </p:spTgt>
                                        </p:tgtEl>
                                        <p:attrNameLst>
                                          <p:attrName>style.visibility</p:attrName>
                                        </p:attrNameLst>
                                      </p:cBhvr>
                                      <p:to>
                                        <p:strVal val="visible"/>
                                      </p:to>
                                    </p:set>
                                  </p:childTnLst>
                                </p:cTn>
                              </p:par>
                            </p:childTnLst>
                          </p:cTn>
                        </p:par>
                        <p:par>
                          <p:cTn id="49" fill="hold" nodeType="afterGroup">
                            <p:stCondLst>
                              <p:cond delay="1725"/>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1758">
                                            <p:txEl>
                                              <p:pRg st="9" end="9"/>
                                            </p:txEl>
                                          </p:spTgt>
                                        </p:tgtEl>
                                        <p:attrNameLst>
                                          <p:attrName>style.visibility</p:attrName>
                                        </p:attrNameLst>
                                      </p:cBhvr>
                                      <p:to>
                                        <p:strVal val="visible"/>
                                      </p:to>
                                    </p:set>
                                  </p:childTnLst>
                                </p:cTn>
                              </p:par>
                            </p:childTnLst>
                          </p:cTn>
                        </p:par>
                        <p:par>
                          <p:cTn id="52" fill="hold" nodeType="afterGroup">
                            <p:stCondLst>
                              <p:cond delay="1875"/>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31758">
                                            <p:txEl>
                                              <p:pRg st="10" end="10"/>
                                            </p:txEl>
                                          </p:spTgt>
                                        </p:tgtEl>
                                        <p:attrNameLst>
                                          <p:attrName>style.visibility</p:attrName>
                                        </p:attrNameLst>
                                      </p:cBhvr>
                                      <p:to>
                                        <p:strVal val="visible"/>
                                      </p:to>
                                    </p:set>
                                  </p:childTnLst>
                                </p:cTn>
                              </p:par>
                            </p:childTnLst>
                          </p:cTn>
                        </p:par>
                        <p:par>
                          <p:cTn id="55" fill="hold" nodeType="afterGroup">
                            <p:stCondLst>
                              <p:cond delay="2025"/>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31758">
                                            <p:txEl>
                                              <p:pRg st="13" end="13"/>
                                            </p:txEl>
                                          </p:spTgt>
                                        </p:tgtEl>
                                        <p:attrNameLst>
                                          <p:attrName>style.visibility</p:attrName>
                                        </p:attrNameLst>
                                      </p:cBhvr>
                                      <p:to>
                                        <p:strVal val="visible"/>
                                      </p:to>
                                    </p:set>
                                  </p:childTnLst>
                                </p:cTn>
                              </p:par>
                            </p:childTnLst>
                          </p:cTn>
                        </p:par>
                        <p:par>
                          <p:cTn id="58" fill="hold" nodeType="afterGroup">
                            <p:stCondLst>
                              <p:cond delay="2175"/>
                            </p:stCondLst>
                            <p:childTnLst>
                              <p:par>
                                <p:cTn id="59" presetID="1" presetClass="entr" presetSubtype="0" fill="hold" grpId="0" nodeType="afterEffect">
                                  <p:stCondLst>
                                    <p:cond delay="0"/>
                                  </p:stCondLst>
                                  <p:iterate type="lt">
                                    <p:tmAbs val="75"/>
                                  </p:iterate>
                                  <p:childTnLst>
                                    <p:set>
                                      <p:cBhvr>
                                        <p:cTn id="60" dur="1" fill="hold">
                                          <p:stCondLst>
                                            <p:cond delay="74"/>
                                          </p:stCondLst>
                                        </p:cTn>
                                        <p:tgtEl>
                                          <p:spTgt spid="31758">
                                            <p:txEl>
                                              <p:pRg st="14" end="14"/>
                                            </p:txEl>
                                          </p:spTgt>
                                        </p:tgtEl>
                                        <p:attrNameLst>
                                          <p:attrName>style.visibility</p:attrName>
                                        </p:attrNameLst>
                                      </p:cBhvr>
                                      <p:to>
                                        <p:strVal val="visible"/>
                                      </p:to>
                                    </p:set>
                                  </p:childTnLst>
                                </p:cTn>
                              </p:par>
                            </p:childTnLst>
                          </p:cTn>
                        </p:par>
                        <p:par>
                          <p:cTn id="61" fill="hold" nodeType="afterGroup">
                            <p:stCondLst>
                              <p:cond delay="2325"/>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31758">
                                            <p:txEl>
                                              <p:pRg st="16" end="16"/>
                                            </p:txEl>
                                          </p:spTgt>
                                        </p:tgtEl>
                                        <p:attrNameLst>
                                          <p:attrName>style.visibility</p:attrName>
                                        </p:attrNameLst>
                                      </p:cBhvr>
                                      <p:to>
                                        <p:strVal val="visible"/>
                                      </p:to>
                                    </p:set>
                                  </p:childTnLst>
                                </p:cTn>
                              </p:par>
                            </p:childTnLst>
                          </p:cTn>
                        </p:par>
                        <p:par>
                          <p:cTn id="64" fill="hold" nodeType="afterGroup">
                            <p:stCondLst>
                              <p:cond delay="2625"/>
                            </p:stCondLst>
                            <p:childTnLst>
                              <p:par>
                                <p:cTn id="65" presetID="1" presetClass="entr" presetSubtype="0" fill="hold" grpId="0" nodeType="afterEffect">
                                  <p:stCondLst>
                                    <p:cond delay="0"/>
                                  </p:stCondLst>
                                  <p:iterate type="lt">
                                    <p:tmAbs val="75"/>
                                  </p:iterate>
                                  <p:childTnLst>
                                    <p:set>
                                      <p:cBhvr>
                                        <p:cTn id="66" dur="1" fill="hold">
                                          <p:stCondLst>
                                            <p:cond delay="74"/>
                                          </p:stCondLst>
                                        </p:cTn>
                                        <p:tgtEl>
                                          <p:spTgt spid="3175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build="p" autoUpdateAnimBg="0" advAuto="0"/>
      <p:bldP spid="31758" grpId="0" build="p" autoUpdateAnimBg="0" advAuto="0"/>
    </p:bldLst>
  </p:timing>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24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24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526</TotalTime>
  <Words>534</Words>
  <Application>Microsoft Office PowerPoint</Application>
  <PresentationFormat>如螢幕大小 (4:3)</PresentationFormat>
  <Paragraphs>130</Paragraphs>
  <Slides>10</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Times New Roman</vt:lpstr>
      <vt:lpstr>新細明體</vt:lpstr>
      <vt:lpstr>Arial</vt:lpstr>
      <vt:lpstr>Wingdings</vt:lpstr>
      <vt:lpstr>標楷體</vt:lpstr>
      <vt:lpstr>Albertus Extra Bold</vt:lpstr>
      <vt:lpstr>Dad`s Tie</vt:lpstr>
      <vt:lpstr>   贈與登記          案件申請須知及書寫範例</vt:lpstr>
      <vt:lpstr>申請時機</vt:lpstr>
      <vt:lpstr>應備文件</vt:lpstr>
      <vt:lpstr>PowerPoint 簡報</vt:lpstr>
      <vt:lpstr>作業流程</vt:lpstr>
      <vt:lpstr>登記費及罰鍰</vt:lpstr>
      <vt:lpstr>贈與登記書寫範例</vt:lpstr>
      <vt:lpstr>陳00印</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R0035</dc:creator>
  <cp:lastModifiedBy>Rogers Wang</cp:lastModifiedBy>
  <cp:revision>19</cp:revision>
  <cp:lastPrinted>1601-01-01T00:00:00Z</cp:lastPrinted>
  <dcterms:created xsi:type="dcterms:W3CDTF">2009-04-30T03:36:51Z</dcterms:created>
  <dcterms:modified xsi:type="dcterms:W3CDTF">2025-08-18T01:43:22Z</dcterms:modified>
</cp:coreProperties>
</file>