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2D2"/>
    <a:srgbClr val="008000"/>
    <a:srgbClr val="A50021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185" autoAdjust="0"/>
    <p:restoredTop sz="94653" autoAdjust="0"/>
  </p:normalViewPr>
  <p:slideViewPr>
    <p:cSldViewPr>
      <p:cViewPr varScale="1">
        <p:scale>
          <a:sx n="104" d="100"/>
          <a:sy n="104" d="100"/>
        </p:scale>
        <p:origin x="1416" y="102"/>
      </p:cViewPr>
      <p:guideLst>
        <p:guide orient="horz" pos="2160"/>
        <p:guide pos="2880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FD43E37-6576-A6CC-7010-7410D0A1B5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AC0EF50-8909-007A-DB2C-7F00615A6E6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1FB50E47-110E-C174-38B0-0792625A4D2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3CDC2E23-BDDB-DBA9-FC19-2589CA92F20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C4CC0889-9440-A3BE-2494-B458B213F2C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47B6D9A6-AB19-B148-6F69-746AB5D88F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267399-9D36-4823-9D51-C2C72CBA805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6B8398CF-51E0-471A-31E7-8F23B70C6219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4099" name="Group 3">
              <a:extLst>
                <a:ext uri="{FF2B5EF4-FFF2-40B4-BE49-F238E27FC236}">
                  <a16:creationId xmlns:a16="http://schemas.microsoft.com/office/drawing/2014/main" id="{BFF3C4DA-AE93-5E9F-4D88-3D3C4A49E02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4100" name="Freeform 4">
                <a:extLst>
                  <a:ext uri="{FF2B5EF4-FFF2-40B4-BE49-F238E27FC236}">
                    <a16:creationId xmlns:a16="http://schemas.microsoft.com/office/drawing/2014/main" id="{F73AD8A2-EB18-83A2-D1D8-D65BA3259E6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1" name="Freeform 5">
                <a:extLst>
                  <a:ext uri="{FF2B5EF4-FFF2-40B4-BE49-F238E27FC236}">
                    <a16:creationId xmlns:a16="http://schemas.microsoft.com/office/drawing/2014/main" id="{3308F543-C8AB-E4E1-CE11-119CC300235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2" name="Freeform 6">
                <a:extLst>
                  <a:ext uri="{FF2B5EF4-FFF2-40B4-BE49-F238E27FC236}">
                    <a16:creationId xmlns:a16="http://schemas.microsoft.com/office/drawing/2014/main" id="{59C11B69-8018-501C-87DE-8CA5F991AEE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3" name="Freeform 7">
                <a:extLst>
                  <a:ext uri="{FF2B5EF4-FFF2-40B4-BE49-F238E27FC236}">
                    <a16:creationId xmlns:a16="http://schemas.microsoft.com/office/drawing/2014/main" id="{8E5A889F-D892-AEEC-B62A-AB62945D92C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4" name="Freeform 8">
                <a:extLst>
                  <a:ext uri="{FF2B5EF4-FFF2-40B4-BE49-F238E27FC236}">
                    <a16:creationId xmlns:a16="http://schemas.microsoft.com/office/drawing/2014/main" id="{A46FE69A-94A8-8805-69A4-6FD9A6B14BD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5" name="Freeform 9">
                <a:extLst>
                  <a:ext uri="{FF2B5EF4-FFF2-40B4-BE49-F238E27FC236}">
                    <a16:creationId xmlns:a16="http://schemas.microsoft.com/office/drawing/2014/main" id="{BF212975-6AB3-A135-D0C6-C27719C9CDB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6" name="Freeform 10">
                <a:extLst>
                  <a:ext uri="{FF2B5EF4-FFF2-40B4-BE49-F238E27FC236}">
                    <a16:creationId xmlns:a16="http://schemas.microsoft.com/office/drawing/2014/main" id="{7FEB14EC-1B65-DCC1-3F20-C89F0D35018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7" name="Freeform 11">
                <a:extLst>
                  <a:ext uri="{FF2B5EF4-FFF2-40B4-BE49-F238E27FC236}">
                    <a16:creationId xmlns:a16="http://schemas.microsoft.com/office/drawing/2014/main" id="{DADE8C66-A35E-BF08-B86F-0419F5DD2AD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8" name="Freeform 12">
                <a:extLst>
                  <a:ext uri="{FF2B5EF4-FFF2-40B4-BE49-F238E27FC236}">
                    <a16:creationId xmlns:a16="http://schemas.microsoft.com/office/drawing/2014/main" id="{41FCD82E-F35C-7475-78AF-5508A593CBC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9" name="Freeform 13">
                <a:extLst>
                  <a:ext uri="{FF2B5EF4-FFF2-40B4-BE49-F238E27FC236}">
                    <a16:creationId xmlns:a16="http://schemas.microsoft.com/office/drawing/2014/main" id="{E3DB03F2-D528-C462-AF24-73651DFD973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0" name="Freeform 14">
                <a:extLst>
                  <a:ext uri="{FF2B5EF4-FFF2-40B4-BE49-F238E27FC236}">
                    <a16:creationId xmlns:a16="http://schemas.microsoft.com/office/drawing/2014/main" id="{AD32FAD7-6B99-E002-3BA3-2BC1A54EFFE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1" name="Freeform 15">
                <a:extLst>
                  <a:ext uri="{FF2B5EF4-FFF2-40B4-BE49-F238E27FC236}">
                    <a16:creationId xmlns:a16="http://schemas.microsoft.com/office/drawing/2014/main" id="{079F1824-F135-B725-FFA6-8B6B93478B1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2" name="Freeform 16">
                <a:extLst>
                  <a:ext uri="{FF2B5EF4-FFF2-40B4-BE49-F238E27FC236}">
                    <a16:creationId xmlns:a16="http://schemas.microsoft.com/office/drawing/2014/main" id="{D35189B9-35AE-A77B-603C-5C27EDF70C1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3" name="Freeform 17">
                <a:extLst>
                  <a:ext uri="{FF2B5EF4-FFF2-40B4-BE49-F238E27FC236}">
                    <a16:creationId xmlns:a16="http://schemas.microsoft.com/office/drawing/2014/main" id="{8E11DD34-E59E-04B8-DCE2-4FE8AB0B3B2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4" name="Freeform 18">
                <a:extLst>
                  <a:ext uri="{FF2B5EF4-FFF2-40B4-BE49-F238E27FC236}">
                    <a16:creationId xmlns:a16="http://schemas.microsoft.com/office/drawing/2014/main" id="{043EEF1F-C1D1-D179-B22C-B20EDEC2D87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5" name="Freeform 19">
                <a:extLst>
                  <a:ext uri="{FF2B5EF4-FFF2-40B4-BE49-F238E27FC236}">
                    <a16:creationId xmlns:a16="http://schemas.microsoft.com/office/drawing/2014/main" id="{DAFB0C0E-15B0-48B4-C952-70A014214A7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6" name="Freeform 20">
                <a:extLst>
                  <a:ext uri="{FF2B5EF4-FFF2-40B4-BE49-F238E27FC236}">
                    <a16:creationId xmlns:a16="http://schemas.microsoft.com/office/drawing/2014/main" id="{53CBEF07-1543-7DBA-CEF5-19ECC6FC39CF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7" name="Freeform 21">
                <a:extLst>
                  <a:ext uri="{FF2B5EF4-FFF2-40B4-BE49-F238E27FC236}">
                    <a16:creationId xmlns:a16="http://schemas.microsoft.com/office/drawing/2014/main" id="{96FA68D5-A873-41E4-BFC1-62C4F1EC2B5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8" name="Freeform 22">
                <a:extLst>
                  <a:ext uri="{FF2B5EF4-FFF2-40B4-BE49-F238E27FC236}">
                    <a16:creationId xmlns:a16="http://schemas.microsoft.com/office/drawing/2014/main" id="{E0620643-D582-551A-097F-AB28B6B42DC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119" name="Freeform 23">
              <a:extLst>
                <a:ext uri="{FF2B5EF4-FFF2-40B4-BE49-F238E27FC236}">
                  <a16:creationId xmlns:a16="http://schemas.microsoft.com/office/drawing/2014/main" id="{1A1E5FB1-2701-671F-DDC9-5EBDD9BE80E7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20" name="Freeform 24">
              <a:extLst>
                <a:ext uri="{FF2B5EF4-FFF2-40B4-BE49-F238E27FC236}">
                  <a16:creationId xmlns:a16="http://schemas.microsoft.com/office/drawing/2014/main" id="{7094B78E-F6A4-F920-5C81-EF421BA751F7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121" name="Rectangle 25">
            <a:extLst>
              <a:ext uri="{FF2B5EF4-FFF2-40B4-BE49-F238E27FC236}">
                <a16:creationId xmlns:a16="http://schemas.microsoft.com/office/drawing/2014/main" id="{8C66E08C-ECFC-37B5-571D-B5450587C73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73163" y="198438"/>
            <a:ext cx="77724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4122" name="Rectangle 26">
            <a:extLst>
              <a:ext uri="{FF2B5EF4-FFF2-40B4-BE49-F238E27FC236}">
                <a16:creationId xmlns:a16="http://schemas.microsoft.com/office/drawing/2014/main" id="{6129F3FA-E2EC-019D-21FD-2399BB7BE96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400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123" name="Rectangle 27">
            <a:extLst>
              <a:ext uri="{FF2B5EF4-FFF2-40B4-BE49-F238E27FC236}">
                <a16:creationId xmlns:a16="http://schemas.microsoft.com/office/drawing/2014/main" id="{2D249B08-B761-6783-BA33-99CECD1E12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124" name="Rectangle 28">
            <a:extLst>
              <a:ext uri="{FF2B5EF4-FFF2-40B4-BE49-F238E27FC236}">
                <a16:creationId xmlns:a16="http://schemas.microsoft.com/office/drawing/2014/main" id="{AA69CFBB-8A1F-39C3-4DCD-CF92DACB49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125" name="Rectangle 29">
            <a:extLst>
              <a:ext uri="{FF2B5EF4-FFF2-40B4-BE49-F238E27FC236}">
                <a16:creationId xmlns:a16="http://schemas.microsoft.com/office/drawing/2014/main" id="{901F76B8-8B66-EA24-C2E7-BDF1E759C01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1697C8B0-FDEF-46AC-9F93-679CAB9FC26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F1CF29-AD90-186D-7F37-A5FF731D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16C831-01AA-AA0F-381C-4F13D0C8D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9E0F5E-BCDE-45D7-DBD4-FCE96276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A6C576-383D-348B-3892-A8F377C1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CA9F4A-DB89-1192-74B9-562A10FD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D5FAE-3FA8-44E2-A2FE-FC40A0FB2A1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2788940"/>
      </p:ext>
    </p:extLst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850C01D-0FB6-6B94-E10E-8FD1396AA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D22C98-4FD6-BEA0-E050-CF92C6F88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A3AF63-5006-FB34-8B3A-96C92B4A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C0EC9D-BB5D-860F-AD4A-B30FB8F2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3D30EC-058E-6E6D-26E6-9C31222E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97767-F720-4891-8A02-A134A979A47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3958889"/>
      </p:ext>
    </p:extLst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17588-79EA-211C-10AF-B25A6801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60D211-1F7B-5B61-6F2C-C002D397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5959E0-7A4B-D6CB-FA45-299D1B03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78FB16-4110-CB3F-4BEB-C76057A2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35F090-72D3-6888-1E66-161B106A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E89E9-B69E-42F0-B6AC-1225387E55F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6470905"/>
      </p:ext>
    </p:extLst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27C22-B8A2-0F6D-8CC4-1D3E0FFD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8EADBF-0C14-C7A5-B20C-C81771D13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6059AC-6846-864B-214B-CC61D756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50F18C-0B67-EF54-0DF1-4C8C8CF6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C16FDB-F7BE-8A4B-1842-49E7F33E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DE5680-E16B-4C7C-828A-37C987D98E2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0068322"/>
      </p:ext>
    </p:extLst>
  </p:cSld>
  <p:clrMapOvr>
    <a:masterClrMapping/>
  </p:clrMapOvr>
  <p:transition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C2C91C-DE48-089E-0D9A-7389DCD6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48417-6815-2133-16C9-88FF34176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5A3187-734D-45AB-1868-26BF8CEC7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00505E-A315-BA1B-3996-BA1B89BB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147C21-64BC-49C4-E375-3D59DF15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86436C-F775-6252-2202-42E4C2FE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231A9-52C9-46ED-9B73-01134EAB915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4724777"/>
      </p:ext>
    </p:extLst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358F4-400F-AF4C-1BB6-395E3A85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3DD7F7-A3A3-4D41-7BA7-A4DADB919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F614E5-B797-AC76-6BDE-E8A400BEA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FCCBB1-6ED5-2643-9DBB-5FC5BE8D4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19927E1-0548-0FBF-F364-F09CCD0D4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3C8ED56-CE08-9943-E37D-B46B3A7E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4C60F9D-B4AA-6EEF-C1F5-4CBB6FB7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B1A1F79-B825-D758-7AD6-F510CFDB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5A4F7-0C81-47FA-8BE6-4E0B79B222E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6210680"/>
      </p:ext>
    </p:extLst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7F149F-0F24-87BE-97F6-B1147E25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A47BC8-8246-0339-7EF5-58176FF7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636BAFC-1C01-D169-16DD-E54BA21F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7230ED-9717-86FC-8B87-331344AD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7F79F-B05B-43DB-9D62-8B94FFC0512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2158736"/>
      </p:ext>
    </p:extLst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509EE49-072E-77F7-3C91-A268B29B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62A655-E591-B2B6-074C-9C19FBD8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DDB2DB-26F9-F9D4-411C-9DAEBC29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D8DB3-6143-4A18-B323-F67D5754153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4376269"/>
      </p:ext>
    </p:extLst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B38F7-48D6-C40C-55EB-5D2D6DEE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83CF18-1E4B-E166-3FE2-1A6DA89F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5DDE1B-AAB4-F5CE-AD51-9440072A4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717209-C092-538A-9F3E-5B02B831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408D16-14DE-C68D-9332-A9702FBE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98BC9D-7FC0-99C1-119B-D51879B1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A5F27-7BAE-4F21-B7B2-5CA573EC8C4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778911"/>
      </p:ext>
    </p:extLst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F9A4ED-44B7-FAC9-C95F-ECEDDC85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98DF950-260B-6760-A773-138B35E62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2EDBBC-1793-1244-5BD7-293F95FF6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D3E02E-59C5-0398-6BB5-2279A72EC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DF7F94-FC3E-C5C1-FA1E-44E10EEE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0ECC81-77A0-FD7C-D679-C52007A8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C68B9-DA1D-42BF-B76B-5B61160EDED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8196088"/>
      </p:ext>
    </p:extLst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D2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" name="Picture 30">
            <a:extLst>
              <a:ext uri="{FF2B5EF4-FFF2-40B4-BE49-F238E27FC236}">
                <a16:creationId xmlns:a16="http://schemas.microsoft.com/office/drawing/2014/main" id="{97BC7C55-4E77-7172-C93D-61C456A9D0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8" t="24907" r="16345" b="25279"/>
          <a:stretch>
            <a:fillRect/>
          </a:stretch>
        </p:blipFill>
        <p:spPr bwMode="auto">
          <a:xfrm>
            <a:off x="2590800" y="1066800"/>
            <a:ext cx="440848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4" name="Group 2">
            <a:extLst>
              <a:ext uri="{FF2B5EF4-FFF2-40B4-BE49-F238E27FC236}">
                <a16:creationId xmlns:a16="http://schemas.microsoft.com/office/drawing/2014/main" id="{B5FFD021-7AFD-440E-9F70-85347C35D4C6}"/>
              </a:ext>
            </a:extLst>
          </p:cNvPr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3075" name="Group 3">
              <a:extLst>
                <a:ext uri="{FF2B5EF4-FFF2-40B4-BE49-F238E27FC236}">
                  <a16:creationId xmlns:a16="http://schemas.microsoft.com/office/drawing/2014/main" id="{16FD08D1-C1F7-07F2-7040-552A3A38DCB8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3076" name="Freeform 4">
                <a:extLst>
                  <a:ext uri="{FF2B5EF4-FFF2-40B4-BE49-F238E27FC236}">
                    <a16:creationId xmlns:a16="http://schemas.microsoft.com/office/drawing/2014/main" id="{45AAED69-EFB8-4382-752F-6871BFFFC21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7" name="Freeform 5">
                <a:extLst>
                  <a:ext uri="{FF2B5EF4-FFF2-40B4-BE49-F238E27FC236}">
                    <a16:creationId xmlns:a16="http://schemas.microsoft.com/office/drawing/2014/main" id="{0EAE2CF0-43B4-A142-0238-2D1F21EE0E4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8" name="Freeform 6">
                <a:extLst>
                  <a:ext uri="{FF2B5EF4-FFF2-40B4-BE49-F238E27FC236}">
                    <a16:creationId xmlns:a16="http://schemas.microsoft.com/office/drawing/2014/main" id="{05E5B58B-AE59-C568-D23F-3426B894B1D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9" name="Freeform 7">
                <a:extLst>
                  <a:ext uri="{FF2B5EF4-FFF2-40B4-BE49-F238E27FC236}">
                    <a16:creationId xmlns:a16="http://schemas.microsoft.com/office/drawing/2014/main" id="{073574F5-22E3-7AA2-5F27-604B328EF17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0" name="Freeform 8">
                <a:extLst>
                  <a:ext uri="{FF2B5EF4-FFF2-40B4-BE49-F238E27FC236}">
                    <a16:creationId xmlns:a16="http://schemas.microsoft.com/office/drawing/2014/main" id="{FA903AAC-2CDB-3A92-50F8-752B581AABC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1" name="Freeform 9">
                <a:extLst>
                  <a:ext uri="{FF2B5EF4-FFF2-40B4-BE49-F238E27FC236}">
                    <a16:creationId xmlns:a16="http://schemas.microsoft.com/office/drawing/2014/main" id="{7C8F447B-D379-8029-8577-7C57A1550F7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2" name="Freeform 10">
                <a:extLst>
                  <a:ext uri="{FF2B5EF4-FFF2-40B4-BE49-F238E27FC236}">
                    <a16:creationId xmlns:a16="http://schemas.microsoft.com/office/drawing/2014/main" id="{2D42D20E-F078-8DF4-0858-DA14BFC32DD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3" name="Freeform 11">
                <a:extLst>
                  <a:ext uri="{FF2B5EF4-FFF2-40B4-BE49-F238E27FC236}">
                    <a16:creationId xmlns:a16="http://schemas.microsoft.com/office/drawing/2014/main" id="{50A75E0F-00C6-9910-23B5-ED3BDC96019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4" name="Freeform 12">
                <a:extLst>
                  <a:ext uri="{FF2B5EF4-FFF2-40B4-BE49-F238E27FC236}">
                    <a16:creationId xmlns:a16="http://schemas.microsoft.com/office/drawing/2014/main" id="{375D0A59-949F-43D4-FC21-B0EC27DC83E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5" name="Freeform 13">
                <a:extLst>
                  <a:ext uri="{FF2B5EF4-FFF2-40B4-BE49-F238E27FC236}">
                    <a16:creationId xmlns:a16="http://schemas.microsoft.com/office/drawing/2014/main" id="{3554137E-19E4-B1AB-1DC4-A76D910118B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6" name="Freeform 14">
                <a:extLst>
                  <a:ext uri="{FF2B5EF4-FFF2-40B4-BE49-F238E27FC236}">
                    <a16:creationId xmlns:a16="http://schemas.microsoft.com/office/drawing/2014/main" id="{2D82A48B-19E8-B638-4BBD-180880D4D19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7" name="Freeform 15">
                <a:extLst>
                  <a:ext uri="{FF2B5EF4-FFF2-40B4-BE49-F238E27FC236}">
                    <a16:creationId xmlns:a16="http://schemas.microsoft.com/office/drawing/2014/main" id="{2A224E4E-6247-F195-9A00-D33A5629000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8" name="Freeform 16">
                <a:extLst>
                  <a:ext uri="{FF2B5EF4-FFF2-40B4-BE49-F238E27FC236}">
                    <a16:creationId xmlns:a16="http://schemas.microsoft.com/office/drawing/2014/main" id="{2927316A-89A2-F4F6-896C-30402069138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9" name="Freeform 17">
                <a:extLst>
                  <a:ext uri="{FF2B5EF4-FFF2-40B4-BE49-F238E27FC236}">
                    <a16:creationId xmlns:a16="http://schemas.microsoft.com/office/drawing/2014/main" id="{87643C41-0D3B-946D-00DD-79C71E9250C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0" name="Freeform 18">
                <a:extLst>
                  <a:ext uri="{FF2B5EF4-FFF2-40B4-BE49-F238E27FC236}">
                    <a16:creationId xmlns:a16="http://schemas.microsoft.com/office/drawing/2014/main" id="{7117E2A5-1407-971B-220A-701B0D02E49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1" name="Freeform 19">
                <a:extLst>
                  <a:ext uri="{FF2B5EF4-FFF2-40B4-BE49-F238E27FC236}">
                    <a16:creationId xmlns:a16="http://schemas.microsoft.com/office/drawing/2014/main" id="{A82AF1DC-BEDF-F9C7-046E-7DAB32BF844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2" name="Freeform 20">
                <a:extLst>
                  <a:ext uri="{FF2B5EF4-FFF2-40B4-BE49-F238E27FC236}">
                    <a16:creationId xmlns:a16="http://schemas.microsoft.com/office/drawing/2014/main" id="{0B7C6580-CD3C-E17F-8ED5-7F1FDC2C0DDF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3" name="Freeform 21">
                <a:extLst>
                  <a:ext uri="{FF2B5EF4-FFF2-40B4-BE49-F238E27FC236}">
                    <a16:creationId xmlns:a16="http://schemas.microsoft.com/office/drawing/2014/main" id="{65324D9D-0ACA-AC1D-0F62-1E6DB2E90DA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4" name="Freeform 22">
                <a:extLst>
                  <a:ext uri="{FF2B5EF4-FFF2-40B4-BE49-F238E27FC236}">
                    <a16:creationId xmlns:a16="http://schemas.microsoft.com/office/drawing/2014/main" id="{4BB6665C-C8EB-5941-799B-5C085CC9479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095" name="Freeform 23">
              <a:extLst>
                <a:ext uri="{FF2B5EF4-FFF2-40B4-BE49-F238E27FC236}">
                  <a16:creationId xmlns:a16="http://schemas.microsoft.com/office/drawing/2014/main" id="{4634562C-ED83-C35B-614A-7E91E0B5CB6C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96" name="Freeform 24">
              <a:extLst>
                <a:ext uri="{FF2B5EF4-FFF2-40B4-BE49-F238E27FC236}">
                  <a16:creationId xmlns:a16="http://schemas.microsoft.com/office/drawing/2014/main" id="{5756A523-99D2-D24C-19CD-2A90BEE57CC4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097" name="Rectangle 25">
            <a:extLst>
              <a:ext uri="{FF2B5EF4-FFF2-40B4-BE49-F238E27FC236}">
                <a16:creationId xmlns:a16="http://schemas.microsoft.com/office/drawing/2014/main" id="{AA5656F2-B827-A984-4AF6-B0E26A2B1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98" name="Rectangle 26">
            <a:extLst>
              <a:ext uri="{FF2B5EF4-FFF2-40B4-BE49-F238E27FC236}">
                <a16:creationId xmlns:a16="http://schemas.microsoft.com/office/drawing/2014/main" id="{50DC2821-6892-8180-DB73-93764666C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099" name="Rectangle 27">
            <a:extLst>
              <a:ext uri="{FF2B5EF4-FFF2-40B4-BE49-F238E27FC236}">
                <a16:creationId xmlns:a16="http://schemas.microsoft.com/office/drawing/2014/main" id="{AD77CEA7-8E30-BB19-F66E-12D46E789AE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kumimoji="0"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3100" name="Rectangle 28">
            <a:extLst>
              <a:ext uri="{FF2B5EF4-FFF2-40B4-BE49-F238E27FC236}">
                <a16:creationId xmlns:a16="http://schemas.microsoft.com/office/drawing/2014/main" id="{FBFBD2B1-04F4-2610-BAFA-32310924F26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kumimoji="0"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3101" name="Rectangle 29">
            <a:extLst>
              <a:ext uri="{FF2B5EF4-FFF2-40B4-BE49-F238E27FC236}">
                <a16:creationId xmlns:a16="http://schemas.microsoft.com/office/drawing/2014/main" id="{1774F644-2537-2621-CCA1-BC4BD8C5F82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400">
                <a:latin typeface="+mn-lt"/>
              </a:defRPr>
            </a:lvl1pPr>
          </a:lstStyle>
          <a:p>
            <a:fld id="{82291750-E98D-47DA-B593-6F6C06922A4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blinds/>
  </p:transition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>
            <a:extLst>
              <a:ext uri="{FF2B5EF4-FFF2-40B4-BE49-F238E27FC236}">
                <a16:creationId xmlns:a16="http://schemas.microsoft.com/office/drawing/2014/main" id="{9A0E8CFE-6DD0-FAEA-DB98-649EC1DF8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2963863"/>
            <a:ext cx="77533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4000">
                <a:solidFill>
                  <a:srgbClr val="A50021"/>
                </a:solidFill>
                <a:ea typeface="標楷體" panose="03000509000000000000" pitchFamily="65" charset="-120"/>
              </a:rPr>
              <a:t>建築改良物所有權第一次登記</a:t>
            </a:r>
          </a:p>
          <a:p>
            <a:r>
              <a:rPr lang="zh-TW" altLang="en-US" sz="4000">
                <a:solidFill>
                  <a:srgbClr val="A50021"/>
                </a:solidFill>
                <a:ea typeface="標楷體" panose="03000509000000000000" pitchFamily="65" charset="-120"/>
              </a:rPr>
              <a:t>              </a:t>
            </a:r>
            <a:r>
              <a:rPr lang="zh-TW" altLang="en-US" sz="4000">
                <a:solidFill>
                  <a:schemeClr val="tx2"/>
                </a:solidFill>
                <a:ea typeface="標楷體" panose="03000509000000000000" pitchFamily="65" charset="-120"/>
              </a:rPr>
              <a:t>案件申請須知及書寫範例</a:t>
            </a:r>
          </a:p>
        </p:txBody>
      </p:sp>
      <p:sp>
        <p:nvSpPr>
          <p:cNvPr id="24582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E27E940-0DF8-561A-E1CF-51675D152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867400"/>
            <a:ext cx="609600" cy="5334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5082D43-BE21-6EB8-2D94-223F883F5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申請時機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E595872-719B-B4DE-28C1-39EF975BD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已登記之土地或建物,如有</a:t>
            </a:r>
            <a:r>
              <a:rPr lang="zh-TW" altLang="en-US">
                <a:solidFill>
                  <a:srgbClr val="A500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標示分割</a:t>
            </a:r>
            <a:r>
              <a:rPr lang="zh-TW" altLang="en-US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而依土地法第72條規定向該管地政事務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所申請變更所為之登記.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604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94691A-682C-4DFC-2F9E-FD0F75C0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105400"/>
            <a:ext cx="533400" cy="4572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05" name="AutoShape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0E2A617-AD1E-353B-8C40-AB619DCB8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05400"/>
            <a:ext cx="457200" cy="4572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15B3EB0-D577-86CE-E218-8ED0EC2C4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0" y="63500"/>
            <a:ext cx="7772400" cy="1143000"/>
          </a:xfrm>
        </p:spPr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應備文件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41CB5FC-4406-467A-ECED-9DDE7C589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846138"/>
            <a:ext cx="7772400" cy="49641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1.土地登記申請書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2.建物勘測成果圖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3.申請人身分證明: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自然人:戶籍資料或身分證影本或戶口名簿影本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2.</a:t>
            </a: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法人:公司設立變更登記表或抄錄本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3.</a:t>
            </a: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未成年人或受監護宣告之人須檢附法定代理人或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監護人身分證明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4.以上影本請簽註[影本與正本相符,如有不實申請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人願負法律責任]等字樣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4.地政規費書據</a:t>
            </a:r>
            <a:r>
              <a:rPr lang="zh-TW" altLang="en-US" sz="240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—</a:t>
            </a:r>
            <a:r>
              <a:rPr lang="zh-TW" altLang="en-US" sz="2400"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申請登記時繳納</a:t>
            </a:r>
          </a:p>
          <a:p>
            <a:pPr>
              <a:buFont typeface="Wingdings" panose="05000000000000000000" pitchFamily="2" charset="2"/>
              <a:buNone/>
            </a:pPr>
            <a:endParaRPr lang="zh-TW" altLang="en-US" sz="2400">
              <a:solidFill>
                <a:srgbClr val="008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629" name="AutoShape 5">
            <a:extLst>
              <a:ext uri="{FF2B5EF4-FFF2-40B4-BE49-F238E27FC236}">
                <a16:creationId xmlns:a16="http://schemas.microsoft.com/office/drawing/2014/main" id="{30B897C9-0A25-E799-1970-F2E84F950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800600"/>
            <a:ext cx="685800" cy="1295400"/>
          </a:xfrm>
          <a:prstGeom prst="downArrow">
            <a:avLst>
              <a:gd name="adj1" fmla="val 50000"/>
              <a:gd name="adj2" fmla="val 47222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26630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4CCD58C-C0BD-F18A-F891-35AD0C6E2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791200"/>
            <a:ext cx="609600" cy="5334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1" name="AutoShape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F0F7C3E-9A76-461D-1B8C-EE544F66A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91200"/>
            <a:ext cx="609600" cy="5334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82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175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425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225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BFB3614-5FEE-3BA5-55E2-17CFE8F0F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應備文件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450B55F-AA40-B156-4066-537A17E7FB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8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5.使用他人土地建築房屋應附租賃契約或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8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使用基地證明文件.</a:t>
            </a:r>
            <a:endParaRPr lang="en-US" altLang="zh-TW" sz="28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8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6.登記原因證明文件</a:t>
            </a:r>
            <a:r>
              <a:rPr lang="zh-TW" altLang="en-US" sz="2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(使用執照.完工證明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稅籍證明.水或電費證明,戶籍資料,門牌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編訂證明</a:t>
            </a:r>
            <a:r>
              <a:rPr lang="en-US" altLang="zh-TW" sz="2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8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7.權利證明文件(申請人非起造人</a:t>
            </a:r>
            <a:r>
              <a:rPr lang="en-US" altLang="zh-TW" sz="28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8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8.基地分配協議書.全體起造人分配協議書(區分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8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所有建物申請登記時檢附)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8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</a:p>
        </p:txBody>
      </p:sp>
      <p:sp>
        <p:nvSpPr>
          <p:cNvPr id="37892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C2D65D3-7202-E5B3-C568-4F36DD758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019800"/>
            <a:ext cx="533400" cy="5334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3" name="AutoShape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CFA2F4B-6A5C-5AA0-6488-ABFD7E951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019800"/>
            <a:ext cx="533400" cy="5334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425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2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67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7EE1E99-77FE-832F-BA7D-9A4E4FB1A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作業流程</a:t>
            </a:r>
          </a:p>
        </p:txBody>
      </p:sp>
      <p:sp>
        <p:nvSpPr>
          <p:cNvPr id="27660" name="Text Box 12">
            <a:extLst>
              <a:ext uri="{FF2B5EF4-FFF2-40B4-BE49-F238E27FC236}">
                <a16:creationId xmlns:a16="http://schemas.microsoft.com/office/drawing/2014/main" id="{063D2433-506F-A7A1-E793-A51DD21C0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1597025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收件</a:t>
            </a:r>
          </a:p>
        </p:txBody>
      </p:sp>
      <p:sp>
        <p:nvSpPr>
          <p:cNvPr id="27663" name="Text Box 15">
            <a:extLst>
              <a:ext uri="{FF2B5EF4-FFF2-40B4-BE49-F238E27FC236}">
                <a16:creationId xmlns:a16="http://schemas.microsoft.com/office/drawing/2014/main" id="{B042162E-6DEE-6842-3DD3-03C1D0638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025" y="1600200"/>
            <a:ext cx="1371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初審</a:t>
            </a:r>
          </a:p>
        </p:txBody>
      </p:sp>
      <p:sp>
        <p:nvSpPr>
          <p:cNvPr id="27665" name="Text Box 17">
            <a:extLst>
              <a:ext uri="{FF2B5EF4-FFF2-40B4-BE49-F238E27FC236}">
                <a16:creationId xmlns:a16="http://schemas.microsoft.com/office/drawing/2014/main" id="{5784A59B-B077-E4D8-AA03-131FDAE0A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3122613"/>
            <a:ext cx="22669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秘書核定</a:t>
            </a:r>
          </a:p>
        </p:txBody>
      </p:sp>
      <p:sp>
        <p:nvSpPr>
          <p:cNvPr id="27666" name="Text Box 18">
            <a:extLst>
              <a:ext uri="{FF2B5EF4-FFF2-40B4-BE49-F238E27FC236}">
                <a16:creationId xmlns:a16="http://schemas.microsoft.com/office/drawing/2014/main" id="{2F200F68-4DD3-40C1-BEE8-D405EF025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3243263"/>
            <a:ext cx="1638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登錄</a:t>
            </a:r>
          </a:p>
        </p:txBody>
      </p:sp>
      <p:sp>
        <p:nvSpPr>
          <p:cNvPr id="27667" name="Text Box 19">
            <a:extLst>
              <a:ext uri="{FF2B5EF4-FFF2-40B4-BE49-F238E27FC236}">
                <a16:creationId xmlns:a16="http://schemas.microsoft.com/office/drawing/2014/main" id="{13B3E5CF-5C11-FA68-D895-34FAEAC6E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00600"/>
            <a:ext cx="20002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校對</a:t>
            </a:r>
          </a:p>
        </p:txBody>
      </p:sp>
      <p:sp>
        <p:nvSpPr>
          <p:cNvPr id="27670" name="Text Box 22">
            <a:extLst>
              <a:ext uri="{FF2B5EF4-FFF2-40B4-BE49-F238E27FC236}">
                <a16:creationId xmlns:a16="http://schemas.microsoft.com/office/drawing/2014/main" id="{AAE11790-7E6C-550E-6784-EB6FC6BC5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5763" y="4664075"/>
            <a:ext cx="1493837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列印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書狀</a:t>
            </a:r>
          </a:p>
        </p:txBody>
      </p:sp>
      <p:sp>
        <p:nvSpPr>
          <p:cNvPr id="27679" name="AutoShape 31">
            <a:extLst>
              <a:ext uri="{FF2B5EF4-FFF2-40B4-BE49-F238E27FC236}">
                <a16:creationId xmlns:a16="http://schemas.microsoft.com/office/drawing/2014/main" id="{BB0E5699-5384-E51D-0157-95D16373F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288" y="1641475"/>
            <a:ext cx="963612" cy="677863"/>
          </a:xfrm>
          <a:prstGeom prst="rightArrow">
            <a:avLst>
              <a:gd name="adj1" fmla="val 50000"/>
              <a:gd name="adj2" fmla="val 355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1" name="AutoShape 33">
            <a:extLst>
              <a:ext uri="{FF2B5EF4-FFF2-40B4-BE49-F238E27FC236}">
                <a16:creationId xmlns:a16="http://schemas.microsoft.com/office/drawing/2014/main" id="{C28A31E7-E9F4-555C-B58A-AB9FB1E2A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900" y="2271713"/>
            <a:ext cx="614363" cy="81915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27682" name="AutoShape 34">
            <a:extLst>
              <a:ext uri="{FF2B5EF4-FFF2-40B4-BE49-F238E27FC236}">
                <a16:creationId xmlns:a16="http://schemas.microsoft.com/office/drawing/2014/main" id="{880082D9-FC61-4535-2186-A88F40B09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213" y="3184525"/>
            <a:ext cx="773112" cy="712788"/>
          </a:xfrm>
          <a:prstGeom prst="leftArrow">
            <a:avLst>
              <a:gd name="adj1" fmla="val 50000"/>
              <a:gd name="adj2" fmla="val 271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3" name="AutoShape 35">
            <a:extLst>
              <a:ext uri="{FF2B5EF4-FFF2-40B4-BE49-F238E27FC236}">
                <a16:creationId xmlns:a16="http://schemas.microsoft.com/office/drawing/2014/main" id="{9748C1D4-18EA-5C3E-BAC8-7A83F26BA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088" y="3198813"/>
            <a:ext cx="912812" cy="720725"/>
          </a:xfrm>
          <a:prstGeom prst="leftArrow">
            <a:avLst>
              <a:gd name="adj1" fmla="val 50000"/>
              <a:gd name="adj2" fmla="val 316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4" name="AutoShape 36">
            <a:extLst>
              <a:ext uri="{FF2B5EF4-FFF2-40B4-BE49-F238E27FC236}">
                <a16:creationId xmlns:a16="http://schemas.microsoft.com/office/drawing/2014/main" id="{518A8C02-D83B-9C6B-6685-01194773A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3956050"/>
            <a:ext cx="614363" cy="852488"/>
          </a:xfrm>
          <a:prstGeom prst="downArrow">
            <a:avLst>
              <a:gd name="adj1" fmla="val 50000"/>
              <a:gd name="adj2" fmla="val 34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27685" name="AutoShape 37">
            <a:extLst>
              <a:ext uri="{FF2B5EF4-FFF2-40B4-BE49-F238E27FC236}">
                <a16:creationId xmlns:a16="http://schemas.microsoft.com/office/drawing/2014/main" id="{F3686D87-C213-B60A-DBBF-AB8814781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3" y="4832350"/>
            <a:ext cx="838200" cy="685800"/>
          </a:xfrm>
          <a:prstGeom prst="rightArrow">
            <a:avLst>
              <a:gd name="adj1" fmla="val 50000"/>
              <a:gd name="adj2" fmla="val 305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6" name="Text Box 38">
            <a:extLst>
              <a:ext uri="{FF2B5EF4-FFF2-40B4-BE49-F238E27FC236}">
                <a16:creationId xmlns:a16="http://schemas.microsoft.com/office/drawing/2014/main" id="{7F32A98D-7F09-A435-ABCE-7E0B69CE8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713" y="4816475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用印</a:t>
            </a:r>
          </a:p>
        </p:txBody>
      </p:sp>
      <p:sp>
        <p:nvSpPr>
          <p:cNvPr id="27687" name="AutoShape 39">
            <a:extLst>
              <a:ext uri="{FF2B5EF4-FFF2-40B4-BE49-F238E27FC236}">
                <a16:creationId xmlns:a16="http://schemas.microsoft.com/office/drawing/2014/main" id="{DDD2BF67-2C34-1E3D-E360-8D11B123F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175" y="1665288"/>
            <a:ext cx="838200" cy="609600"/>
          </a:xfrm>
          <a:prstGeom prst="rightArrow">
            <a:avLst>
              <a:gd name="adj1" fmla="val 50000"/>
              <a:gd name="adj2" fmla="val 34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8" name="Text Box 40">
            <a:extLst>
              <a:ext uri="{FF2B5EF4-FFF2-40B4-BE49-F238E27FC236}">
                <a16:creationId xmlns:a16="http://schemas.microsoft.com/office/drawing/2014/main" id="{BDF38C0F-615B-8022-6F25-F2904450A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1988" y="4811713"/>
            <a:ext cx="1825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拆發件</a:t>
            </a:r>
          </a:p>
        </p:txBody>
      </p:sp>
      <p:sp>
        <p:nvSpPr>
          <p:cNvPr id="27689" name="Text Box 41">
            <a:extLst>
              <a:ext uri="{FF2B5EF4-FFF2-40B4-BE49-F238E27FC236}">
                <a16:creationId xmlns:a16="http://schemas.microsoft.com/office/drawing/2014/main" id="{20E422F7-C27A-BA7C-5AFA-63A73D708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088" y="1585913"/>
            <a:ext cx="198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計收費</a:t>
            </a:r>
          </a:p>
        </p:txBody>
      </p:sp>
      <p:sp>
        <p:nvSpPr>
          <p:cNvPr id="27690" name="AutoShape 42">
            <a:extLst>
              <a:ext uri="{FF2B5EF4-FFF2-40B4-BE49-F238E27FC236}">
                <a16:creationId xmlns:a16="http://schemas.microsoft.com/office/drawing/2014/main" id="{07E9FBD3-3938-B781-5BBB-3402574AA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188" y="1652588"/>
            <a:ext cx="963612" cy="677862"/>
          </a:xfrm>
          <a:prstGeom prst="rightArrow">
            <a:avLst>
              <a:gd name="adj1" fmla="val 50000"/>
              <a:gd name="adj2" fmla="val 355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1" name="Text Box 43">
            <a:extLst>
              <a:ext uri="{FF2B5EF4-FFF2-40B4-BE49-F238E27FC236}">
                <a16:creationId xmlns:a16="http://schemas.microsoft.com/office/drawing/2014/main" id="{DEF09B7A-97A9-BEF2-524A-9A4C590B7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725" y="1611313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課長</a:t>
            </a:r>
          </a:p>
        </p:txBody>
      </p:sp>
      <p:sp>
        <p:nvSpPr>
          <p:cNvPr id="27692" name="Text Box 44">
            <a:extLst>
              <a:ext uri="{FF2B5EF4-FFF2-40B4-BE49-F238E27FC236}">
                <a16:creationId xmlns:a16="http://schemas.microsoft.com/office/drawing/2014/main" id="{5451C1CF-B508-BC78-FF0E-05890656E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0" y="3173413"/>
            <a:ext cx="1638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配件</a:t>
            </a:r>
          </a:p>
        </p:txBody>
      </p:sp>
      <p:sp>
        <p:nvSpPr>
          <p:cNvPr id="27693" name="AutoShape 45">
            <a:extLst>
              <a:ext uri="{FF2B5EF4-FFF2-40B4-BE49-F238E27FC236}">
                <a16:creationId xmlns:a16="http://schemas.microsoft.com/office/drawing/2014/main" id="{05F06FB5-E1D9-4838-0993-6AAD886D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275" y="3128963"/>
            <a:ext cx="773113" cy="801687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4" name="Text Box 46">
            <a:extLst>
              <a:ext uri="{FF2B5EF4-FFF2-40B4-BE49-F238E27FC236}">
                <a16:creationId xmlns:a16="http://schemas.microsoft.com/office/drawing/2014/main" id="{1AB7AC22-973C-0C7A-0820-A42B188C5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075" y="3184525"/>
            <a:ext cx="13223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公告</a:t>
            </a:r>
          </a:p>
        </p:txBody>
      </p:sp>
      <p:sp>
        <p:nvSpPr>
          <p:cNvPr id="27695" name="AutoShape 47">
            <a:extLst>
              <a:ext uri="{FF2B5EF4-FFF2-40B4-BE49-F238E27FC236}">
                <a16:creationId xmlns:a16="http://schemas.microsoft.com/office/drawing/2014/main" id="{E34D47C5-B9A5-00C7-A9AB-474C15904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788" y="4876800"/>
            <a:ext cx="838200" cy="673100"/>
          </a:xfrm>
          <a:prstGeom prst="rightArrow">
            <a:avLst>
              <a:gd name="adj1" fmla="val 50000"/>
              <a:gd name="adj2" fmla="val 311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6" name="AutoShape 48">
            <a:extLst>
              <a:ext uri="{FF2B5EF4-FFF2-40B4-BE49-F238E27FC236}">
                <a16:creationId xmlns:a16="http://schemas.microsoft.com/office/drawing/2014/main" id="{E905D394-AB63-9CA2-EA46-5596949FE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3" y="4887913"/>
            <a:ext cx="838200" cy="609600"/>
          </a:xfrm>
          <a:prstGeom prst="rightArrow">
            <a:avLst>
              <a:gd name="adj1" fmla="val 50000"/>
              <a:gd name="adj2" fmla="val 34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7" name="AutoShape 4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DE21B9F-F9FF-7CC0-F622-2EA2A4580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019800"/>
            <a:ext cx="609600" cy="609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8" name="AutoShape 5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88C6A37-A952-90AB-00C6-A76F6455B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019800"/>
            <a:ext cx="533400" cy="6096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6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875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7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87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37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875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375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875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375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525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25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175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675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825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325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475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975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7475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975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8125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8625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0" grpId="0" autoUpdateAnimBg="0"/>
      <p:bldP spid="27663" grpId="0" autoUpdateAnimBg="0"/>
      <p:bldP spid="27665" grpId="0" autoUpdateAnimBg="0"/>
      <p:bldP spid="27666" grpId="0" autoUpdateAnimBg="0"/>
      <p:bldP spid="27667" grpId="0" autoUpdateAnimBg="0"/>
      <p:bldP spid="27670" grpId="0" autoUpdateAnimBg="0"/>
      <p:bldP spid="27686" grpId="0" autoUpdateAnimBg="0"/>
      <p:bldP spid="27688" grpId="0" autoUpdateAnimBg="0"/>
      <p:bldP spid="27689" grpId="0" autoUpdateAnimBg="0"/>
      <p:bldP spid="27691" grpId="0" autoUpdateAnimBg="0"/>
      <p:bldP spid="27692" grpId="0" autoUpdateAnimBg="0"/>
      <p:bldP spid="2769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73662F1-CC0D-C4C0-8564-2F11DBFA2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登記費及罰鍰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AFA5B41-F58D-6CA8-31E5-93B2D097C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登記費:</a:t>
            </a: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*實施建築管理地區者,以使用執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照所列工程造價千分之二計徵.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*未實施建築管理地區者,以當地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稅捐稽徵機關所核定之房屋現值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千分之二計徵</a:t>
            </a:r>
            <a:endParaRPr lang="en-US" altLang="zh-TW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書狀費:</a:t>
            </a: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每張新台幣80元</a:t>
            </a:r>
          </a:p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罰鍰:</a:t>
            </a: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</a:t>
            </a:r>
          </a:p>
        </p:txBody>
      </p:sp>
      <p:sp>
        <p:nvSpPr>
          <p:cNvPr id="28676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7A2F3DE-389D-F9AC-46B2-E5D170315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172200"/>
            <a:ext cx="533400" cy="4572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77" name="AutoShape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4CAE808-6CB9-8031-B048-E2534A722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6172200"/>
            <a:ext cx="533400" cy="4572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425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475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6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2A41CCE2-8668-92A0-516F-7FBDBAD41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000">
                <a:ea typeface="標楷體" panose="03000509000000000000" pitchFamily="65" charset="-120"/>
              </a:rPr>
              <a:t>建物所有權第一次登記書寫範例</a:t>
            </a:r>
          </a:p>
        </p:txBody>
      </p:sp>
      <p:pic>
        <p:nvPicPr>
          <p:cNvPr id="29700" name="Picture 1028">
            <a:extLst>
              <a:ext uri="{FF2B5EF4-FFF2-40B4-BE49-F238E27FC236}">
                <a16:creationId xmlns:a16="http://schemas.microsoft.com/office/drawing/2014/main" id="{B7F246FD-1AB0-C50D-74F6-0CED5A7CE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1454150"/>
            <a:ext cx="7924800" cy="536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3" name="Text Box 1031">
            <a:extLst>
              <a:ext uri="{FF2B5EF4-FFF2-40B4-BE49-F238E27FC236}">
                <a16:creationId xmlns:a16="http://schemas.microsoft.com/office/drawing/2014/main" id="{5644A994-274D-0BB5-973E-A6DD0293B29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2317750" y="2582863"/>
            <a:ext cx="525463" cy="630237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120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120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桃園</a:t>
            </a:r>
          </a:p>
        </p:txBody>
      </p:sp>
      <p:sp>
        <p:nvSpPr>
          <p:cNvPr id="29704" name="Text Box 1032">
            <a:extLst>
              <a:ext uri="{FF2B5EF4-FFF2-40B4-BE49-F238E27FC236}">
                <a16:creationId xmlns:a16="http://schemas.microsoft.com/office/drawing/2014/main" id="{71E2E8A1-967A-6519-CA64-2A6D0C722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950" y="2543175"/>
            <a:ext cx="525463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  <a:ea typeface="標楷體" panose="03000509000000000000" pitchFamily="65" charset="-120"/>
              </a:rPr>
              <a:t>大溪</a:t>
            </a:r>
          </a:p>
        </p:txBody>
      </p:sp>
      <p:sp>
        <p:nvSpPr>
          <p:cNvPr id="29705" name="Text Box 1033">
            <a:extLst>
              <a:ext uri="{FF2B5EF4-FFF2-40B4-BE49-F238E27FC236}">
                <a16:creationId xmlns:a16="http://schemas.microsoft.com/office/drawing/2014/main" id="{F9B9CBC4-4166-4CD8-5306-BCBC2BE7C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563813"/>
            <a:ext cx="900113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  <a:ea typeface="標楷體" panose="03000509000000000000" pitchFamily="65" charset="-120"/>
              </a:rPr>
              <a:t>桃園大溪</a:t>
            </a:r>
          </a:p>
        </p:txBody>
      </p:sp>
      <p:sp>
        <p:nvSpPr>
          <p:cNvPr id="29706" name="Text Box 1034">
            <a:extLst>
              <a:ext uri="{FF2B5EF4-FFF2-40B4-BE49-F238E27FC236}">
                <a16:creationId xmlns:a16="http://schemas.microsoft.com/office/drawing/2014/main" id="{58E5A81C-28BD-07DD-2967-FDDA41046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025" y="2501900"/>
            <a:ext cx="1412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FF0000"/>
                </a:solidFill>
                <a:ea typeface="標楷體" panose="03000509000000000000" pitchFamily="65" charset="-120"/>
              </a:rPr>
              <a:t>建物測量成果圖所載日期</a:t>
            </a:r>
          </a:p>
        </p:txBody>
      </p:sp>
      <p:sp>
        <p:nvSpPr>
          <p:cNvPr id="29707" name="Text Box 1035">
            <a:extLst>
              <a:ext uri="{FF2B5EF4-FFF2-40B4-BE49-F238E27FC236}">
                <a16:creationId xmlns:a16="http://schemas.microsoft.com/office/drawing/2014/main" id="{92CB0BE1-DE3A-20A3-DF1F-00D6E5AF9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5" y="3105150"/>
            <a:ext cx="3460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500">
                <a:solidFill>
                  <a:srgbClr val="0000CC"/>
                </a:solidFill>
                <a:cs typeface="Times New Roman" panose="02020603050405020304" pitchFamily="18" charset="0"/>
              </a:rPr>
              <a:t>V</a:t>
            </a:r>
            <a:endParaRPr lang="en-US" altLang="zh-TW" sz="1500">
              <a:solidFill>
                <a:srgbClr val="0000CC"/>
              </a:solidFill>
            </a:endParaRPr>
          </a:p>
        </p:txBody>
      </p:sp>
      <p:sp>
        <p:nvSpPr>
          <p:cNvPr id="29708" name="Text Box 1036">
            <a:extLst>
              <a:ext uri="{FF2B5EF4-FFF2-40B4-BE49-F238E27FC236}">
                <a16:creationId xmlns:a16="http://schemas.microsoft.com/office/drawing/2014/main" id="{E0362CAE-E285-4F07-DB4A-8B807B9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5" y="4191000"/>
            <a:ext cx="3460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500">
                <a:solidFill>
                  <a:srgbClr val="0000CC"/>
                </a:solidFill>
                <a:cs typeface="Times New Roman" panose="02020603050405020304" pitchFamily="18" charset="0"/>
              </a:rPr>
              <a:t>V</a:t>
            </a:r>
            <a:endParaRPr lang="en-US" altLang="zh-TW" sz="1500">
              <a:solidFill>
                <a:srgbClr val="0000CC"/>
              </a:solidFill>
            </a:endParaRPr>
          </a:p>
        </p:txBody>
      </p:sp>
      <p:sp>
        <p:nvSpPr>
          <p:cNvPr id="29709" name="Text Box 1037">
            <a:extLst>
              <a:ext uri="{FF2B5EF4-FFF2-40B4-BE49-F238E27FC236}">
                <a16:creationId xmlns:a16="http://schemas.microsoft.com/office/drawing/2014/main" id="{F0334912-2212-8349-5CCD-1D1CC5D23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074988"/>
            <a:ext cx="3397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500">
                <a:solidFill>
                  <a:srgbClr val="0000CC"/>
                </a:solidFill>
                <a:cs typeface="Times New Roman" panose="02020603050405020304" pitchFamily="18" charset="0"/>
              </a:rPr>
              <a:t>V</a:t>
            </a:r>
            <a:endParaRPr lang="en-US" altLang="zh-TW" sz="1500">
              <a:solidFill>
                <a:srgbClr val="0000CC"/>
              </a:solidFill>
            </a:endParaRPr>
          </a:p>
        </p:txBody>
      </p:sp>
      <p:sp>
        <p:nvSpPr>
          <p:cNvPr id="29710" name="Text Box 1038">
            <a:extLst>
              <a:ext uri="{FF2B5EF4-FFF2-40B4-BE49-F238E27FC236}">
                <a16:creationId xmlns:a16="http://schemas.microsoft.com/office/drawing/2014/main" id="{D9C23A25-F1A5-2BA4-7D95-ACF5229A7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4343400"/>
            <a:ext cx="1724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</a:rPr>
              <a:t>使用執照</a:t>
            </a:r>
          </a:p>
        </p:txBody>
      </p:sp>
      <p:sp>
        <p:nvSpPr>
          <p:cNvPr id="29711" name="Text Box 1039">
            <a:extLst>
              <a:ext uri="{FF2B5EF4-FFF2-40B4-BE49-F238E27FC236}">
                <a16:creationId xmlns:a16="http://schemas.microsoft.com/office/drawing/2014/main" id="{8D80C004-2564-2CC7-FB6D-9AA65B9F9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738" y="4491038"/>
            <a:ext cx="1724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</a:rPr>
              <a:t>身份證明證明文件</a:t>
            </a:r>
          </a:p>
        </p:txBody>
      </p:sp>
      <p:sp>
        <p:nvSpPr>
          <p:cNvPr id="29712" name="Text Box 1040">
            <a:extLst>
              <a:ext uri="{FF2B5EF4-FFF2-40B4-BE49-F238E27FC236}">
                <a16:creationId xmlns:a16="http://schemas.microsoft.com/office/drawing/2014/main" id="{5361A366-5DF8-7F5A-C21B-7B9EE5C40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8" y="4643438"/>
            <a:ext cx="1724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</a:rPr>
              <a:t>建物測量成果圖</a:t>
            </a:r>
          </a:p>
        </p:txBody>
      </p:sp>
      <p:sp>
        <p:nvSpPr>
          <p:cNvPr id="29715" name="Rectangle 1043">
            <a:extLst>
              <a:ext uri="{FF2B5EF4-FFF2-40B4-BE49-F238E27FC236}">
                <a16:creationId xmlns:a16="http://schemas.microsoft.com/office/drawing/2014/main" id="{2A644102-3651-72EA-C9D1-F7AD8F125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389438"/>
            <a:ext cx="5694362" cy="477837"/>
          </a:xfrm>
          <a:prstGeom prst="rect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18" name="Text Box 1046">
            <a:extLst>
              <a:ext uri="{FF2B5EF4-FFF2-40B4-BE49-F238E27FC236}">
                <a16:creationId xmlns:a16="http://schemas.microsoft.com/office/drawing/2014/main" id="{81FC4CDB-DEB5-5625-C4BA-CF968CCE4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2913" y="3848100"/>
            <a:ext cx="1052512" cy="957263"/>
          </a:xfrm>
          <a:prstGeom prst="rect">
            <a:avLst/>
          </a:prstGeom>
          <a:solidFill>
            <a:schemeClr val="folHlink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左列份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數視情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況需要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填寫</a:t>
            </a:r>
          </a:p>
        </p:txBody>
      </p:sp>
      <p:sp>
        <p:nvSpPr>
          <p:cNvPr id="29719" name="Text Box 1047">
            <a:extLst>
              <a:ext uri="{FF2B5EF4-FFF2-40B4-BE49-F238E27FC236}">
                <a16:creationId xmlns:a16="http://schemas.microsoft.com/office/drawing/2014/main" id="{4D636040-01F1-DEF0-A167-59931D777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773613"/>
            <a:ext cx="1116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</a:rPr>
              <a:t>王小民</a:t>
            </a:r>
          </a:p>
        </p:txBody>
      </p:sp>
      <p:sp>
        <p:nvSpPr>
          <p:cNvPr id="29720" name="Text Box 1048">
            <a:extLst>
              <a:ext uri="{FF2B5EF4-FFF2-40B4-BE49-F238E27FC236}">
                <a16:creationId xmlns:a16="http://schemas.microsoft.com/office/drawing/2014/main" id="{AEABC0D2-6422-1A61-6E83-E6B42A5C7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6988" y="4979988"/>
            <a:ext cx="560387" cy="5619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TW" altLang="en-US" sz="1400">
                <a:solidFill>
                  <a:srgbClr val="FF0000"/>
                </a:solidFill>
              </a:rPr>
              <a:t>王小</a:t>
            </a:r>
          </a:p>
          <a:p>
            <a:pPr>
              <a:spcBef>
                <a:spcPct val="15000"/>
              </a:spcBef>
            </a:pPr>
            <a:r>
              <a:rPr lang="zh-TW" altLang="en-US" sz="1400">
                <a:solidFill>
                  <a:srgbClr val="FF0000"/>
                </a:solidFill>
              </a:rPr>
              <a:t>民印</a:t>
            </a:r>
          </a:p>
        </p:txBody>
      </p:sp>
      <p:sp>
        <p:nvSpPr>
          <p:cNvPr id="29721" name="Rectangle 1049">
            <a:extLst>
              <a:ext uri="{FF2B5EF4-FFF2-40B4-BE49-F238E27FC236}">
                <a16:creationId xmlns:a16="http://schemas.microsoft.com/office/drawing/2014/main" id="{4D96B5B9-3A57-8990-3B82-D1D2E2FD6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4911725"/>
            <a:ext cx="4011612" cy="5064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23" name="Text Box 1051">
            <a:extLst>
              <a:ext uri="{FF2B5EF4-FFF2-40B4-BE49-F238E27FC236}">
                <a16:creationId xmlns:a16="http://schemas.microsoft.com/office/drawing/2014/main" id="{FF19A86A-640C-A59B-37F4-FB656D189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91000"/>
            <a:ext cx="1474788" cy="1619250"/>
          </a:xfrm>
          <a:prstGeom prst="rect">
            <a:avLst/>
          </a:prstGeom>
          <a:solidFill>
            <a:schemeClr val="folHlink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TW" altLang="en-US" sz="2000">
                <a:solidFill>
                  <a:srgbClr val="0000CC"/>
                </a:solidFill>
                <a:ea typeface="標楷體" panose="03000509000000000000" pitchFamily="65" charset="-120"/>
              </a:rPr>
              <a:t>須填寫本欄者為</a:t>
            </a:r>
          </a:p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TW" altLang="en-US" sz="2000">
                <a:solidFill>
                  <a:srgbClr val="0000CC"/>
                </a:solidFill>
                <a:ea typeface="標楷體" panose="03000509000000000000" pitchFamily="65" charset="-120"/>
              </a:rPr>
              <a:t>1.地政士</a:t>
            </a:r>
          </a:p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TW" altLang="en-US" sz="2000">
                <a:solidFill>
                  <a:srgbClr val="0000CC"/>
                </a:solidFill>
                <a:ea typeface="標楷體" panose="03000509000000000000" pitchFamily="65" charset="-120"/>
              </a:rPr>
              <a:t>2.一般民眾之非本案之關係人</a:t>
            </a:r>
          </a:p>
        </p:txBody>
      </p:sp>
      <p:sp>
        <p:nvSpPr>
          <p:cNvPr id="29724" name="AutoShape 1052">
            <a:extLst>
              <a:ext uri="{FF2B5EF4-FFF2-40B4-BE49-F238E27FC236}">
                <a16:creationId xmlns:a16="http://schemas.microsoft.com/office/drawing/2014/main" id="{2F0DD251-3866-BD8E-C785-EB4FC5AAE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854575"/>
            <a:ext cx="374650" cy="592138"/>
          </a:xfrm>
          <a:prstGeom prst="rightArrow">
            <a:avLst>
              <a:gd name="adj1" fmla="val 5013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25" name="Text Box 1053">
            <a:extLst>
              <a:ext uri="{FF2B5EF4-FFF2-40B4-BE49-F238E27FC236}">
                <a16:creationId xmlns:a16="http://schemas.microsoft.com/office/drawing/2014/main" id="{A6CB1FD5-B7FD-F76C-4FF3-13C58CBD3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163" y="4816475"/>
            <a:ext cx="1165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solidFill>
                  <a:srgbClr val="0000CC"/>
                </a:solidFill>
              </a:rPr>
              <a:t>xxx-xxxx</a:t>
            </a:r>
          </a:p>
        </p:txBody>
      </p:sp>
      <p:sp>
        <p:nvSpPr>
          <p:cNvPr id="29730" name="AutoShape 1058">
            <a:extLst>
              <a:ext uri="{FF2B5EF4-FFF2-40B4-BE49-F238E27FC236}">
                <a16:creationId xmlns:a16="http://schemas.microsoft.com/office/drawing/2014/main" id="{26A887FE-BD71-1875-10E6-05E930756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238" y="4478338"/>
            <a:ext cx="727075" cy="381000"/>
          </a:xfrm>
          <a:prstGeom prst="leftArrow">
            <a:avLst>
              <a:gd name="adj1" fmla="val 50000"/>
              <a:gd name="adj2" fmla="val 477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31" name="Text Box 1059">
            <a:extLst>
              <a:ext uri="{FF2B5EF4-FFF2-40B4-BE49-F238E27FC236}">
                <a16:creationId xmlns:a16="http://schemas.microsoft.com/office/drawing/2014/main" id="{368F5479-BB92-4629-91DE-AA561BA85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525" y="5599113"/>
            <a:ext cx="55530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zh-TW" altLang="en-US" sz="12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本人未給付報酬與代理人,如有虛偽不實,願負法律責任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zh-TW" altLang="en-US" sz="12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本人並非以代理申請土地登記為業,且未收取報酬,如有虛偽不實,願負法律責任</a:t>
            </a:r>
            <a:endParaRPr lang="en-US" altLang="zh-TW" sz="12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spcAft>
                <a:spcPct val="50000"/>
              </a:spcAft>
            </a:pPr>
            <a:endParaRPr lang="en-US" altLang="zh-TW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732" name="Text Box 1060">
            <a:extLst>
              <a:ext uri="{FF2B5EF4-FFF2-40B4-BE49-F238E27FC236}">
                <a16:creationId xmlns:a16="http://schemas.microsoft.com/office/drawing/2014/main" id="{48F1610B-28E4-12A2-32FC-002A411D4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5556250"/>
            <a:ext cx="387350" cy="3175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TW" altLang="en-US" sz="1400">
                <a:solidFill>
                  <a:srgbClr val="FF0000"/>
                </a:solidFill>
              </a:rPr>
              <a:t>印</a:t>
            </a:r>
          </a:p>
        </p:txBody>
      </p:sp>
      <p:sp>
        <p:nvSpPr>
          <p:cNvPr id="29733" name="Text Box 1061">
            <a:extLst>
              <a:ext uri="{FF2B5EF4-FFF2-40B4-BE49-F238E27FC236}">
                <a16:creationId xmlns:a16="http://schemas.microsoft.com/office/drawing/2014/main" id="{E049AFB0-D674-EF09-3226-815D60249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0138" y="5214938"/>
            <a:ext cx="1676400" cy="116522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TW" altLang="en-US" sz="2000">
                <a:solidFill>
                  <a:srgbClr val="0000CC"/>
                </a:solidFill>
                <a:ea typeface="標楷體" panose="03000509000000000000" pitchFamily="65" charset="-120"/>
              </a:rPr>
              <a:t>須填寫本欄者為非地政士之一般民眾之非本案之關係人</a:t>
            </a:r>
          </a:p>
        </p:txBody>
      </p:sp>
      <p:sp>
        <p:nvSpPr>
          <p:cNvPr id="29734" name="AutoShape 1062">
            <a:extLst>
              <a:ext uri="{FF2B5EF4-FFF2-40B4-BE49-F238E27FC236}">
                <a16:creationId xmlns:a16="http://schemas.microsoft.com/office/drawing/2014/main" id="{3D97DEB5-8181-5EA0-1FAB-C218C38CC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5543550"/>
            <a:ext cx="376237" cy="265113"/>
          </a:xfrm>
          <a:prstGeom prst="leftArrow">
            <a:avLst>
              <a:gd name="adj1" fmla="val 50000"/>
              <a:gd name="adj2" fmla="val 354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37" name="Text Box 1065">
            <a:extLst>
              <a:ext uri="{FF2B5EF4-FFF2-40B4-BE49-F238E27FC236}">
                <a16:creationId xmlns:a16="http://schemas.microsoft.com/office/drawing/2014/main" id="{D1C9AD8B-5957-EA0F-D328-E687C866A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5992813"/>
            <a:ext cx="387350" cy="3175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TW" altLang="en-US" sz="1400">
                <a:solidFill>
                  <a:srgbClr val="FF0000"/>
                </a:solidFill>
              </a:rPr>
              <a:t>印</a:t>
            </a:r>
          </a:p>
        </p:txBody>
      </p:sp>
      <p:sp>
        <p:nvSpPr>
          <p:cNvPr id="29738" name="Rectangle 1066">
            <a:extLst>
              <a:ext uri="{FF2B5EF4-FFF2-40B4-BE49-F238E27FC236}">
                <a16:creationId xmlns:a16="http://schemas.microsoft.com/office/drawing/2014/main" id="{C7ED6FB4-1958-FE68-6A6F-869CAE83B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562600"/>
            <a:ext cx="5302250" cy="4762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41" name="AutoShape 106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7915E8C-604D-E9D2-EDCE-A82325CE8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6172200"/>
            <a:ext cx="544513" cy="512763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42" name="AutoShape 107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3A6C341-C833-1079-7AE3-51C721D88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172200"/>
            <a:ext cx="685800" cy="5334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425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92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425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925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225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825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3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85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3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175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4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74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45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25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525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6025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6525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7025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build="p" autoUpdateAnimBg="0" advAuto="0"/>
      <p:bldP spid="29704" grpId="0" build="p" autoUpdateAnimBg="0" advAuto="0"/>
      <p:bldP spid="29705" grpId="0" autoUpdateAnimBg="0"/>
      <p:bldP spid="29706" grpId="0" autoUpdateAnimBg="0"/>
      <p:bldP spid="29707" grpId="0" autoUpdateAnimBg="0"/>
      <p:bldP spid="29708" grpId="0" autoUpdateAnimBg="0"/>
      <p:bldP spid="29709" grpId="0" autoUpdateAnimBg="0"/>
      <p:bldP spid="29710" grpId="0" autoUpdateAnimBg="0"/>
      <p:bldP spid="29711" grpId="0" autoUpdateAnimBg="0"/>
      <p:bldP spid="29712" grpId="0" autoUpdateAnimBg="0"/>
      <p:bldP spid="29718" grpId="0" animBg="1" autoUpdateAnimBg="0"/>
      <p:bldP spid="29719" grpId="0" autoUpdateAnimBg="0"/>
      <p:bldP spid="29720" grpId="0" animBg="1" autoUpdateAnimBg="0"/>
      <p:bldP spid="29723" grpId="0" animBg="1" autoUpdateAnimBg="0"/>
      <p:bldP spid="29725" grpId="0" autoUpdateAnimBg="0"/>
      <p:bldP spid="29731" grpId="0" autoUpdateAnimBg="0"/>
      <p:bldP spid="29732" grpId="0" animBg="1" autoUpdateAnimBg="0"/>
      <p:bldP spid="29733" grpId="0" animBg="1" autoUpdateAnimBg="0"/>
      <p:bldP spid="2973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>
            <a:extLst>
              <a:ext uri="{FF2B5EF4-FFF2-40B4-BE49-F238E27FC236}">
                <a16:creationId xmlns:a16="http://schemas.microsoft.com/office/drawing/2014/main" id="{FFDCAB08-6949-59BB-95B0-D33C80CDA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44475"/>
            <a:ext cx="8197850" cy="648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5" name="Text Box 5">
            <a:extLst>
              <a:ext uri="{FF2B5EF4-FFF2-40B4-BE49-F238E27FC236}">
                <a16:creationId xmlns:a16="http://schemas.microsoft.com/office/drawing/2014/main" id="{0C0C4C80-C7B2-B1BC-122C-516A2D33C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1384300"/>
            <a:ext cx="1184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  <a:ea typeface="標楷體" panose="03000509000000000000" pitchFamily="65" charset="-120"/>
              </a:rPr>
              <a:t>   權利人</a:t>
            </a: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D24D09A8-7079-6F17-BACA-8931713B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371600"/>
            <a:ext cx="1084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陳00</a:t>
            </a:r>
          </a:p>
        </p:txBody>
      </p:sp>
      <p:sp>
        <p:nvSpPr>
          <p:cNvPr id="30733" name="Text Box 13">
            <a:extLst>
              <a:ext uri="{FF2B5EF4-FFF2-40B4-BE49-F238E27FC236}">
                <a16:creationId xmlns:a16="http://schemas.microsoft.com/office/drawing/2014/main" id="{3040B6F5-7642-37DF-8615-4C898E0A058B}"/>
              </a:ext>
            </a:extLst>
          </p:cNvPr>
          <p:cNvSpPr txBox="1">
            <a:spLocks noChangeArrowheads="1"/>
          </p:cNvSpPr>
          <p:nvPr>
            <p:ph type="title"/>
          </p:nvPr>
        </p:nvSpPr>
        <p:spPr>
          <a:xfrm>
            <a:off x="7807325" y="1279525"/>
            <a:ext cx="946150" cy="379413"/>
          </a:xfrm>
          <a:noFill/>
          <a:ln>
            <a:solidFill>
              <a:srgbClr val="FF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陳00印</a:t>
            </a:r>
          </a:p>
        </p:txBody>
      </p:sp>
      <p:sp>
        <p:nvSpPr>
          <p:cNvPr id="30736" name="Text Box 16">
            <a:extLst>
              <a:ext uri="{FF2B5EF4-FFF2-40B4-BE49-F238E27FC236}">
                <a16:creationId xmlns:a16="http://schemas.microsoft.com/office/drawing/2014/main" id="{7DD7FF6E-6969-67B9-57B3-8D6FBFC74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38400"/>
            <a:ext cx="844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代理人</a:t>
            </a:r>
          </a:p>
        </p:txBody>
      </p:sp>
      <p:sp>
        <p:nvSpPr>
          <p:cNvPr id="30737" name="Text Box 17">
            <a:extLst>
              <a:ext uri="{FF2B5EF4-FFF2-40B4-BE49-F238E27FC236}">
                <a16:creationId xmlns:a16="http://schemas.microsoft.com/office/drawing/2014/main" id="{2BEBFD54-C217-15AB-0ECC-3E4FB95AD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363" y="2409825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王小民</a:t>
            </a:r>
          </a:p>
        </p:txBody>
      </p:sp>
      <p:sp>
        <p:nvSpPr>
          <p:cNvPr id="30739" name="Text Box 19">
            <a:extLst>
              <a:ext uri="{FF2B5EF4-FFF2-40B4-BE49-F238E27FC236}">
                <a16:creationId xmlns:a16="http://schemas.microsoft.com/office/drawing/2014/main" id="{4AB25B60-8694-E84D-7F54-2E1E56718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24384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0年0月0日</a:t>
            </a:r>
          </a:p>
        </p:txBody>
      </p:sp>
      <p:sp>
        <p:nvSpPr>
          <p:cNvPr id="30740" name="Text Box 20">
            <a:extLst>
              <a:ext uri="{FF2B5EF4-FFF2-40B4-BE49-F238E27FC236}">
                <a16:creationId xmlns:a16="http://schemas.microsoft.com/office/drawing/2014/main" id="{A404A4BD-8AC0-CB22-3C38-FF5A2DE37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0" y="2387600"/>
            <a:ext cx="1231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CC"/>
                </a:solidFill>
              </a:rPr>
              <a:t>xxxxxxxxxx</a:t>
            </a:r>
          </a:p>
        </p:txBody>
      </p:sp>
      <p:sp>
        <p:nvSpPr>
          <p:cNvPr id="30741" name="Text Box 21">
            <a:extLst>
              <a:ext uri="{FF2B5EF4-FFF2-40B4-BE49-F238E27FC236}">
                <a16:creationId xmlns:a16="http://schemas.microsoft.com/office/drawing/2014/main" id="{9BC7F208-89AF-0460-AD3A-E7257CB82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1238250"/>
            <a:ext cx="319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CC"/>
                </a:solidFill>
              </a:rPr>
              <a:t>ooooooooooooooooooo</a:t>
            </a:r>
          </a:p>
        </p:txBody>
      </p:sp>
      <p:sp>
        <p:nvSpPr>
          <p:cNvPr id="30742" name="Text Box 22">
            <a:extLst>
              <a:ext uri="{FF2B5EF4-FFF2-40B4-BE49-F238E27FC236}">
                <a16:creationId xmlns:a16="http://schemas.microsoft.com/office/drawing/2014/main" id="{B0D90CF9-1034-DC71-7E2E-81D434E80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9538" y="2320925"/>
            <a:ext cx="1011237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FF0000"/>
                </a:solidFill>
                <a:ea typeface="標楷體" panose="03000509000000000000" pitchFamily="65" charset="-120"/>
              </a:rPr>
              <a:t>王小民印</a:t>
            </a:r>
          </a:p>
        </p:txBody>
      </p:sp>
      <p:sp>
        <p:nvSpPr>
          <p:cNvPr id="30743" name="Text Box 23">
            <a:extLst>
              <a:ext uri="{FF2B5EF4-FFF2-40B4-BE49-F238E27FC236}">
                <a16:creationId xmlns:a16="http://schemas.microsoft.com/office/drawing/2014/main" id="{E9E24437-631C-9DA8-5CB5-7FA3114B5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25" y="13462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0年0月0日</a:t>
            </a:r>
          </a:p>
        </p:txBody>
      </p:sp>
      <p:sp>
        <p:nvSpPr>
          <p:cNvPr id="30745" name="Text Box 25">
            <a:extLst>
              <a:ext uri="{FF2B5EF4-FFF2-40B4-BE49-F238E27FC236}">
                <a16:creationId xmlns:a16="http://schemas.microsoft.com/office/drawing/2014/main" id="{768C3D3D-2A7F-9A60-558F-1BD49D78D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1357313"/>
            <a:ext cx="1231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CC"/>
                </a:solidFill>
              </a:rPr>
              <a:t>xxxxxxxxxx</a:t>
            </a:r>
          </a:p>
        </p:txBody>
      </p:sp>
      <p:sp>
        <p:nvSpPr>
          <p:cNvPr id="30747" name="Text Box 27">
            <a:extLst>
              <a:ext uri="{FF2B5EF4-FFF2-40B4-BE49-F238E27FC236}">
                <a16:creationId xmlns:a16="http://schemas.microsoft.com/office/drawing/2014/main" id="{475C2B0F-9FA1-BB69-0FAC-F76FDD48C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75" y="2273300"/>
            <a:ext cx="319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CC"/>
                </a:solidFill>
              </a:rPr>
              <a:t>ooooooooooooooooooo</a:t>
            </a:r>
          </a:p>
        </p:txBody>
      </p:sp>
      <p:sp>
        <p:nvSpPr>
          <p:cNvPr id="30752" name="AutoShape 3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37D3B00-8D66-7375-2FC8-F09FDCA6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019800"/>
            <a:ext cx="762000" cy="6096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75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37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825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275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25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64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utoUpdateAnimBg="0"/>
      <p:bldP spid="30726" grpId="0" autoUpdateAnimBg="0"/>
      <p:bldP spid="30733" grpId="0" animBg="1" autoUpdateAnimBg="0"/>
      <p:bldP spid="30736" grpId="0" autoUpdateAnimBg="0"/>
      <p:bldP spid="30737" grpId="0" autoUpdateAnimBg="0"/>
      <p:bldP spid="30739" grpId="0" autoUpdateAnimBg="0"/>
      <p:bldP spid="30740" grpId="0" autoUpdateAnimBg="0"/>
      <p:bldP spid="30741" grpId="0" autoUpdateAnimBg="0"/>
      <p:bldP spid="30742" grpId="0" animBg="1" autoUpdateAnimBg="0"/>
      <p:bldP spid="30743" grpId="0" autoUpdateAnimBg="0"/>
      <p:bldP spid="30745" grpId="0" autoUpdateAnimBg="0"/>
      <p:bldP spid="30747" grpId="0" autoUpdateAnimBg="0"/>
    </p:bldLst>
  </p:timing>
</p:sld>
</file>

<file path=ppt/theme/theme1.xml><?xml version="1.0" encoding="utf-8"?>
<a:theme xmlns:a="http://schemas.openxmlformats.org/drawingml/2006/main" name="Dad`s Tie">
  <a:themeElements>
    <a:clrScheme name="Dad`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`s Tie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Designs\Dad`s Tie.pot</Template>
  <TotalTime>688</TotalTime>
  <Words>484</Words>
  <Application>Microsoft Office PowerPoint</Application>
  <PresentationFormat>如螢幕大小 (4:3)</PresentationFormat>
  <Paragraphs>89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Times New Roman</vt:lpstr>
      <vt:lpstr>新細明體</vt:lpstr>
      <vt:lpstr>Arial</vt:lpstr>
      <vt:lpstr>Wingdings</vt:lpstr>
      <vt:lpstr>標楷體</vt:lpstr>
      <vt:lpstr>Dad`s Tie</vt:lpstr>
      <vt:lpstr>PowerPoint 簡報</vt:lpstr>
      <vt:lpstr>申請時機</vt:lpstr>
      <vt:lpstr>應備文件</vt:lpstr>
      <vt:lpstr>應備文件</vt:lpstr>
      <vt:lpstr>作業流程</vt:lpstr>
      <vt:lpstr>登記費及罰鍰</vt:lpstr>
      <vt:lpstr>建物所有權第一次登記書寫範例</vt:lpstr>
      <vt:lpstr>陳00印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R0035</dc:creator>
  <cp:lastModifiedBy>Rogers Wang</cp:lastModifiedBy>
  <cp:revision>26</cp:revision>
  <cp:lastPrinted>1601-01-01T00:00:00Z</cp:lastPrinted>
  <dcterms:created xsi:type="dcterms:W3CDTF">2009-04-30T03:36:51Z</dcterms:created>
  <dcterms:modified xsi:type="dcterms:W3CDTF">2025-08-18T01:41:13Z</dcterms:modified>
</cp:coreProperties>
</file>