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kiosk/>
    <p:sldRg st="1" end="9"/>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F2D2"/>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590" autoAdjust="0"/>
    <p:restoredTop sz="94653" autoAdjust="0"/>
  </p:normalViewPr>
  <p:slideViewPr>
    <p:cSldViewPr>
      <p:cViewPr varScale="1">
        <p:scale>
          <a:sx n="104" d="100"/>
          <a:sy n="104"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A3D1C59-521A-85BA-7A8B-51691D29C904}"/>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33795" name="Rectangle 3">
            <a:extLst>
              <a:ext uri="{FF2B5EF4-FFF2-40B4-BE49-F238E27FC236}">
                <a16:creationId xmlns:a16="http://schemas.microsoft.com/office/drawing/2014/main" id="{500CD762-5A82-151A-245E-56DE1DA1BD2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33796" name="Rectangle 4">
            <a:extLst>
              <a:ext uri="{FF2B5EF4-FFF2-40B4-BE49-F238E27FC236}">
                <a16:creationId xmlns:a16="http://schemas.microsoft.com/office/drawing/2014/main" id="{4C5A8C71-378C-FFF4-ACC0-EEBA00305D84}"/>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6690EA80-F0F6-4DF8-D2FC-E08CB36B2A2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3798" name="Rectangle 6">
            <a:extLst>
              <a:ext uri="{FF2B5EF4-FFF2-40B4-BE49-F238E27FC236}">
                <a16:creationId xmlns:a16="http://schemas.microsoft.com/office/drawing/2014/main" id="{FD37868A-0EE4-E90F-6A4B-12B4D45B277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33799" name="Rectangle 7">
            <a:extLst>
              <a:ext uri="{FF2B5EF4-FFF2-40B4-BE49-F238E27FC236}">
                <a16:creationId xmlns:a16="http://schemas.microsoft.com/office/drawing/2014/main" id="{BB8B8A51-E4BF-5F0A-05B0-0E99A2C97DF5}"/>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67F2C8E-C754-4B84-B1F7-BBFB8A64E95B}"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4591CC-923E-82EF-36C7-73B298D87492}"/>
              </a:ext>
            </a:extLst>
          </p:cNvPr>
          <p:cNvSpPr>
            <a:spLocks noGrp="1" noChangeArrowheads="1"/>
          </p:cNvSpPr>
          <p:nvPr>
            <p:ph type="sldNum" sz="quarter" idx="5"/>
          </p:nvPr>
        </p:nvSpPr>
        <p:spPr>
          <a:ln/>
        </p:spPr>
        <p:txBody>
          <a:bodyPr/>
          <a:lstStyle/>
          <a:p>
            <a:fld id="{21455949-BC51-4F5A-9142-00D2ADBC1CAC}" type="slidenum">
              <a:rPr lang="zh-TW" altLang="en-US"/>
              <a:pPr/>
              <a:t>9</a:t>
            </a:fld>
            <a:endParaRPr lang="en-US" altLang="zh-TW"/>
          </a:p>
        </p:txBody>
      </p:sp>
      <p:sp>
        <p:nvSpPr>
          <p:cNvPr id="34818" name="Rectangle 2">
            <a:extLst>
              <a:ext uri="{FF2B5EF4-FFF2-40B4-BE49-F238E27FC236}">
                <a16:creationId xmlns:a16="http://schemas.microsoft.com/office/drawing/2014/main" id="{2FAA698E-9133-A56B-035B-AF0530038939}"/>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ACD751C7-FD3F-3E6C-1118-2D9509BCCD25}"/>
              </a:ext>
            </a:extLst>
          </p:cNvPr>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3126F443-03A2-F6B6-A96F-04F669605D91}"/>
              </a:ext>
            </a:extLst>
          </p:cNvPr>
          <p:cNvGrpSpPr>
            <a:grpSpLocks/>
          </p:cNvGrpSpPr>
          <p:nvPr/>
        </p:nvGrpSpPr>
        <p:grpSpPr bwMode="auto">
          <a:xfrm>
            <a:off x="-3175" y="2438400"/>
            <a:ext cx="9147175" cy="1063625"/>
            <a:chOff x="-2" y="1536"/>
            <a:chExt cx="5762" cy="670"/>
          </a:xfrm>
        </p:grpSpPr>
        <p:grpSp>
          <p:nvGrpSpPr>
            <p:cNvPr id="4099" name="Group 3">
              <a:extLst>
                <a:ext uri="{FF2B5EF4-FFF2-40B4-BE49-F238E27FC236}">
                  <a16:creationId xmlns:a16="http://schemas.microsoft.com/office/drawing/2014/main" id="{E586746F-B83F-794D-5E0D-56234B5F4576}"/>
                </a:ext>
              </a:extLst>
            </p:cNvPr>
            <p:cNvGrpSpPr>
              <a:grpSpLocks/>
            </p:cNvGrpSpPr>
            <p:nvPr/>
          </p:nvGrpSpPr>
          <p:grpSpPr bwMode="auto">
            <a:xfrm flipH="1">
              <a:off x="-2" y="1562"/>
              <a:ext cx="5762" cy="638"/>
              <a:chOff x="-2" y="1562"/>
              <a:chExt cx="5762" cy="638"/>
            </a:xfrm>
          </p:grpSpPr>
          <p:sp>
            <p:nvSpPr>
              <p:cNvPr id="4100" name="Freeform 4">
                <a:extLst>
                  <a:ext uri="{FF2B5EF4-FFF2-40B4-BE49-F238E27FC236}">
                    <a16:creationId xmlns:a16="http://schemas.microsoft.com/office/drawing/2014/main" id="{29A8F14E-D3DC-93DF-BA97-04AD9DBB1D00}"/>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1" name="Freeform 5">
                <a:extLst>
                  <a:ext uri="{FF2B5EF4-FFF2-40B4-BE49-F238E27FC236}">
                    <a16:creationId xmlns:a16="http://schemas.microsoft.com/office/drawing/2014/main" id="{C40C62C2-79F8-3B14-4758-CAC8BDB9123A}"/>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2" name="Freeform 6">
                <a:extLst>
                  <a:ext uri="{FF2B5EF4-FFF2-40B4-BE49-F238E27FC236}">
                    <a16:creationId xmlns:a16="http://schemas.microsoft.com/office/drawing/2014/main" id="{43074AEF-1825-4EE1-F339-CB96B4DCB061}"/>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3" name="Freeform 7">
                <a:extLst>
                  <a:ext uri="{FF2B5EF4-FFF2-40B4-BE49-F238E27FC236}">
                    <a16:creationId xmlns:a16="http://schemas.microsoft.com/office/drawing/2014/main" id="{7727C048-F216-A094-6FBD-3863F6E476D3}"/>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04" name="Freeform 8">
                <a:extLst>
                  <a:ext uri="{FF2B5EF4-FFF2-40B4-BE49-F238E27FC236}">
                    <a16:creationId xmlns:a16="http://schemas.microsoft.com/office/drawing/2014/main" id="{92EB7F42-3313-4CE9-0335-0AFF3F89EFD6}"/>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5" name="Freeform 9">
                <a:extLst>
                  <a:ext uri="{FF2B5EF4-FFF2-40B4-BE49-F238E27FC236}">
                    <a16:creationId xmlns:a16="http://schemas.microsoft.com/office/drawing/2014/main" id="{DC607995-83C8-C3E0-5510-3355E83EBDBE}"/>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6" name="Freeform 10">
                <a:extLst>
                  <a:ext uri="{FF2B5EF4-FFF2-40B4-BE49-F238E27FC236}">
                    <a16:creationId xmlns:a16="http://schemas.microsoft.com/office/drawing/2014/main" id="{D9CB4A8B-2E31-C77C-3233-A4B0AC5CBD37}"/>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7" name="Freeform 11">
                <a:extLst>
                  <a:ext uri="{FF2B5EF4-FFF2-40B4-BE49-F238E27FC236}">
                    <a16:creationId xmlns:a16="http://schemas.microsoft.com/office/drawing/2014/main" id="{3B0D5591-28C7-39EF-B179-8FE82ED17D1A}"/>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8" name="Freeform 12">
                <a:extLst>
                  <a:ext uri="{FF2B5EF4-FFF2-40B4-BE49-F238E27FC236}">
                    <a16:creationId xmlns:a16="http://schemas.microsoft.com/office/drawing/2014/main" id="{3F8B2593-BAFF-383B-F97B-60377150F147}"/>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9" name="Freeform 13">
                <a:extLst>
                  <a:ext uri="{FF2B5EF4-FFF2-40B4-BE49-F238E27FC236}">
                    <a16:creationId xmlns:a16="http://schemas.microsoft.com/office/drawing/2014/main" id="{37EE3CB0-CEBA-7F10-52DE-3B19E2D539A4}"/>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0" name="Freeform 14">
                <a:extLst>
                  <a:ext uri="{FF2B5EF4-FFF2-40B4-BE49-F238E27FC236}">
                    <a16:creationId xmlns:a16="http://schemas.microsoft.com/office/drawing/2014/main" id="{97620673-AE86-9422-B2C6-BEDF1296F6CB}"/>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1" name="Freeform 15">
                <a:extLst>
                  <a:ext uri="{FF2B5EF4-FFF2-40B4-BE49-F238E27FC236}">
                    <a16:creationId xmlns:a16="http://schemas.microsoft.com/office/drawing/2014/main" id="{3DE4F65B-B0F3-AFF3-0492-2C382D8D0A06}"/>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2" name="Freeform 16">
                <a:extLst>
                  <a:ext uri="{FF2B5EF4-FFF2-40B4-BE49-F238E27FC236}">
                    <a16:creationId xmlns:a16="http://schemas.microsoft.com/office/drawing/2014/main" id="{C925B96E-A1D1-8712-11BC-1E3622F63F1F}"/>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3" name="Freeform 17">
                <a:extLst>
                  <a:ext uri="{FF2B5EF4-FFF2-40B4-BE49-F238E27FC236}">
                    <a16:creationId xmlns:a16="http://schemas.microsoft.com/office/drawing/2014/main" id="{C0FA8A56-669C-9409-346D-E3E343E681F8}"/>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4" name="Freeform 18">
                <a:extLst>
                  <a:ext uri="{FF2B5EF4-FFF2-40B4-BE49-F238E27FC236}">
                    <a16:creationId xmlns:a16="http://schemas.microsoft.com/office/drawing/2014/main" id="{BC930C74-F3C8-C9D4-D2AA-603C72C2352D}"/>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5" name="Freeform 19">
                <a:extLst>
                  <a:ext uri="{FF2B5EF4-FFF2-40B4-BE49-F238E27FC236}">
                    <a16:creationId xmlns:a16="http://schemas.microsoft.com/office/drawing/2014/main" id="{51DC6221-9B02-07B0-BABA-05D2008E43CF}"/>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6" name="Freeform 20">
                <a:extLst>
                  <a:ext uri="{FF2B5EF4-FFF2-40B4-BE49-F238E27FC236}">
                    <a16:creationId xmlns:a16="http://schemas.microsoft.com/office/drawing/2014/main" id="{B8941B8D-BBF3-9C38-C30C-204186A89D06}"/>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7" name="Freeform 21">
                <a:extLst>
                  <a:ext uri="{FF2B5EF4-FFF2-40B4-BE49-F238E27FC236}">
                    <a16:creationId xmlns:a16="http://schemas.microsoft.com/office/drawing/2014/main" id="{0B8C5E38-32B8-1C3F-53AF-D9A2964375E3}"/>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8" name="Freeform 22">
                <a:extLst>
                  <a:ext uri="{FF2B5EF4-FFF2-40B4-BE49-F238E27FC236}">
                    <a16:creationId xmlns:a16="http://schemas.microsoft.com/office/drawing/2014/main" id="{0DD18631-48A1-C38C-28C8-190D0B7BD719}"/>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4119" name="Freeform 23">
              <a:extLst>
                <a:ext uri="{FF2B5EF4-FFF2-40B4-BE49-F238E27FC236}">
                  <a16:creationId xmlns:a16="http://schemas.microsoft.com/office/drawing/2014/main" id="{2919F2E1-38F8-7D9B-0143-EEF1ED45147F}"/>
                </a:ext>
              </a:extLst>
            </p:cNvPr>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20" name="Freeform 24">
              <a:extLst>
                <a:ext uri="{FF2B5EF4-FFF2-40B4-BE49-F238E27FC236}">
                  <a16:creationId xmlns:a16="http://schemas.microsoft.com/office/drawing/2014/main" id="{C048D063-E7C1-A87E-2490-6B3AFA7E33B7}"/>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4121" name="Rectangle 25">
            <a:extLst>
              <a:ext uri="{FF2B5EF4-FFF2-40B4-BE49-F238E27FC236}">
                <a16:creationId xmlns:a16="http://schemas.microsoft.com/office/drawing/2014/main" id="{C10F8962-0E4A-A3E2-59FA-20D67DCF0C80}"/>
              </a:ext>
            </a:extLst>
          </p:cNvPr>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TW" altLang="en-US" noProof="0"/>
              <a:t>按一下以編輯母片標題樣式</a:t>
            </a:r>
          </a:p>
        </p:txBody>
      </p:sp>
      <p:sp>
        <p:nvSpPr>
          <p:cNvPr id="4122" name="Rectangle 26">
            <a:extLst>
              <a:ext uri="{FF2B5EF4-FFF2-40B4-BE49-F238E27FC236}">
                <a16:creationId xmlns:a16="http://schemas.microsoft.com/office/drawing/2014/main" id="{08B2292E-5D0A-D6B0-03A6-33D54C9565C2}"/>
              </a:ext>
            </a:extLst>
          </p:cNvPr>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sz="4000"/>
            </a:lvl1pPr>
          </a:lstStyle>
          <a:p>
            <a:pPr lvl="0"/>
            <a:r>
              <a:rPr lang="zh-TW" altLang="en-US" noProof="0"/>
              <a:t>按一下以編輯母片副標題樣式</a:t>
            </a:r>
          </a:p>
        </p:txBody>
      </p:sp>
      <p:sp>
        <p:nvSpPr>
          <p:cNvPr id="4123" name="Rectangle 27">
            <a:extLst>
              <a:ext uri="{FF2B5EF4-FFF2-40B4-BE49-F238E27FC236}">
                <a16:creationId xmlns:a16="http://schemas.microsoft.com/office/drawing/2014/main" id="{77853F85-3123-FCD4-50BB-FE06ACC3F7EF}"/>
              </a:ext>
            </a:extLst>
          </p:cNvPr>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zh-TW"/>
          </a:p>
        </p:txBody>
      </p:sp>
      <p:sp>
        <p:nvSpPr>
          <p:cNvPr id="4124" name="Rectangle 28">
            <a:extLst>
              <a:ext uri="{FF2B5EF4-FFF2-40B4-BE49-F238E27FC236}">
                <a16:creationId xmlns:a16="http://schemas.microsoft.com/office/drawing/2014/main" id="{304F018E-A7EA-FE98-259F-C717A381CF0D}"/>
              </a:ext>
            </a:extLst>
          </p:cNvPr>
          <p:cNvSpPr>
            <a:spLocks noGrp="1" noChangeArrowheads="1"/>
          </p:cNvSpPr>
          <p:nvPr>
            <p:ph type="ftr" sz="quarter" idx="3"/>
          </p:nvPr>
        </p:nvSpPr>
        <p:spPr/>
        <p:txBody>
          <a:bodyPr/>
          <a:lstStyle>
            <a:lvl1pPr>
              <a:defRPr>
                <a:solidFill>
                  <a:srgbClr val="000000"/>
                </a:solidFill>
              </a:defRPr>
            </a:lvl1pPr>
          </a:lstStyle>
          <a:p>
            <a:endParaRPr lang="en-US" altLang="zh-TW"/>
          </a:p>
        </p:txBody>
      </p:sp>
      <p:sp>
        <p:nvSpPr>
          <p:cNvPr id="4125" name="Rectangle 29">
            <a:extLst>
              <a:ext uri="{FF2B5EF4-FFF2-40B4-BE49-F238E27FC236}">
                <a16:creationId xmlns:a16="http://schemas.microsoft.com/office/drawing/2014/main" id="{78AEE124-FAC7-910E-01AB-475F0263AFCD}"/>
              </a:ext>
            </a:extLst>
          </p:cNvPr>
          <p:cNvSpPr>
            <a:spLocks noGrp="1" noChangeArrowheads="1"/>
          </p:cNvSpPr>
          <p:nvPr>
            <p:ph type="sldNum" sz="quarter" idx="4"/>
          </p:nvPr>
        </p:nvSpPr>
        <p:spPr/>
        <p:txBody>
          <a:bodyPr/>
          <a:lstStyle>
            <a:lvl1pPr>
              <a:defRPr>
                <a:solidFill>
                  <a:srgbClr val="000000"/>
                </a:solidFill>
              </a:defRPr>
            </a:lvl1pPr>
          </a:lstStyle>
          <a:p>
            <a:fld id="{A7D4C58B-02A9-4BCA-8CFB-9D1F9526781B}" type="slidenum">
              <a:rPr lang="zh-TW" altLang="en-US"/>
              <a:pPr/>
              <a:t>‹#›</a:t>
            </a:fld>
            <a:endParaRPr lang="en-US" altLang="zh-TW"/>
          </a:p>
        </p:txBody>
      </p:sp>
    </p:spTree>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F8C58-1974-CA58-61EA-12CE74BEACC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4048CB7-91D7-49F9-9412-C9D690E9547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602E6F0-8FFE-7AD4-19D6-2D0EED753B40}"/>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FF97FBD7-F43D-C1B5-BCFD-11485C96C13C}"/>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5D0C4E2B-EA20-E9C4-70CA-EAEE61BE5738}"/>
              </a:ext>
            </a:extLst>
          </p:cNvPr>
          <p:cNvSpPr>
            <a:spLocks noGrp="1"/>
          </p:cNvSpPr>
          <p:nvPr>
            <p:ph type="sldNum" sz="quarter" idx="12"/>
          </p:nvPr>
        </p:nvSpPr>
        <p:spPr/>
        <p:txBody>
          <a:bodyPr/>
          <a:lstStyle>
            <a:lvl1pPr>
              <a:defRPr/>
            </a:lvl1pPr>
          </a:lstStyle>
          <a:p>
            <a:fld id="{0F50DDA9-4163-4B26-B752-ABE4C46F9BEF}" type="slidenum">
              <a:rPr lang="zh-TW" altLang="en-US"/>
              <a:pPr/>
              <a:t>‹#›</a:t>
            </a:fld>
            <a:endParaRPr lang="en-US" altLang="zh-TW"/>
          </a:p>
        </p:txBody>
      </p:sp>
    </p:spTree>
    <p:extLst>
      <p:ext uri="{BB962C8B-B14F-4D97-AF65-F5344CB8AC3E}">
        <p14:creationId xmlns:p14="http://schemas.microsoft.com/office/powerpoint/2010/main" val="567884260"/>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F48A9C8-787A-D259-478B-E775015C4C18}"/>
              </a:ext>
            </a:extLst>
          </p:cNvPr>
          <p:cNvSpPr>
            <a:spLocks noGrp="1"/>
          </p:cNvSpPr>
          <p:nvPr>
            <p:ph type="title" orient="vert"/>
          </p:nvPr>
        </p:nvSpPr>
        <p:spPr>
          <a:xfrm>
            <a:off x="7002463" y="457200"/>
            <a:ext cx="1943100" cy="563880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8AFAAD1-5340-5289-317D-DDC6B8D556CF}"/>
              </a:ext>
            </a:extLst>
          </p:cNvPr>
          <p:cNvSpPr>
            <a:spLocks noGrp="1"/>
          </p:cNvSpPr>
          <p:nvPr>
            <p:ph type="body" orient="vert" idx="1"/>
          </p:nvPr>
        </p:nvSpPr>
        <p:spPr>
          <a:xfrm>
            <a:off x="1173163" y="457200"/>
            <a:ext cx="56769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285BA9-403D-5978-FBB1-15F962B9EC6A}"/>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EACB5A36-445B-B818-CDCA-3EFEC0EC48A8}"/>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0178E88E-C653-D0D8-59F7-A2D0A042EB28}"/>
              </a:ext>
            </a:extLst>
          </p:cNvPr>
          <p:cNvSpPr>
            <a:spLocks noGrp="1"/>
          </p:cNvSpPr>
          <p:nvPr>
            <p:ph type="sldNum" sz="quarter" idx="12"/>
          </p:nvPr>
        </p:nvSpPr>
        <p:spPr/>
        <p:txBody>
          <a:bodyPr/>
          <a:lstStyle>
            <a:lvl1pPr>
              <a:defRPr/>
            </a:lvl1pPr>
          </a:lstStyle>
          <a:p>
            <a:fld id="{F3D29F18-AC32-4BA7-BF0B-F512B93B0585}" type="slidenum">
              <a:rPr lang="zh-TW" altLang="en-US"/>
              <a:pPr/>
              <a:t>‹#›</a:t>
            </a:fld>
            <a:endParaRPr lang="en-US" altLang="zh-TW"/>
          </a:p>
        </p:txBody>
      </p:sp>
    </p:spTree>
    <p:extLst>
      <p:ext uri="{BB962C8B-B14F-4D97-AF65-F5344CB8AC3E}">
        <p14:creationId xmlns:p14="http://schemas.microsoft.com/office/powerpoint/2010/main" val="186949761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C50268-1E02-8F82-4AE4-B0F88277C56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9101EF0-0B6E-D4AF-C8EC-9F02A512913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3246042-8CEE-AE90-81E6-5FD9D6F53466}"/>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48372B24-9A24-56CA-68CC-3B282130EBA8}"/>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3F652450-E1B5-2EFF-5CFE-28DF5956A91B}"/>
              </a:ext>
            </a:extLst>
          </p:cNvPr>
          <p:cNvSpPr>
            <a:spLocks noGrp="1"/>
          </p:cNvSpPr>
          <p:nvPr>
            <p:ph type="sldNum" sz="quarter" idx="12"/>
          </p:nvPr>
        </p:nvSpPr>
        <p:spPr/>
        <p:txBody>
          <a:bodyPr/>
          <a:lstStyle>
            <a:lvl1pPr>
              <a:defRPr/>
            </a:lvl1pPr>
          </a:lstStyle>
          <a:p>
            <a:fld id="{47CD5AAE-9DA5-44ED-833D-0C69CD28EA1D}" type="slidenum">
              <a:rPr lang="zh-TW" altLang="en-US"/>
              <a:pPr/>
              <a:t>‹#›</a:t>
            </a:fld>
            <a:endParaRPr lang="en-US" altLang="zh-TW"/>
          </a:p>
        </p:txBody>
      </p:sp>
    </p:spTree>
    <p:extLst>
      <p:ext uri="{BB962C8B-B14F-4D97-AF65-F5344CB8AC3E}">
        <p14:creationId xmlns:p14="http://schemas.microsoft.com/office/powerpoint/2010/main" val="2272253481"/>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914CF0-940C-75B1-1700-908324D62D7A}"/>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06B65C9-E133-A3EC-6DA3-A2D0CDE875E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79B928A2-B1CF-FA0D-50D2-1DF0B1158AD6}"/>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E91063B8-2779-254A-E0CA-C1C616F11714}"/>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40B5A264-339B-DE27-8D6C-13919692CD91}"/>
              </a:ext>
            </a:extLst>
          </p:cNvPr>
          <p:cNvSpPr>
            <a:spLocks noGrp="1"/>
          </p:cNvSpPr>
          <p:nvPr>
            <p:ph type="sldNum" sz="quarter" idx="12"/>
          </p:nvPr>
        </p:nvSpPr>
        <p:spPr/>
        <p:txBody>
          <a:bodyPr/>
          <a:lstStyle>
            <a:lvl1pPr>
              <a:defRPr/>
            </a:lvl1pPr>
          </a:lstStyle>
          <a:p>
            <a:fld id="{539C2217-BB80-48DE-883A-444AF5D8BC7D}" type="slidenum">
              <a:rPr lang="zh-TW" altLang="en-US"/>
              <a:pPr/>
              <a:t>‹#›</a:t>
            </a:fld>
            <a:endParaRPr lang="en-US" altLang="zh-TW"/>
          </a:p>
        </p:txBody>
      </p:sp>
    </p:spTree>
    <p:extLst>
      <p:ext uri="{BB962C8B-B14F-4D97-AF65-F5344CB8AC3E}">
        <p14:creationId xmlns:p14="http://schemas.microsoft.com/office/powerpoint/2010/main" val="4173993686"/>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1493EA-97D0-EB5F-1BA5-A549D9FADF2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7175D34-C981-70C2-D865-C48FF67F7141}"/>
              </a:ext>
            </a:extLst>
          </p:cNvPr>
          <p:cNvSpPr>
            <a:spLocks noGrp="1"/>
          </p:cNvSpPr>
          <p:nvPr>
            <p:ph sz="half" idx="1"/>
          </p:nvPr>
        </p:nvSpPr>
        <p:spPr>
          <a:xfrm>
            <a:off x="11731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1F96B87-977F-9994-1ACA-FC67F94BDD67}"/>
              </a:ext>
            </a:extLst>
          </p:cNvPr>
          <p:cNvSpPr>
            <a:spLocks noGrp="1"/>
          </p:cNvSpPr>
          <p:nvPr>
            <p:ph sz="half" idx="2"/>
          </p:nvPr>
        </p:nvSpPr>
        <p:spPr>
          <a:xfrm>
            <a:off x="51355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73B871D5-365C-32F1-F23A-357E22200CBA}"/>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F243F6B2-B062-58BD-5BC2-F6622F689792}"/>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C8E95D63-0C74-BF46-823B-66CA23EA13EB}"/>
              </a:ext>
            </a:extLst>
          </p:cNvPr>
          <p:cNvSpPr>
            <a:spLocks noGrp="1"/>
          </p:cNvSpPr>
          <p:nvPr>
            <p:ph type="sldNum" sz="quarter" idx="12"/>
          </p:nvPr>
        </p:nvSpPr>
        <p:spPr/>
        <p:txBody>
          <a:bodyPr/>
          <a:lstStyle>
            <a:lvl1pPr>
              <a:defRPr/>
            </a:lvl1pPr>
          </a:lstStyle>
          <a:p>
            <a:fld id="{89DC456C-6ACB-4A34-B8A6-A452494687CB}" type="slidenum">
              <a:rPr lang="zh-TW" altLang="en-US"/>
              <a:pPr/>
              <a:t>‹#›</a:t>
            </a:fld>
            <a:endParaRPr lang="en-US" altLang="zh-TW"/>
          </a:p>
        </p:txBody>
      </p:sp>
    </p:spTree>
    <p:extLst>
      <p:ext uri="{BB962C8B-B14F-4D97-AF65-F5344CB8AC3E}">
        <p14:creationId xmlns:p14="http://schemas.microsoft.com/office/powerpoint/2010/main" val="1163783383"/>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47262E-EA1E-3A40-36B1-862BC50DE559}"/>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7C6CB87-86B6-7FEE-2DD4-EF1AF76A32B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AF9FE9A-31F0-7D97-D7F7-D22FDC9B984D}"/>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679C784-0A5F-EC3E-EB3E-E15232594C5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028077C6-444C-59CF-752D-09F40C8E8162}"/>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F4E2305-4156-D053-9064-ED05F8270863}"/>
              </a:ext>
            </a:extLst>
          </p:cNvPr>
          <p:cNvSpPr>
            <a:spLocks noGrp="1"/>
          </p:cNvSpPr>
          <p:nvPr>
            <p:ph type="dt" sz="half" idx="10"/>
          </p:nvPr>
        </p:nvSpPr>
        <p:spPr/>
        <p:txBody>
          <a:bodyPr/>
          <a:lstStyle>
            <a:lvl1pPr>
              <a:defRPr/>
            </a:lvl1pPr>
          </a:lstStyle>
          <a:p>
            <a:endParaRPr lang="en-US" altLang="zh-TW"/>
          </a:p>
        </p:txBody>
      </p:sp>
      <p:sp>
        <p:nvSpPr>
          <p:cNvPr id="8" name="頁尾版面配置區 7">
            <a:extLst>
              <a:ext uri="{FF2B5EF4-FFF2-40B4-BE49-F238E27FC236}">
                <a16:creationId xmlns:a16="http://schemas.microsoft.com/office/drawing/2014/main" id="{E3D161E8-ECCB-D403-6C5F-0319CC41C2CD}"/>
              </a:ext>
            </a:extLst>
          </p:cNvPr>
          <p:cNvSpPr>
            <a:spLocks noGrp="1"/>
          </p:cNvSpPr>
          <p:nvPr>
            <p:ph type="ftr" sz="quarter" idx="11"/>
          </p:nvPr>
        </p:nvSpPr>
        <p:spPr/>
        <p:txBody>
          <a:bodyPr/>
          <a:lstStyle>
            <a:lvl1pPr>
              <a:defRPr/>
            </a:lvl1pPr>
          </a:lstStyle>
          <a:p>
            <a:endParaRPr lang="en-US" altLang="zh-TW"/>
          </a:p>
        </p:txBody>
      </p:sp>
      <p:sp>
        <p:nvSpPr>
          <p:cNvPr id="9" name="投影片編號版面配置區 8">
            <a:extLst>
              <a:ext uri="{FF2B5EF4-FFF2-40B4-BE49-F238E27FC236}">
                <a16:creationId xmlns:a16="http://schemas.microsoft.com/office/drawing/2014/main" id="{2FBBCBF7-9EE9-8309-E120-4F5CBDE5BD2E}"/>
              </a:ext>
            </a:extLst>
          </p:cNvPr>
          <p:cNvSpPr>
            <a:spLocks noGrp="1"/>
          </p:cNvSpPr>
          <p:nvPr>
            <p:ph type="sldNum" sz="quarter" idx="12"/>
          </p:nvPr>
        </p:nvSpPr>
        <p:spPr/>
        <p:txBody>
          <a:bodyPr/>
          <a:lstStyle>
            <a:lvl1pPr>
              <a:defRPr/>
            </a:lvl1pPr>
          </a:lstStyle>
          <a:p>
            <a:fld id="{4001587B-7715-4CB6-A97D-43B3E3B4A14E}" type="slidenum">
              <a:rPr lang="zh-TW" altLang="en-US"/>
              <a:pPr/>
              <a:t>‹#›</a:t>
            </a:fld>
            <a:endParaRPr lang="en-US" altLang="zh-TW"/>
          </a:p>
        </p:txBody>
      </p:sp>
    </p:spTree>
    <p:extLst>
      <p:ext uri="{BB962C8B-B14F-4D97-AF65-F5344CB8AC3E}">
        <p14:creationId xmlns:p14="http://schemas.microsoft.com/office/powerpoint/2010/main" val="229640583"/>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50A3EF-3343-FD2C-1E7F-FF15B11CB69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C98C0F86-3ED7-41A1-41AE-A67B9750DD5A}"/>
              </a:ext>
            </a:extLst>
          </p:cNvPr>
          <p:cNvSpPr>
            <a:spLocks noGrp="1"/>
          </p:cNvSpPr>
          <p:nvPr>
            <p:ph type="dt" sz="half" idx="10"/>
          </p:nvPr>
        </p:nvSpPr>
        <p:spPr/>
        <p:txBody>
          <a:bodyPr/>
          <a:lstStyle>
            <a:lvl1pPr>
              <a:defRPr/>
            </a:lvl1pPr>
          </a:lstStyle>
          <a:p>
            <a:endParaRPr lang="en-US" altLang="zh-TW"/>
          </a:p>
        </p:txBody>
      </p:sp>
      <p:sp>
        <p:nvSpPr>
          <p:cNvPr id="4" name="頁尾版面配置區 3">
            <a:extLst>
              <a:ext uri="{FF2B5EF4-FFF2-40B4-BE49-F238E27FC236}">
                <a16:creationId xmlns:a16="http://schemas.microsoft.com/office/drawing/2014/main" id="{5129ED1F-FEA3-942C-C139-0AFCADF8DAFC}"/>
              </a:ext>
            </a:extLst>
          </p:cNvPr>
          <p:cNvSpPr>
            <a:spLocks noGrp="1"/>
          </p:cNvSpPr>
          <p:nvPr>
            <p:ph type="ftr" sz="quarter" idx="11"/>
          </p:nvPr>
        </p:nvSpPr>
        <p:spPr/>
        <p:txBody>
          <a:bodyPr/>
          <a:lstStyle>
            <a:lvl1pPr>
              <a:defRPr/>
            </a:lvl1pPr>
          </a:lstStyle>
          <a:p>
            <a:endParaRPr lang="en-US" altLang="zh-TW"/>
          </a:p>
        </p:txBody>
      </p:sp>
      <p:sp>
        <p:nvSpPr>
          <p:cNvPr id="5" name="投影片編號版面配置區 4">
            <a:extLst>
              <a:ext uri="{FF2B5EF4-FFF2-40B4-BE49-F238E27FC236}">
                <a16:creationId xmlns:a16="http://schemas.microsoft.com/office/drawing/2014/main" id="{6E20B621-EBFC-9AA9-6FEB-3B1DE7000D84}"/>
              </a:ext>
            </a:extLst>
          </p:cNvPr>
          <p:cNvSpPr>
            <a:spLocks noGrp="1"/>
          </p:cNvSpPr>
          <p:nvPr>
            <p:ph type="sldNum" sz="quarter" idx="12"/>
          </p:nvPr>
        </p:nvSpPr>
        <p:spPr/>
        <p:txBody>
          <a:bodyPr/>
          <a:lstStyle>
            <a:lvl1pPr>
              <a:defRPr/>
            </a:lvl1pPr>
          </a:lstStyle>
          <a:p>
            <a:fld id="{26D7A7D4-971C-4E5B-A672-FCCF4CA3EC6E}" type="slidenum">
              <a:rPr lang="zh-TW" altLang="en-US"/>
              <a:pPr/>
              <a:t>‹#›</a:t>
            </a:fld>
            <a:endParaRPr lang="en-US" altLang="zh-TW"/>
          </a:p>
        </p:txBody>
      </p:sp>
    </p:spTree>
    <p:extLst>
      <p:ext uri="{BB962C8B-B14F-4D97-AF65-F5344CB8AC3E}">
        <p14:creationId xmlns:p14="http://schemas.microsoft.com/office/powerpoint/2010/main" val="1527731358"/>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D2C1272-707D-9F80-8902-D5316078EF7F}"/>
              </a:ext>
            </a:extLst>
          </p:cNvPr>
          <p:cNvSpPr>
            <a:spLocks noGrp="1"/>
          </p:cNvSpPr>
          <p:nvPr>
            <p:ph type="dt" sz="half" idx="10"/>
          </p:nvPr>
        </p:nvSpPr>
        <p:spPr/>
        <p:txBody>
          <a:bodyPr/>
          <a:lstStyle>
            <a:lvl1pPr>
              <a:defRPr/>
            </a:lvl1pPr>
          </a:lstStyle>
          <a:p>
            <a:endParaRPr lang="en-US" altLang="zh-TW"/>
          </a:p>
        </p:txBody>
      </p:sp>
      <p:sp>
        <p:nvSpPr>
          <p:cNvPr id="3" name="頁尾版面配置區 2">
            <a:extLst>
              <a:ext uri="{FF2B5EF4-FFF2-40B4-BE49-F238E27FC236}">
                <a16:creationId xmlns:a16="http://schemas.microsoft.com/office/drawing/2014/main" id="{810C0522-38E5-F44A-0C5E-ED60C05508A3}"/>
              </a:ext>
            </a:extLst>
          </p:cNvPr>
          <p:cNvSpPr>
            <a:spLocks noGrp="1"/>
          </p:cNvSpPr>
          <p:nvPr>
            <p:ph type="ftr" sz="quarter" idx="11"/>
          </p:nvPr>
        </p:nvSpPr>
        <p:spPr/>
        <p:txBody>
          <a:bodyPr/>
          <a:lstStyle>
            <a:lvl1pPr>
              <a:defRPr/>
            </a:lvl1pPr>
          </a:lstStyle>
          <a:p>
            <a:endParaRPr lang="en-US" altLang="zh-TW"/>
          </a:p>
        </p:txBody>
      </p:sp>
      <p:sp>
        <p:nvSpPr>
          <p:cNvPr id="4" name="投影片編號版面配置區 3">
            <a:extLst>
              <a:ext uri="{FF2B5EF4-FFF2-40B4-BE49-F238E27FC236}">
                <a16:creationId xmlns:a16="http://schemas.microsoft.com/office/drawing/2014/main" id="{9028747D-1249-B908-3765-2C11F70A2812}"/>
              </a:ext>
            </a:extLst>
          </p:cNvPr>
          <p:cNvSpPr>
            <a:spLocks noGrp="1"/>
          </p:cNvSpPr>
          <p:nvPr>
            <p:ph type="sldNum" sz="quarter" idx="12"/>
          </p:nvPr>
        </p:nvSpPr>
        <p:spPr/>
        <p:txBody>
          <a:bodyPr/>
          <a:lstStyle>
            <a:lvl1pPr>
              <a:defRPr/>
            </a:lvl1pPr>
          </a:lstStyle>
          <a:p>
            <a:fld id="{E43792FF-D21F-445F-8D5C-C26F4636CFC2}" type="slidenum">
              <a:rPr lang="zh-TW" altLang="en-US"/>
              <a:pPr/>
              <a:t>‹#›</a:t>
            </a:fld>
            <a:endParaRPr lang="en-US" altLang="zh-TW"/>
          </a:p>
        </p:txBody>
      </p:sp>
    </p:spTree>
    <p:extLst>
      <p:ext uri="{BB962C8B-B14F-4D97-AF65-F5344CB8AC3E}">
        <p14:creationId xmlns:p14="http://schemas.microsoft.com/office/powerpoint/2010/main" val="3597297889"/>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0EFDB0-072E-1ADC-E7ED-04F317232427}"/>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57A975-99E2-01DD-B817-7F96078B1D6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9FC4CC8-B587-6C00-E984-FCCCD19FEE2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C5B8162-9CDB-E2C0-643F-ABED6B908C74}"/>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2CD9B59C-D594-C68C-1953-4E1C15590C1E}"/>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C4F1E649-FD0D-02B2-328D-84C085FB340E}"/>
              </a:ext>
            </a:extLst>
          </p:cNvPr>
          <p:cNvSpPr>
            <a:spLocks noGrp="1"/>
          </p:cNvSpPr>
          <p:nvPr>
            <p:ph type="sldNum" sz="quarter" idx="12"/>
          </p:nvPr>
        </p:nvSpPr>
        <p:spPr/>
        <p:txBody>
          <a:bodyPr/>
          <a:lstStyle>
            <a:lvl1pPr>
              <a:defRPr/>
            </a:lvl1pPr>
          </a:lstStyle>
          <a:p>
            <a:fld id="{128727AB-63C0-4C9B-911E-47B36692E1E7}" type="slidenum">
              <a:rPr lang="zh-TW" altLang="en-US"/>
              <a:pPr/>
              <a:t>‹#›</a:t>
            </a:fld>
            <a:endParaRPr lang="en-US" altLang="zh-TW"/>
          </a:p>
        </p:txBody>
      </p:sp>
    </p:spTree>
    <p:extLst>
      <p:ext uri="{BB962C8B-B14F-4D97-AF65-F5344CB8AC3E}">
        <p14:creationId xmlns:p14="http://schemas.microsoft.com/office/powerpoint/2010/main" val="3678761751"/>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53DB00-8997-D14F-3794-92E1367878D7}"/>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CC59FB4-D2B7-F6B0-E4CD-FCD8F4025B5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41BDFB5-D83B-5A97-0D33-7CE1E146FB0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38464F1-864C-815C-2878-28E38AABE7B5}"/>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7AFA3858-2515-1413-EDAD-375B187C6C3D}"/>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0F41CF73-8C1B-CD6B-D9C9-4BA9CAB05283}"/>
              </a:ext>
            </a:extLst>
          </p:cNvPr>
          <p:cNvSpPr>
            <a:spLocks noGrp="1"/>
          </p:cNvSpPr>
          <p:nvPr>
            <p:ph type="sldNum" sz="quarter" idx="12"/>
          </p:nvPr>
        </p:nvSpPr>
        <p:spPr/>
        <p:txBody>
          <a:bodyPr/>
          <a:lstStyle>
            <a:lvl1pPr>
              <a:defRPr/>
            </a:lvl1pPr>
          </a:lstStyle>
          <a:p>
            <a:fld id="{62972E2F-33A3-4D2F-9565-F71CDBAF6EA4}" type="slidenum">
              <a:rPr lang="zh-TW" altLang="en-US"/>
              <a:pPr/>
              <a:t>‹#›</a:t>
            </a:fld>
            <a:endParaRPr lang="en-US" altLang="zh-TW"/>
          </a:p>
        </p:txBody>
      </p:sp>
    </p:spTree>
    <p:extLst>
      <p:ext uri="{BB962C8B-B14F-4D97-AF65-F5344CB8AC3E}">
        <p14:creationId xmlns:p14="http://schemas.microsoft.com/office/powerpoint/2010/main" val="32031841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2D2"/>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3102" name="Picture 30">
            <a:extLst>
              <a:ext uri="{FF2B5EF4-FFF2-40B4-BE49-F238E27FC236}">
                <a16:creationId xmlns:a16="http://schemas.microsoft.com/office/drawing/2014/main" id="{7120D3B6-684C-D6EE-A1E4-122F6DB2BED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7488" t="24907" r="16345" b="25279"/>
          <a:stretch>
            <a:fillRect/>
          </a:stretch>
        </p:blipFill>
        <p:spPr bwMode="auto">
          <a:xfrm>
            <a:off x="2590800" y="1066800"/>
            <a:ext cx="4408488"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3074" name="Group 2">
            <a:extLst>
              <a:ext uri="{FF2B5EF4-FFF2-40B4-BE49-F238E27FC236}">
                <a16:creationId xmlns:a16="http://schemas.microsoft.com/office/drawing/2014/main" id="{4FA9CCF3-D085-021D-284C-D24148538041}"/>
              </a:ext>
            </a:extLst>
          </p:cNvPr>
          <p:cNvGrpSpPr>
            <a:grpSpLocks/>
          </p:cNvGrpSpPr>
          <p:nvPr/>
        </p:nvGrpSpPr>
        <p:grpSpPr bwMode="auto">
          <a:xfrm>
            <a:off x="0" y="-4763"/>
            <a:ext cx="1063625" cy="6858001"/>
            <a:chOff x="0" y="-3"/>
            <a:chExt cx="670" cy="4320"/>
          </a:xfrm>
        </p:grpSpPr>
        <p:grpSp>
          <p:nvGrpSpPr>
            <p:cNvPr id="3075" name="Group 3">
              <a:extLst>
                <a:ext uri="{FF2B5EF4-FFF2-40B4-BE49-F238E27FC236}">
                  <a16:creationId xmlns:a16="http://schemas.microsoft.com/office/drawing/2014/main" id="{338AE385-C156-CDF7-7C4F-3ECC570FBABE}"/>
                </a:ext>
              </a:extLst>
            </p:cNvPr>
            <p:cNvGrpSpPr>
              <a:grpSpLocks/>
            </p:cNvGrpSpPr>
            <p:nvPr/>
          </p:nvGrpSpPr>
          <p:grpSpPr bwMode="auto">
            <a:xfrm rot="16200000" flipH="1">
              <a:off x="-1815" y="1838"/>
              <a:ext cx="4320" cy="638"/>
              <a:chOff x="-2" y="1562"/>
              <a:chExt cx="5762" cy="638"/>
            </a:xfrm>
          </p:grpSpPr>
          <p:sp>
            <p:nvSpPr>
              <p:cNvPr id="3076" name="Freeform 4">
                <a:extLst>
                  <a:ext uri="{FF2B5EF4-FFF2-40B4-BE49-F238E27FC236}">
                    <a16:creationId xmlns:a16="http://schemas.microsoft.com/office/drawing/2014/main" id="{C1D4755E-D6D1-2DB6-ED00-80D556B274E6}"/>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7" name="Freeform 5">
                <a:extLst>
                  <a:ext uri="{FF2B5EF4-FFF2-40B4-BE49-F238E27FC236}">
                    <a16:creationId xmlns:a16="http://schemas.microsoft.com/office/drawing/2014/main" id="{EB293B5F-22BA-0A9A-7182-0B9885584AF0}"/>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8" name="Freeform 6">
                <a:extLst>
                  <a:ext uri="{FF2B5EF4-FFF2-40B4-BE49-F238E27FC236}">
                    <a16:creationId xmlns:a16="http://schemas.microsoft.com/office/drawing/2014/main" id="{92543E17-D55D-F3F3-B884-4A8CF341BE00}"/>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9" name="Freeform 7">
                <a:extLst>
                  <a:ext uri="{FF2B5EF4-FFF2-40B4-BE49-F238E27FC236}">
                    <a16:creationId xmlns:a16="http://schemas.microsoft.com/office/drawing/2014/main" id="{DBD3F434-AB56-AF3E-7880-8976E0D576B5}"/>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0" name="Freeform 8">
                <a:extLst>
                  <a:ext uri="{FF2B5EF4-FFF2-40B4-BE49-F238E27FC236}">
                    <a16:creationId xmlns:a16="http://schemas.microsoft.com/office/drawing/2014/main" id="{0A253984-A999-F974-5A1D-B31389B64B27}"/>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1" name="Freeform 9">
                <a:extLst>
                  <a:ext uri="{FF2B5EF4-FFF2-40B4-BE49-F238E27FC236}">
                    <a16:creationId xmlns:a16="http://schemas.microsoft.com/office/drawing/2014/main" id="{03CEE530-FC19-5BFB-61CA-231AAE4E9488}"/>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2" name="Freeform 10">
                <a:extLst>
                  <a:ext uri="{FF2B5EF4-FFF2-40B4-BE49-F238E27FC236}">
                    <a16:creationId xmlns:a16="http://schemas.microsoft.com/office/drawing/2014/main" id="{60BF6435-4487-81DE-3CA3-B66FBFA5E68E}"/>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3" name="Freeform 11">
                <a:extLst>
                  <a:ext uri="{FF2B5EF4-FFF2-40B4-BE49-F238E27FC236}">
                    <a16:creationId xmlns:a16="http://schemas.microsoft.com/office/drawing/2014/main" id="{3B2449A5-9FF8-27A1-D223-7E9A249FCF1D}"/>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4" name="Freeform 12">
                <a:extLst>
                  <a:ext uri="{FF2B5EF4-FFF2-40B4-BE49-F238E27FC236}">
                    <a16:creationId xmlns:a16="http://schemas.microsoft.com/office/drawing/2014/main" id="{0D2845FD-1A1E-E3D5-04AC-AEF530DB5236}"/>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5" name="Freeform 13">
                <a:extLst>
                  <a:ext uri="{FF2B5EF4-FFF2-40B4-BE49-F238E27FC236}">
                    <a16:creationId xmlns:a16="http://schemas.microsoft.com/office/drawing/2014/main" id="{B38251E8-9E96-51A3-2B4E-4B6BB7811EDC}"/>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6" name="Freeform 14">
                <a:extLst>
                  <a:ext uri="{FF2B5EF4-FFF2-40B4-BE49-F238E27FC236}">
                    <a16:creationId xmlns:a16="http://schemas.microsoft.com/office/drawing/2014/main" id="{D39267B1-8667-F294-D367-D439835395EB}"/>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7" name="Freeform 15">
                <a:extLst>
                  <a:ext uri="{FF2B5EF4-FFF2-40B4-BE49-F238E27FC236}">
                    <a16:creationId xmlns:a16="http://schemas.microsoft.com/office/drawing/2014/main" id="{B8811DD5-B7A0-56D0-B5D1-71E61DE6A9FE}"/>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8" name="Freeform 16">
                <a:extLst>
                  <a:ext uri="{FF2B5EF4-FFF2-40B4-BE49-F238E27FC236}">
                    <a16:creationId xmlns:a16="http://schemas.microsoft.com/office/drawing/2014/main" id="{7973509C-EBF0-6195-D2A9-9145EACBEDE8}"/>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9" name="Freeform 17">
                <a:extLst>
                  <a:ext uri="{FF2B5EF4-FFF2-40B4-BE49-F238E27FC236}">
                    <a16:creationId xmlns:a16="http://schemas.microsoft.com/office/drawing/2014/main" id="{493C82AE-A17D-481B-554E-C358A46DABB7}"/>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0" name="Freeform 18">
                <a:extLst>
                  <a:ext uri="{FF2B5EF4-FFF2-40B4-BE49-F238E27FC236}">
                    <a16:creationId xmlns:a16="http://schemas.microsoft.com/office/drawing/2014/main" id="{37732133-8B19-BFDD-6A30-914631AA4A31}"/>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1" name="Freeform 19">
                <a:extLst>
                  <a:ext uri="{FF2B5EF4-FFF2-40B4-BE49-F238E27FC236}">
                    <a16:creationId xmlns:a16="http://schemas.microsoft.com/office/drawing/2014/main" id="{6F39FC83-D6BB-00EA-2CEF-746FAF5B978E}"/>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92" name="Freeform 20">
                <a:extLst>
                  <a:ext uri="{FF2B5EF4-FFF2-40B4-BE49-F238E27FC236}">
                    <a16:creationId xmlns:a16="http://schemas.microsoft.com/office/drawing/2014/main" id="{EC093023-567C-5DC2-E196-B0E1FE44E163}"/>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3" name="Freeform 21">
                <a:extLst>
                  <a:ext uri="{FF2B5EF4-FFF2-40B4-BE49-F238E27FC236}">
                    <a16:creationId xmlns:a16="http://schemas.microsoft.com/office/drawing/2014/main" id="{CEA23170-A84B-DBEB-7D0E-8ACB673FB3BE}"/>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4" name="Freeform 22">
                <a:extLst>
                  <a:ext uri="{FF2B5EF4-FFF2-40B4-BE49-F238E27FC236}">
                    <a16:creationId xmlns:a16="http://schemas.microsoft.com/office/drawing/2014/main" id="{9674CE0D-2162-D24A-72AB-B08DF5BF9B70}"/>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3095" name="Freeform 23">
              <a:extLst>
                <a:ext uri="{FF2B5EF4-FFF2-40B4-BE49-F238E27FC236}">
                  <a16:creationId xmlns:a16="http://schemas.microsoft.com/office/drawing/2014/main" id="{271F984F-9C61-F01B-CAF0-F0AD888B920A}"/>
                </a:ext>
              </a:extLst>
            </p:cNvPr>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96" name="Freeform 24">
              <a:extLst>
                <a:ext uri="{FF2B5EF4-FFF2-40B4-BE49-F238E27FC236}">
                  <a16:creationId xmlns:a16="http://schemas.microsoft.com/office/drawing/2014/main" id="{13473DC1-21DB-FA35-BCFC-CA84D0EA55A5}"/>
                </a:ext>
              </a:extLst>
            </p:cNvPr>
            <p:cNvSpPr>
              <a:spLocks/>
            </p:cNvSpPr>
            <p:nvPr/>
          </p:nvSpPr>
          <p:spPr bwMode="ltGray">
            <a:xfrm rot="16200000" flipH="1">
              <a:off x="-1584"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3097" name="Rectangle 25">
            <a:extLst>
              <a:ext uri="{FF2B5EF4-FFF2-40B4-BE49-F238E27FC236}">
                <a16:creationId xmlns:a16="http://schemas.microsoft.com/office/drawing/2014/main" id="{415E1D82-C0E2-B3A0-45A5-0FEC22A98EC9}"/>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3098" name="Rectangle 26">
            <a:extLst>
              <a:ext uri="{FF2B5EF4-FFF2-40B4-BE49-F238E27FC236}">
                <a16:creationId xmlns:a16="http://schemas.microsoft.com/office/drawing/2014/main" id="{0AEFEC3F-73E6-7156-265B-6A10815FD4D9}"/>
              </a:ext>
            </a:extLst>
          </p:cNvPr>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99" name="Rectangle 27">
            <a:extLst>
              <a:ext uri="{FF2B5EF4-FFF2-40B4-BE49-F238E27FC236}">
                <a16:creationId xmlns:a16="http://schemas.microsoft.com/office/drawing/2014/main" id="{CAA5A767-C8F1-F554-C79C-F04F108D70DB}"/>
              </a:ext>
            </a:extLst>
          </p:cNvPr>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kumimoji="0" sz="1400">
                <a:latin typeface="+mn-lt"/>
              </a:defRPr>
            </a:lvl1pPr>
          </a:lstStyle>
          <a:p>
            <a:endParaRPr lang="en-US" altLang="zh-TW"/>
          </a:p>
        </p:txBody>
      </p:sp>
      <p:sp>
        <p:nvSpPr>
          <p:cNvPr id="3100" name="Rectangle 28">
            <a:extLst>
              <a:ext uri="{FF2B5EF4-FFF2-40B4-BE49-F238E27FC236}">
                <a16:creationId xmlns:a16="http://schemas.microsoft.com/office/drawing/2014/main" id="{2144F315-0C60-32BC-6C52-310F6343552B}"/>
              </a:ext>
            </a:extLst>
          </p:cNvPr>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kumimoji="0" sz="1400">
                <a:latin typeface="+mn-lt"/>
              </a:defRPr>
            </a:lvl1pPr>
          </a:lstStyle>
          <a:p>
            <a:endParaRPr lang="en-US" altLang="zh-TW"/>
          </a:p>
        </p:txBody>
      </p:sp>
      <p:sp>
        <p:nvSpPr>
          <p:cNvPr id="3101" name="Rectangle 29">
            <a:extLst>
              <a:ext uri="{FF2B5EF4-FFF2-40B4-BE49-F238E27FC236}">
                <a16:creationId xmlns:a16="http://schemas.microsoft.com/office/drawing/2014/main" id="{F3427E43-5B58-90B5-B9B7-F5AD41AD5CBD}"/>
              </a:ext>
            </a:extLst>
          </p:cNvPr>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kumimoji="0" sz="1400">
                <a:latin typeface="+mn-lt"/>
              </a:defRPr>
            </a:lvl1pPr>
          </a:lstStyle>
          <a:p>
            <a:fld id="{7FA707DD-7174-4846-BED2-54ACB016A23B}"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zoom dir="in"/>
  </p:transition>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2pPr>
      <a:lvl3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3pPr>
      <a:lvl4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4pPr>
      <a:lvl5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p:titleStyle>
    <p:body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BFB69EE0-C689-C462-B227-02F20B3E2671}"/>
              </a:ext>
            </a:extLst>
          </p:cNvPr>
          <p:cNvSpPr>
            <a:spLocks noGrp="1" noChangeArrowheads="1"/>
          </p:cNvSpPr>
          <p:nvPr>
            <p:ph type="title"/>
          </p:nvPr>
        </p:nvSpPr>
        <p:spPr>
          <a:xfrm>
            <a:off x="1009650" y="2678113"/>
            <a:ext cx="7772400" cy="1143000"/>
          </a:xfrm>
        </p:spPr>
        <p:txBody>
          <a:bodyPr/>
          <a:lstStyle/>
          <a:p>
            <a:r>
              <a:rPr lang="zh-TW" altLang="en-US">
                <a:ea typeface="標楷體" panose="03000509000000000000" pitchFamily="65" charset="-120"/>
              </a:rPr>
              <a:t>普通抵押權設定登記</a:t>
            </a:r>
            <a:br>
              <a:rPr lang="zh-TW" altLang="en-US">
                <a:ea typeface="標楷體" panose="03000509000000000000" pitchFamily="65" charset="-120"/>
              </a:rPr>
            </a:br>
            <a:r>
              <a:rPr lang="zh-TW" altLang="en-US">
                <a:ea typeface="標楷體" panose="03000509000000000000" pitchFamily="65" charset="-120"/>
              </a:rPr>
              <a:t>         案件申請須知及書寫範例</a:t>
            </a:r>
          </a:p>
        </p:txBody>
      </p:sp>
      <p:sp>
        <p:nvSpPr>
          <p:cNvPr id="24580" name="AutoShape 1028">
            <a:hlinkClick r:id="" action="ppaction://hlinkshowjump?jump=nextslide" highlightClick="1"/>
            <a:extLst>
              <a:ext uri="{FF2B5EF4-FFF2-40B4-BE49-F238E27FC236}">
                <a16:creationId xmlns:a16="http://schemas.microsoft.com/office/drawing/2014/main" id="{3C1FDD97-47EB-EDBE-1156-15CD51B635AC}"/>
              </a:ext>
            </a:extLst>
          </p:cNvPr>
          <p:cNvSpPr>
            <a:spLocks noChangeArrowheads="1"/>
          </p:cNvSpPr>
          <p:nvPr/>
        </p:nvSpPr>
        <p:spPr bwMode="auto">
          <a:xfrm>
            <a:off x="1828800" y="4572000"/>
            <a:ext cx="685800" cy="6858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19AAA7A-D716-89A6-CD2B-02601DE6592A}"/>
              </a:ext>
            </a:extLst>
          </p:cNvPr>
          <p:cNvSpPr>
            <a:spLocks noGrp="1" noChangeArrowheads="1"/>
          </p:cNvSpPr>
          <p:nvPr>
            <p:ph type="title"/>
          </p:nvPr>
        </p:nvSpPr>
        <p:spPr/>
        <p:txBody>
          <a:bodyPr/>
          <a:lstStyle/>
          <a:p>
            <a:r>
              <a:rPr lang="zh-TW" altLang="en-US">
                <a:ea typeface="標楷體" panose="03000509000000000000" pitchFamily="65" charset="-120"/>
              </a:rPr>
              <a:t>申請時機</a:t>
            </a:r>
          </a:p>
        </p:txBody>
      </p:sp>
      <p:sp>
        <p:nvSpPr>
          <p:cNvPr id="25603" name="Rectangle 3">
            <a:extLst>
              <a:ext uri="{FF2B5EF4-FFF2-40B4-BE49-F238E27FC236}">
                <a16:creationId xmlns:a16="http://schemas.microsoft.com/office/drawing/2014/main" id="{46D41506-7083-8963-21D5-CF068A0B735E}"/>
              </a:ext>
            </a:extLst>
          </p:cNvPr>
          <p:cNvSpPr>
            <a:spLocks noGrp="1" noChangeArrowheads="1"/>
          </p:cNvSpPr>
          <p:nvPr>
            <p:ph type="body" idx="1"/>
          </p:nvPr>
        </p:nvSpPr>
        <p:spPr/>
        <p:txBody>
          <a:bodyPr/>
          <a:lstStyle/>
          <a:p>
            <a:r>
              <a:rPr lang="zh-TW" altLang="en-US">
                <a:solidFill>
                  <a:srgbClr val="0000CC"/>
                </a:solidFill>
                <a:latin typeface="標楷體" panose="03000509000000000000" pitchFamily="65" charset="-120"/>
                <a:ea typeface="標楷體" panose="03000509000000000000" pitchFamily="65" charset="-120"/>
              </a:rPr>
              <a:t>以土地或建物提供擔保設定抵押權,於雙方訂立抵押權設定契約之日起</a:t>
            </a:r>
            <a:r>
              <a:rPr lang="zh-TW" altLang="en-US">
                <a:solidFill>
                  <a:srgbClr val="FF0000"/>
                </a:solidFill>
                <a:latin typeface="標楷體" panose="03000509000000000000" pitchFamily="65" charset="-120"/>
                <a:ea typeface="標楷體" panose="03000509000000000000" pitchFamily="65" charset="-120"/>
              </a:rPr>
              <a:t>一個月內</a:t>
            </a:r>
            <a:r>
              <a:rPr lang="zh-TW" altLang="en-US">
                <a:solidFill>
                  <a:srgbClr val="0000CC"/>
                </a:solidFill>
                <a:latin typeface="標楷體" panose="03000509000000000000" pitchFamily="65" charset="-120"/>
                <a:ea typeface="標楷體" panose="03000509000000000000" pitchFamily="65" charset="-120"/>
              </a:rPr>
              <a:t>,應由權利人及義務人會同檢具應備文件向土地所在地之地政事務所申請抵押權設定登記.</a:t>
            </a:r>
          </a:p>
          <a:p>
            <a:pPr>
              <a:buFont typeface="Wingdings" panose="05000000000000000000" pitchFamily="2" charset="2"/>
              <a:buNone/>
            </a:pPr>
            <a:endParaRPr lang="en-US" altLang="zh-TW">
              <a:solidFill>
                <a:srgbClr val="0000CC"/>
              </a:solidFill>
              <a:latin typeface="標楷體" panose="03000509000000000000" pitchFamily="65" charset="-120"/>
              <a:ea typeface="標楷體" panose="03000509000000000000" pitchFamily="65" charset="-120"/>
            </a:endParaRPr>
          </a:p>
        </p:txBody>
      </p:sp>
      <p:sp>
        <p:nvSpPr>
          <p:cNvPr id="25604" name="AutoShape 4">
            <a:hlinkClick r:id="" action="ppaction://hlinkshowjump?jump=nextslide" highlightClick="1"/>
            <a:extLst>
              <a:ext uri="{FF2B5EF4-FFF2-40B4-BE49-F238E27FC236}">
                <a16:creationId xmlns:a16="http://schemas.microsoft.com/office/drawing/2014/main" id="{981B23E5-1F9F-CC5D-EB7F-02057D824215}"/>
              </a:ext>
            </a:extLst>
          </p:cNvPr>
          <p:cNvSpPr>
            <a:spLocks noChangeArrowheads="1"/>
          </p:cNvSpPr>
          <p:nvPr/>
        </p:nvSpPr>
        <p:spPr bwMode="auto">
          <a:xfrm>
            <a:off x="2076450" y="5518150"/>
            <a:ext cx="552450" cy="5207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05" name="AutoShape 5">
            <a:hlinkClick r:id="" action="ppaction://hlinkshowjump?jump=previousslide" highlightClick="1"/>
            <a:extLst>
              <a:ext uri="{FF2B5EF4-FFF2-40B4-BE49-F238E27FC236}">
                <a16:creationId xmlns:a16="http://schemas.microsoft.com/office/drawing/2014/main" id="{63F0D081-ACE1-E242-B998-1D5C982DC8F3}"/>
              </a:ext>
            </a:extLst>
          </p:cNvPr>
          <p:cNvSpPr>
            <a:spLocks noChangeArrowheads="1"/>
          </p:cNvSpPr>
          <p:nvPr/>
        </p:nvSpPr>
        <p:spPr bwMode="auto">
          <a:xfrm>
            <a:off x="2725738" y="5505450"/>
            <a:ext cx="569912" cy="504825"/>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5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84C7D3A-6C9D-6F9E-FB5E-464E145DA9AB}"/>
              </a:ext>
            </a:extLst>
          </p:cNvPr>
          <p:cNvSpPr>
            <a:spLocks noGrp="1" noChangeArrowheads="1"/>
          </p:cNvSpPr>
          <p:nvPr>
            <p:ph type="title"/>
          </p:nvPr>
        </p:nvSpPr>
        <p:spPr/>
        <p:txBody>
          <a:bodyPr/>
          <a:lstStyle/>
          <a:p>
            <a:r>
              <a:rPr lang="zh-TW" altLang="en-US">
                <a:ea typeface="標楷體" panose="03000509000000000000" pitchFamily="65" charset="-120"/>
              </a:rPr>
              <a:t>應備文件</a:t>
            </a:r>
          </a:p>
        </p:txBody>
      </p:sp>
      <p:sp>
        <p:nvSpPr>
          <p:cNvPr id="26627" name="Rectangle 3">
            <a:extLst>
              <a:ext uri="{FF2B5EF4-FFF2-40B4-BE49-F238E27FC236}">
                <a16:creationId xmlns:a16="http://schemas.microsoft.com/office/drawing/2014/main" id="{10F88CAC-2BB2-7E47-D7A6-B40D049A3247}"/>
              </a:ext>
            </a:extLst>
          </p:cNvPr>
          <p:cNvSpPr>
            <a:spLocks noGrp="1" noChangeArrowheads="1"/>
          </p:cNvSpPr>
          <p:nvPr>
            <p:ph type="body" idx="1"/>
          </p:nvPr>
        </p:nvSpPr>
        <p:spPr>
          <a:xfrm>
            <a:off x="1081088" y="1365250"/>
            <a:ext cx="7772400" cy="4964113"/>
          </a:xfrm>
        </p:spPr>
        <p:txBody>
          <a:bodyPr/>
          <a:lstStyle/>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土地登記申請書</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他項權利設定契約書正.副本</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申請人身分證明: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a:t>
            </a:r>
            <a:r>
              <a:rPr lang="en-US" altLang="zh-TW" sz="2400">
                <a:solidFill>
                  <a:srgbClr val="0000CC"/>
                </a:solidFill>
                <a:latin typeface="標楷體" panose="03000509000000000000" pitchFamily="65" charset="-120"/>
                <a:ea typeface="標楷體" panose="03000509000000000000" pitchFamily="65" charset="-120"/>
              </a:rPr>
              <a:t>1.</a:t>
            </a:r>
            <a:r>
              <a:rPr lang="zh-TW" altLang="en-US" sz="2400">
                <a:solidFill>
                  <a:srgbClr val="0000CC"/>
                </a:solidFill>
                <a:latin typeface="標楷體" panose="03000509000000000000" pitchFamily="65" charset="-120"/>
                <a:ea typeface="標楷體" panose="03000509000000000000" pitchFamily="65" charset="-120"/>
              </a:rPr>
              <a:t>自然人:戶籍資料或身分證影本或戶口名簿影本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2.</a:t>
            </a:r>
            <a:r>
              <a:rPr lang="zh-TW" altLang="en-US" sz="2400">
                <a:solidFill>
                  <a:srgbClr val="0000CC"/>
                </a:solidFill>
                <a:latin typeface="標楷體" panose="03000509000000000000" pitchFamily="65" charset="-120"/>
                <a:ea typeface="標楷體" panose="03000509000000000000" pitchFamily="65" charset="-120"/>
              </a:rPr>
              <a:t>法人:公司設立變更登記表或抄錄本</a:t>
            </a:r>
          </a:p>
          <a:p>
            <a:pPr>
              <a:lnSpc>
                <a:spcPct val="90000"/>
              </a:lnSpc>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3.</a:t>
            </a:r>
            <a:r>
              <a:rPr lang="zh-TW" altLang="en-US" sz="2400">
                <a:solidFill>
                  <a:srgbClr val="0000CC"/>
                </a:solidFill>
                <a:latin typeface="標楷體" panose="03000509000000000000" pitchFamily="65" charset="-120"/>
                <a:ea typeface="標楷體" panose="03000509000000000000" pitchFamily="65" charset="-120"/>
              </a:rPr>
              <a:t>未成年人或受監護宣告之人須檢附法定代理人或</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監護人身分證明</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4.以上影本請簽註[影本與正本相符,如有不實申請 </a:t>
            </a:r>
          </a:p>
          <a:p>
            <a:pPr>
              <a:lnSpc>
                <a:spcPct val="90000"/>
              </a:lnSpc>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人願負法律責任]等字樣</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義務人印鑑證明</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土地建物所有權狀或他項權利狀</a:t>
            </a:r>
          </a:p>
          <a:p>
            <a:pPr>
              <a:lnSpc>
                <a:spcPct val="90000"/>
              </a:lnSpc>
            </a:pPr>
            <a:r>
              <a:rPr lang="zh-TW" altLang="en-US" sz="2400">
                <a:solidFill>
                  <a:srgbClr val="FF0000"/>
                </a:solidFill>
                <a:latin typeface="標楷體" panose="03000509000000000000" pitchFamily="65" charset="-120"/>
                <a:ea typeface="標楷體" panose="03000509000000000000" pitchFamily="65" charset="-120"/>
              </a:rPr>
              <a:t>地政規費收據</a:t>
            </a:r>
            <a:endParaRPr lang="en-US" altLang="zh-TW" sz="2400">
              <a:solidFill>
                <a:srgbClr val="FF0000"/>
              </a:solidFill>
              <a:latin typeface="標楷體" panose="03000509000000000000" pitchFamily="65" charset="-120"/>
              <a:ea typeface="標楷體" panose="03000509000000000000" pitchFamily="65" charset="-120"/>
            </a:endParaRPr>
          </a:p>
        </p:txBody>
      </p:sp>
      <p:sp>
        <p:nvSpPr>
          <p:cNvPr id="26628" name="AutoShape 4">
            <a:hlinkClick r:id="" action="ppaction://hlinkshowjump?jump=nextslide" highlightClick="1"/>
            <a:extLst>
              <a:ext uri="{FF2B5EF4-FFF2-40B4-BE49-F238E27FC236}">
                <a16:creationId xmlns:a16="http://schemas.microsoft.com/office/drawing/2014/main" id="{9DB11808-7F7B-02FD-363F-57E517DB5D3F}"/>
              </a:ext>
            </a:extLst>
          </p:cNvPr>
          <p:cNvSpPr>
            <a:spLocks noChangeArrowheads="1"/>
          </p:cNvSpPr>
          <p:nvPr/>
        </p:nvSpPr>
        <p:spPr bwMode="auto">
          <a:xfrm>
            <a:off x="1600200" y="6172200"/>
            <a:ext cx="512763" cy="465138"/>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29" name="AutoShape 5">
            <a:hlinkClick r:id="" action="ppaction://hlinkshowjump?jump=previousslide" highlightClick="1"/>
            <a:extLst>
              <a:ext uri="{FF2B5EF4-FFF2-40B4-BE49-F238E27FC236}">
                <a16:creationId xmlns:a16="http://schemas.microsoft.com/office/drawing/2014/main" id="{1D721418-DA0C-3106-4984-4221F9DE4215}"/>
              </a:ext>
            </a:extLst>
          </p:cNvPr>
          <p:cNvSpPr>
            <a:spLocks noChangeArrowheads="1"/>
          </p:cNvSpPr>
          <p:nvPr/>
        </p:nvSpPr>
        <p:spPr bwMode="auto">
          <a:xfrm>
            <a:off x="2206625" y="6172200"/>
            <a:ext cx="581025" cy="481013"/>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iterate type="lt">
                                    <p:tmAbs val="75"/>
                                  </p:iterate>
                                  <p:childTnLst>
                                    <p:set>
                                      <p:cBhvr>
                                        <p:cTn id="6" dur="1" fill="hold">
                                          <p:stCondLst>
                                            <p:cond delay="74"/>
                                          </p:stCondLst>
                                        </p:cTn>
                                        <p:tgtEl>
                                          <p:spTgt spid="26627">
                                            <p:txEl>
                                              <p:pRg st="0" end="0"/>
                                            </p:txEl>
                                          </p:spTgt>
                                        </p:tgtEl>
                                        <p:attrNameLst>
                                          <p:attrName>style.visibility</p:attrName>
                                        </p:attrNameLst>
                                      </p:cBhvr>
                                      <p:to>
                                        <p:strVal val="visible"/>
                                      </p:to>
                                    </p:set>
                                  </p:childTnLst>
                                </p:cTn>
                              </p:par>
                            </p:childTnLst>
                          </p:cTn>
                        </p:par>
                        <p:par>
                          <p:cTn id="7" fill="hold" nodeType="afterGroup">
                            <p:stCondLst>
                              <p:cond delay="1525"/>
                            </p:stCondLst>
                            <p:childTnLst>
                              <p:par>
                                <p:cTn id="8" presetID="1" presetClass="entr" presetSubtype="0" fill="hold" grpId="0" nodeType="afterEffect">
                                  <p:stCondLst>
                                    <p:cond delay="1000"/>
                                  </p:stCondLst>
                                  <p:iterate type="lt">
                                    <p:tmAbs val="75"/>
                                  </p:iterate>
                                  <p:childTnLst>
                                    <p:set>
                                      <p:cBhvr>
                                        <p:cTn id="9" dur="1" fill="hold">
                                          <p:stCondLst>
                                            <p:cond delay="74"/>
                                          </p:stCondLst>
                                        </p:cTn>
                                        <p:tgtEl>
                                          <p:spTgt spid="26627">
                                            <p:txEl>
                                              <p:pRg st="1" end="1"/>
                                            </p:txEl>
                                          </p:spTgt>
                                        </p:tgtEl>
                                        <p:attrNameLst>
                                          <p:attrName>style.visibility</p:attrName>
                                        </p:attrNameLst>
                                      </p:cBhvr>
                                      <p:to>
                                        <p:strVal val="visible"/>
                                      </p:to>
                                    </p:set>
                                  </p:childTnLst>
                                </p:cTn>
                              </p:par>
                            </p:childTnLst>
                          </p:cTn>
                        </p:par>
                        <p:par>
                          <p:cTn id="10" fill="hold" nodeType="afterGroup">
                            <p:stCondLst>
                              <p:cond delay="3500"/>
                            </p:stCondLst>
                            <p:childTnLst>
                              <p:par>
                                <p:cTn id="11" presetID="1" presetClass="entr" presetSubtype="0" fill="hold" grpId="0" nodeType="afterEffect">
                                  <p:stCondLst>
                                    <p:cond delay="1000"/>
                                  </p:stCondLst>
                                  <p:iterate type="lt">
                                    <p:tmAbs val="75"/>
                                  </p:iterate>
                                  <p:childTnLst>
                                    <p:set>
                                      <p:cBhvr>
                                        <p:cTn id="12" dur="1" fill="hold">
                                          <p:stCondLst>
                                            <p:cond delay="74"/>
                                          </p:stCondLst>
                                        </p:cTn>
                                        <p:tgtEl>
                                          <p:spTgt spid="26627">
                                            <p:txEl>
                                              <p:pRg st="2" end="2"/>
                                            </p:txEl>
                                          </p:spTgt>
                                        </p:tgtEl>
                                        <p:attrNameLst>
                                          <p:attrName>style.visibility</p:attrName>
                                        </p:attrNameLst>
                                      </p:cBhvr>
                                      <p:to>
                                        <p:strVal val="visible"/>
                                      </p:to>
                                    </p:set>
                                  </p:childTnLst>
                                </p:cTn>
                              </p:par>
                            </p:childTnLst>
                          </p:cTn>
                        </p:par>
                        <p:par>
                          <p:cTn id="13" fill="hold" nodeType="afterGroup">
                            <p:stCondLst>
                              <p:cond delay="5100"/>
                            </p:stCondLst>
                            <p:childTnLst>
                              <p:par>
                                <p:cTn id="14" presetID="1" presetClass="entr" presetSubtype="0" fill="hold" grpId="0" nodeType="afterEffect">
                                  <p:stCondLst>
                                    <p:cond delay="1000"/>
                                  </p:stCondLst>
                                  <p:iterate type="lt">
                                    <p:tmAbs val="75"/>
                                  </p:iterate>
                                  <p:childTnLst>
                                    <p:set>
                                      <p:cBhvr>
                                        <p:cTn id="15" dur="1" fill="hold">
                                          <p:stCondLst>
                                            <p:cond delay="74"/>
                                          </p:stCondLst>
                                        </p:cTn>
                                        <p:tgtEl>
                                          <p:spTgt spid="26627">
                                            <p:txEl>
                                              <p:pRg st="3" end="3"/>
                                            </p:txEl>
                                          </p:spTgt>
                                        </p:tgtEl>
                                        <p:attrNameLst>
                                          <p:attrName>style.visibility</p:attrName>
                                        </p:attrNameLst>
                                      </p:cBhvr>
                                      <p:to>
                                        <p:strVal val="visible"/>
                                      </p:to>
                                    </p:set>
                                  </p:childTnLst>
                                </p:cTn>
                              </p:par>
                            </p:childTnLst>
                          </p:cTn>
                        </p:par>
                        <p:par>
                          <p:cTn id="16" fill="hold" nodeType="afterGroup">
                            <p:stCondLst>
                              <p:cond delay="7825"/>
                            </p:stCondLst>
                            <p:childTnLst>
                              <p:par>
                                <p:cTn id="17" presetID="1" presetClass="entr" presetSubtype="0" fill="hold" grpId="0" nodeType="afterEffect">
                                  <p:stCondLst>
                                    <p:cond delay="1000"/>
                                  </p:stCondLst>
                                  <p:iterate type="lt">
                                    <p:tmAbs val="75"/>
                                  </p:iterate>
                                  <p:childTnLst>
                                    <p:set>
                                      <p:cBhvr>
                                        <p:cTn id="18" dur="1" fill="hold">
                                          <p:stCondLst>
                                            <p:cond delay="74"/>
                                          </p:stCondLst>
                                        </p:cTn>
                                        <p:tgtEl>
                                          <p:spTgt spid="26627">
                                            <p:txEl>
                                              <p:pRg st="4" end="4"/>
                                            </p:txEl>
                                          </p:spTgt>
                                        </p:tgtEl>
                                        <p:attrNameLst>
                                          <p:attrName>style.visibility</p:attrName>
                                        </p:attrNameLst>
                                      </p:cBhvr>
                                      <p:to>
                                        <p:strVal val="visible"/>
                                      </p:to>
                                    </p:set>
                                  </p:childTnLst>
                                </p:cTn>
                              </p:par>
                            </p:childTnLst>
                          </p:cTn>
                        </p:par>
                        <p:par>
                          <p:cTn id="19" fill="hold" nodeType="afterGroup">
                            <p:stCondLst>
                              <p:cond delay="10175"/>
                            </p:stCondLst>
                            <p:childTnLst>
                              <p:par>
                                <p:cTn id="20" presetID="1" presetClass="entr" presetSubtype="0" fill="hold" grpId="0" nodeType="afterEffect">
                                  <p:stCondLst>
                                    <p:cond delay="1000"/>
                                  </p:stCondLst>
                                  <p:iterate type="lt">
                                    <p:tmAbs val="75"/>
                                  </p:iterate>
                                  <p:childTnLst>
                                    <p:set>
                                      <p:cBhvr>
                                        <p:cTn id="21" dur="1" fill="hold">
                                          <p:stCondLst>
                                            <p:cond delay="74"/>
                                          </p:stCondLst>
                                        </p:cTn>
                                        <p:tgtEl>
                                          <p:spTgt spid="26627">
                                            <p:txEl>
                                              <p:pRg st="5" end="5"/>
                                            </p:txEl>
                                          </p:spTgt>
                                        </p:tgtEl>
                                        <p:attrNameLst>
                                          <p:attrName>style.visibility</p:attrName>
                                        </p:attrNameLst>
                                      </p:cBhvr>
                                      <p:to>
                                        <p:strVal val="visible"/>
                                      </p:to>
                                    </p:set>
                                  </p:childTnLst>
                                </p:cTn>
                              </p:par>
                            </p:childTnLst>
                          </p:cTn>
                        </p:par>
                        <p:par>
                          <p:cTn id="22" fill="hold" nodeType="afterGroup">
                            <p:stCondLst>
                              <p:cond delay="12900"/>
                            </p:stCondLst>
                            <p:childTnLst>
                              <p:par>
                                <p:cTn id="23" presetID="1" presetClass="entr" presetSubtype="0" fill="hold" grpId="0" nodeType="afterEffect">
                                  <p:stCondLst>
                                    <p:cond delay="1000"/>
                                  </p:stCondLst>
                                  <p:iterate type="lt">
                                    <p:tmAbs val="75"/>
                                  </p:iterate>
                                  <p:childTnLst>
                                    <p:set>
                                      <p:cBhvr>
                                        <p:cTn id="24" dur="1" fill="hold">
                                          <p:stCondLst>
                                            <p:cond delay="74"/>
                                          </p:stCondLst>
                                        </p:cTn>
                                        <p:tgtEl>
                                          <p:spTgt spid="26627">
                                            <p:txEl>
                                              <p:pRg st="6" end="6"/>
                                            </p:txEl>
                                          </p:spTgt>
                                        </p:tgtEl>
                                        <p:attrNameLst>
                                          <p:attrName>style.visibility</p:attrName>
                                        </p:attrNameLst>
                                      </p:cBhvr>
                                      <p:to>
                                        <p:strVal val="visible"/>
                                      </p:to>
                                    </p:set>
                                  </p:childTnLst>
                                </p:cTn>
                              </p:par>
                            </p:childTnLst>
                          </p:cTn>
                        </p:par>
                        <p:par>
                          <p:cTn id="25" fill="hold" nodeType="afterGroup">
                            <p:stCondLst>
                              <p:cond delay="14425"/>
                            </p:stCondLst>
                            <p:childTnLst>
                              <p:par>
                                <p:cTn id="26" presetID="1" presetClass="entr" presetSubtype="0" fill="hold" grpId="0" nodeType="afterEffect">
                                  <p:stCondLst>
                                    <p:cond delay="1000"/>
                                  </p:stCondLst>
                                  <p:iterate type="lt">
                                    <p:tmAbs val="75"/>
                                  </p:iterate>
                                  <p:childTnLst>
                                    <p:set>
                                      <p:cBhvr>
                                        <p:cTn id="27" dur="1" fill="hold">
                                          <p:stCondLst>
                                            <p:cond delay="74"/>
                                          </p:stCondLst>
                                        </p:cTn>
                                        <p:tgtEl>
                                          <p:spTgt spid="26627">
                                            <p:txEl>
                                              <p:pRg st="7" end="7"/>
                                            </p:txEl>
                                          </p:spTgt>
                                        </p:tgtEl>
                                        <p:attrNameLst>
                                          <p:attrName>style.visibility</p:attrName>
                                        </p:attrNameLst>
                                      </p:cBhvr>
                                      <p:to>
                                        <p:strVal val="visible"/>
                                      </p:to>
                                    </p:set>
                                  </p:childTnLst>
                                </p:cTn>
                              </p:par>
                            </p:childTnLst>
                          </p:cTn>
                        </p:par>
                        <p:par>
                          <p:cTn id="28" fill="hold" nodeType="afterGroup">
                            <p:stCondLst>
                              <p:cond delay="17225"/>
                            </p:stCondLst>
                            <p:childTnLst>
                              <p:par>
                                <p:cTn id="29" presetID="1" presetClass="entr" presetSubtype="0" fill="hold" grpId="0" nodeType="afterEffect">
                                  <p:stCondLst>
                                    <p:cond delay="1000"/>
                                  </p:stCondLst>
                                  <p:iterate type="lt">
                                    <p:tmAbs val="75"/>
                                  </p:iterate>
                                  <p:childTnLst>
                                    <p:set>
                                      <p:cBhvr>
                                        <p:cTn id="30" dur="1" fill="hold">
                                          <p:stCondLst>
                                            <p:cond delay="74"/>
                                          </p:stCondLst>
                                        </p:cTn>
                                        <p:tgtEl>
                                          <p:spTgt spid="26627">
                                            <p:txEl>
                                              <p:pRg st="8" end="8"/>
                                            </p:txEl>
                                          </p:spTgt>
                                        </p:tgtEl>
                                        <p:attrNameLst>
                                          <p:attrName>style.visibility</p:attrName>
                                        </p:attrNameLst>
                                      </p:cBhvr>
                                      <p:to>
                                        <p:strVal val="visible"/>
                                      </p:to>
                                    </p:set>
                                  </p:childTnLst>
                                </p:cTn>
                              </p:par>
                            </p:childTnLst>
                          </p:cTn>
                        </p:par>
                        <p:par>
                          <p:cTn id="31" fill="hold" nodeType="afterGroup">
                            <p:stCondLst>
                              <p:cond delay="19050"/>
                            </p:stCondLst>
                            <p:childTnLst>
                              <p:par>
                                <p:cTn id="32" presetID="1" presetClass="entr" presetSubtype="0" fill="hold" grpId="0" nodeType="afterEffect">
                                  <p:stCondLst>
                                    <p:cond delay="1000"/>
                                  </p:stCondLst>
                                  <p:iterate type="lt">
                                    <p:tmAbs val="75"/>
                                  </p:iterate>
                                  <p:childTnLst>
                                    <p:set>
                                      <p:cBhvr>
                                        <p:cTn id="33" dur="1" fill="hold">
                                          <p:stCondLst>
                                            <p:cond delay="74"/>
                                          </p:stCondLst>
                                        </p:cTn>
                                        <p:tgtEl>
                                          <p:spTgt spid="26627">
                                            <p:txEl>
                                              <p:pRg st="9" end="9"/>
                                            </p:txEl>
                                          </p:spTgt>
                                        </p:tgtEl>
                                        <p:attrNameLst>
                                          <p:attrName>style.visibility</p:attrName>
                                        </p:attrNameLst>
                                      </p:cBhvr>
                                      <p:to>
                                        <p:strVal val="visible"/>
                                      </p:to>
                                    </p:set>
                                  </p:childTnLst>
                                </p:cTn>
                              </p:par>
                            </p:childTnLst>
                          </p:cTn>
                        </p:par>
                        <p:par>
                          <p:cTn id="34" fill="hold" nodeType="afterGroup">
                            <p:stCondLst>
                              <p:cond delay="20575"/>
                            </p:stCondLst>
                            <p:childTnLst>
                              <p:par>
                                <p:cTn id="35" presetID="1" presetClass="entr" presetSubtype="0" fill="hold" grpId="0" nodeType="afterEffect">
                                  <p:stCondLst>
                                    <p:cond delay="1000"/>
                                  </p:stCondLst>
                                  <p:iterate type="lt">
                                    <p:tmAbs val="75"/>
                                  </p:iterate>
                                  <p:childTnLst>
                                    <p:set>
                                      <p:cBhvr>
                                        <p:cTn id="36" dur="1" fill="hold">
                                          <p:stCondLst>
                                            <p:cond delay="74"/>
                                          </p:stCondLst>
                                        </p:cTn>
                                        <p:tgtEl>
                                          <p:spTgt spid="26627">
                                            <p:txEl>
                                              <p:pRg st="10" end="10"/>
                                            </p:txEl>
                                          </p:spTgt>
                                        </p:tgtEl>
                                        <p:attrNameLst>
                                          <p:attrName>style.visibility</p:attrName>
                                        </p:attrNameLst>
                                      </p:cBhvr>
                                      <p:to>
                                        <p:strVal val="visible"/>
                                      </p:to>
                                    </p:set>
                                  </p:childTnLst>
                                </p:cTn>
                              </p:par>
                            </p:childTnLst>
                          </p:cTn>
                        </p:par>
                        <p:par>
                          <p:cTn id="37" fill="hold" nodeType="afterGroup">
                            <p:stCondLst>
                              <p:cond delay="22625"/>
                            </p:stCondLst>
                            <p:childTnLst>
                              <p:par>
                                <p:cTn id="38" presetID="1" presetClass="entr" presetSubtype="0" fill="hold" grpId="0" nodeType="afterEffect">
                                  <p:stCondLst>
                                    <p:cond delay="1000"/>
                                  </p:stCondLst>
                                  <p:iterate type="lt">
                                    <p:tmAbs val="75"/>
                                  </p:iterate>
                                  <p:childTnLst>
                                    <p:set>
                                      <p:cBhvr>
                                        <p:cTn id="39" dur="1" fill="hold">
                                          <p:stCondLst>
                                            <p:cond delay="74"/>
                                          </p:stCondLst>
                                        </p:cTn>
                                        <p:tgtEl>
                                          <p:spTgt spid="266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advAuto="100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03CFAFB-4179-7832-40BF-BAAF31AF132D}"/>
              </a:ext>
            </a:extLst>
          </p:cNvPr>
          <p:cNvSpPr>
            <a:spLocks noGrp="1" noChangeArrowheads="1"/>
          </p:cNvSpPr>
          <p:nvPr>
            <p:ph type="title"/>
          </p:nvPr>
        </p:nvSpPr>
        <p:spPr/>
        <p:txBody>
          <a:bodyPr/>
          <a:lstStyle/>
          <a:p>
            <a:r>
              <a:rPr lang="zh-TW" altLang="en-US">
                <a:ea typeface="標楷體" panose="03000509000000000000" pitchFamily="65" charset="-120"/>
              </a:rPr>
              <a:t>作業流程</a:t>
            </a:r>
          </a:p>
        </p:txBody>
      </p:sp>
      <p:sp>
        <p:nvSpPr>
          <p:cNvPr id="27660" name="Text Box 12">
            <a:extLst>
              <a:ext uri="{FF2B5EF4-FFF2-40B4-BE49-F238E27FC236}">
                <a16:creationId xmlns:a16="http://schemas.microsoft.com/office/drawing/2014/main" id="{F6BA3E9C-D49C-A391-D09E-EA4BA8D364AE}"/>
              </a:ext>
            </a:extLst>
          </p:cNvPr>
          <p:cNvSpPr txBox="1">
            <a:spLocks noChangeArrowheads="1"/>
          </p:cNvSpPr>
          <p:nvPr/>
        </p:nvSpPr>
        <p:spPr bwMode="auto">
          <a:xfrm>
            <a:off x="1066800" y="154305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收件</a:t>
            </a:r>
          </a:p>
        </p:txBody>
      </p:sp>
      <p:sp>
        <p:nvSpPr>
          <p:cNvPr id="27661" name="Text Box 13">
            <a:extLst>
              <a:ext uri="{FF2B5EF4-FFF2-40B4-BE49-F238E27FC236}">
                <a16:creationId xmlns:a16="http://schemas.microsoft.com/office/drawing/2014/main" id="{2078545B-F3AE-5FAB-B43D-12DF103396FD}"/>
              </a:ext>
            </a:extLst>
          </p:cNvPr>
          <p:cNvSpPr txBox="1">
            <a:spLocks noChangeArrowheads="1"/>
          </p:cNvSpPr>
          <p:nvPr/>
        </p:nvSpPr>
        <p:spPr bwMode="auto">
          <a:xfrm>
            <a:off x="3562350" y="1562100"/>
            <a:ext cx="205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計收費</a:t>
            </a:r>
          </a:p>
        </p:txBody>
      </p:sp>
      <p:sp>
        <p:nvSpPr>
          <p:cNvPr id="27663" name="Text Box 15">
            <a:extLst>
              <a:ext uri="{FF2B5EF4-FFF2-40B4-BE49-F238E27FC236}">
                <a16:creationId xmlns:a16="http://schemas.microsoft.com/office/drawing/2014/main" id="{622F4623-ACFF-0F0C-A66C-16A6279ABD73}"/>
              </a:ext>
            </a:extLst>
          </p:cNvPr>
          <p:cNvSpPr txBox="1">
            <a:spLocks noChangeArrowheads="1"/>
          </p:cNvSpPr>
          <p:nvPr/>
        </p:nvSpPr>
        <p:spPr bwMode="auto">
          <a:xfrm>
            <a:off x="6934200" y="1562100"/>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初審</a:t>
            </a:r>
          </a:p>
        </p:txBody>
      </p:sp>
      <p:sp>
        <p:nvSpPr>
          <p:cNvPr id="27664" name="Text Box 16">
            <a:extLst>
              <a:ext uri="{FF2B5EF4-FFF2-40B4-BE49-F238E27FC236}">
                <a16:creationId xmlns:a16="http://schemas.microsoft.com/office/drawing/2014/main" id="{5C7BBA9C-6104-216E-F99C-A3BC68A998E0}"/>
              </a:ext>
            </a:extLst>
          </p:cNvPr>
          <p:cNvSpPr txBox="1">
            <a:spLocks noChangeArrowheads="1"/>
          </p:cNvSpPr>
          <p:nvPr/>
        </p:nvSpPr>
        <p:spPr bwMode="auto">
          <a:xfrm>
            <a:off x="6305550" y="33909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複審核定</a:t>
            </a:r>
          </a:p>
        </p:txBody>
      </p:sp>
      <p:sp>
        <p:nvSpPr>
          <p:cNvPr id="27665" name="Text Box 17">
            <a:extLst>
              <a:ext uri="{FF2B5EF4-FFF2-40B4-BE49-F238E27FC236}">
                <a16:creationId xmlns:a16="http://schemas.microsoft.com/office/drawing/2014/main" id="{E8E5A1D6-FB39-64FF-6EA1-7D41FF7E658C}"/>
              </a:ext>
            </a:extLst>
          </p:cNvPr>
          <p:cNvSpPr txBox="1">
            <a:spLocks noChangeArrowheads="1"/>
          </p:cNvSpPr>
          <p:nvPr/>
        </p:nvSpPr>
        <p:spPr bwMode="auto">
          <a:xfrm>
            <a:off x="3848100" y="3390900"/>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配件</a:t>
            </a:r>
          </a:p>
        </p:txBody>
      </p:sp>
      <p:sp>
        <p:nvSpPr>
          <p:cNvPr id="27666" name="Text Box 18">
            <a:extLst>
              <a:ext uri="{FF2B5EF4-FFF2-40B4-BE49-F238E27FC236}">
                <a16:creationId xmlns:a16="http://schemas.microsoft.com/office/drawing/2014/main" id="{CECBF28A-4F92-9A7F-13EB-DDCD5EA34CA0}"/>
              </a:ext>
            </a:extLst>
          </p:cNvPr>
          <p:cNvSpPr txBox="1">
            <a:spLocks noChangeArrowheads="1"/>
          </p:cNvSpPr>
          <p:nvPr/>
        </p:nvSpPr>
        <p:spPr bwMode="auto">
          <a:xfrm>
            <a:off x="1143000" y="3352800"/>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登錄</a:t>
            </a:r>
          </a:p>
        </p:txBody>
      </p:sp>
      <p:sp>
        <p:nvSpPr>
          <p:cNvPr id="27667" name="Text Box 19">
            <a:extLst>
              <a:ext uri="{FF2B5EF4-FFF2-40B4-BE49-F238E27FC236}">
                <a16:creationId xmlns:a16="http://schemas.microsoft.com/office/drawing/2014/main" id="{8D58DD56-7214-0D43-70F6-7873BCA70F13}"/>
              </a:ext>
            </a:extLst>
          </p:cNvPr>
          <p:cNvSpPr txBox="1">
            <a:spLocks noChangeArrowheads="1"/>
          </p:cNvSpPr>
          <p:nvPr/>
        </p:nvSpPr>
        <p:spPr bwMode="auto">
          <a:xfrm>
            <a:off x="1066800" y="4724400"/>
            <a:ext cx="200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校對</a:t>
            </a:r>
          </a:p>
        </p:txBody>
      </p:sp>
      <p:sp>
        <p:nvSpPr>
          <p:cNvPr id="27668" name="Text Box 20">
            <a:extLst>
              <a:ext uri="{FF2B5EF4-FFF2-40B4-BE49-F238E27FC236}">
                <a16:creationId xmlns:a16="http://schemas.microsoft.com/office/drawing/2014/main" id="{D1FDD320-10AA-B1A6-8F1B-FD9807451465}"/>
              </a:ext>
            </a:extLst>
          </p:cNvPr>
          <p:cNvSpPr txBox="1">
            <a:spLocks noChangeArrowheads="1"/>
          </p:cNvSpPr>
          <p:nvPr/>
        </p:nvSpPr>
        <p:spPr bwMode="auto">
          <a:xfrm>
            <a:off x="2876550" y="4495800"/>
            <a:ext cx="1524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列印書狀</a:t>
            </a:r>
          </a:p>
        </p:txBody>
      </p:sp>
      <p:sp>
        <p:nvSpPr>
          <p:cNvPr id="27669" name="Text Box 21">
            <a:extLst>
              <a:ext uri="{FF2B5EF4-FFF2-40B4-BE49-F238E27FC236}">
                <a16:creationId xmlns:a16="http://schemas.microsoft.com/office/drawing/2014/main" id="{4569EF06-3FF2-1AD0-3FF6-BD3BF2F91713}"/>
              </a:ext>
            </a:extLst>
          </p:cNvPr>
          <p:cNvSpPr txBox="1">
            <a:spLocks noChangeArrowheads="1"/>
          </p:cNvSpPr>
          <p:nvPr/>
        </p:nvSpPr>
        <p:spPr bwMode="auto">
          <a:xfrm>
            <a:off x="5353050" y="4781550"/>
            <a:ext cx="120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latin typeface="Albertus Extra Bold" pitchFamily="34" charset="0"/>
                <a:ea typeface="標楷體" panose="03000509000000000000" pitchFamily="65" charset="-120"/>
              </a:rPr>
              <a:t>用印</a:t>
            </a:r>
          </a:p>
        </p:txBody>
      </p:sp>
      <p:sp>
        <p:nvSpPr>
          <p:cNvPr id="27670" name="Text Box 22">
            <a:extLst>
              <a:ext uri="{FF2B5EF4-FFF2-40B4-BE49-F238E27FC236}">
                <a16:creationId xmlns:a16="http://schemas.microsoft.com/office/drawing/2014/main" id="{DF30D675-B608-DE31-0414-7AC57EE056A2}"/>
              </a:ext>
            </a:extLst>
          </p:cNvPr>
          <p:cNvSpPr txBox="1">
            <a:spLocks noChangeArrowheads="1"/>
          </p:cNvSpPr>
          <p:nvPr/>
        </p:nvSpPr>
        <p:spPr bwMode="auto">
          <a:xfrm>
            <a:off x="7467600" y="4838700"/>
            <a:ext cx="1314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發件</a:t>
            </a:r>
          </a:p>
        </p:txBody>
      </p:sp>
      <p:sp>
        <p:nvSpPr>
          <p:cNvPr id="27679" name="AutoShape 31">
            <a:extLst>
              <a:ext uri="{FF2B5EF4-FFF2-40B4-BE49-F238E27FC236}">
                <a16:creationId xmlns:a16="http://schemas.microsoft.com/office/drawing/2014/main" id="{6871912A-F6E4-1105-20F7-1EEC2E7B1B06}"/>
              </a:ext>
            </a:extLst>
          </p:cNvPr>
          <p:cNvSpPr>
            <a:spLocks noChangeArrowheads="1"/>
          </p:cNvSpPr>
          <p:nvPr/>
        </p:nvSpPr>
        <p:spPr bwMode="auto">
          <a:xfrm>
            <a:off x="2438400" y="1676400"/>
            <a:ext cx="914400" cy="609600"/>
          </a:xfrm>
          <a:prstGeom prst="rightArrow">
            <a:avLst>
              <a:gd name="adj1" fmla="val 50000"/>
              <a:gd name="adj2" fmla="val 37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0" name="AutoShape 32">
            <a:extLst>
              <a:ext uri="{FF2B5EF4-FFF2-40B4-BE49-F238E27FC236}">
                <a16:creationId xmlns:a16="http://schemas.microsoft.com/office/drawing/2014/main" id="{4B514601-A5EC-5E87-4065-175627B9416A}"/>
              </a:ext>
            </a:extLst>
          </p:cNvPr>
          <p:cNvSpPr>
            <a:spLocks noChangeArrowheads="1"/>
          </p:cNvSpPr>
          <p:nvPr/>
        </p:nvSpPr>
        <p:spPr bwMode="auto">
          <a:xfrm>
            <a:off x="5334000" y="1752600"/>
            <a:ext cx="1295400" cy="533400"/>
          </a:xfrm>
          <a:prstGeom prst="rightArrow">
            <a:avLst>
              <a:gd name="adj1" fmla="val 50000"/>
              <a:gd name="adj2" fmla="val 60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1" name="AutoShape 33">
            <a:extLst>
              <a:ext uri="{FF2B5EF4-FFF2-40B4-BE49-F238E27FC236}">
                <a16:creationId xmlns:a16="http://schemas.microsoft.com/office/drawing/2014/main" id="{03EF6385-76F7-F284-87B4-07CD2F1CDCB9}"/>
              </a:ext>
            </a:extLst>
          </p:cNvPr>
          <p:cNvSpPr>
            <a:spLocks noChangeArrowheads="1"/>
          </p:cNvSpPr>
          <p:nvPr/>
        </p:nvSpPr>
        <p:spPr bwMode="auto">
          <a:xfrm>
            <a:off x="7315200" y="2362200"/>
            <a:ext cx="533400" cy="990600"/>
          </a:xfrm>
          <a:prstGeom prst="downArrow">
            <a:avLst>
              <a:gd name="adj1" fmla="val 50000"/>
              <a:gd name="adj2" fmla="val 4642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2" name="AutoShape 34">
            <a:extLst>
              <a:ext uri="{FF2B5EF4-FFF2-40B4-BE49-F238E27FC236}">
                <a16:creationId xmlns:a16="http://schemas.microsoft.com/office/drawing/2014/main" id="{9331FE3C-4B4F-7EA5-B8D3-0753983D8A51}"/>
              </a:ext>
            </a:extLst>
          </p:cNvPr>
          <p:cNvSpPr>
            <a:spLocks noChangeArrowheads="1"/>
          </p:cNvSpPr>
          <p:nvPr/>
        </p:nvSpPr>
        <p:spPr bwMode="auto">
          <a:xfrm>
            <a:off x="5105400" y="3505200"/>
            <a:ext cx="1066800" cy="533400"/>
          </a:xfrm>
          <a:prstGeom prst="leftArrow">
            <a:avLst>
              <a:gd name="adj1" fmla="val 50000"/>
              <a:gd name="adj2"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3" name="AutoShape 35">
            <a:extLst>
              <a:ext uri="{FF2B5EF4-FFF2-40B4-BE49-F238E27FC236}">
                <a16:creationId xmlns:a16="http://schemas.microsoft.com/office/drawing/2014/main" id="{78E29E8D-C9C3-1314-EFFB-CFFE33BFDCFD}"/>
              </a:ext>
            </a:extLst>
          </p:cNvPr>
          <p:cNvSpPr>
            <a:spLocks noChangeArrowheads="1"/>
          </p:cNvSpPr>
          <p:nvPr/>
        </p:nvSpPr>
        <p:spPr bwMode="auto">
          <a:xfrm>
            <a:off x="2438400" y="3429000"/>
            <a:ext cx="1295400" cy="533400"/>
          </a:xfrm>
          <a:prstGeom prst="leftArrow">
            <a:avLst>
              <a:gd name="adj1" fmla="val 50000"/>
              <a:gd name="adj2" fmla="val 6071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4" name="AutoShape 36">
            <a:extLst>
              <a:ext uri="{FF2B5EF4-FFF2-40B4-BE49-F238E27FC236}">
                <a16:creationId xmlns:a16="http://schemas.microsoft.com/office/drawing/2014/main" id="{F085F243-8036-F7C4-97FC-B1F243741208}"/>
              </a:ext>
            </a:extLst>
          </p:cNvPr>
          <p:cNvSpPr>
            <a:spLocks noChangeArrowheads="1"/>
          </p:cNvSpPr>
          <p:nvPr/>
        </p:nvSpPr>
        <p:spPr bwMode="auto">
          <a:xfrm>
            <a:off x="1524000" y="4114800"/>
            <a:ext cx="685800" cy="6096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5" name="AutoShape 37">
            <a:extLst>
              <a:ext uri="{FF2B5EF4-FFF2-40B4-BE49-F238E27FC236}">
                <a16:creationId xmlns:a16="http://schemas.microsoft.com/office/drawing/2014/main" id="{BF6A34D9-193F-0F64-4C73-CDF2A10ECE0B}"/>
              </a:ext>
            </a:extLst>
          </p:cNvPr>
          <p:cNvSpPr>
            <a:spLocks noChangeArrowheads="1"/>
          </p:cNvSpPr>
          <p:nvPr/>
        </p:nvSpPr>
        <p:spPr bwMode="auto">
          <a:xfrm>
            <a:off x="2209800" y="4876800"/>
            <a:ext cx="762000" cy="609600"/>
          </a:xfrm>
          <a:prstGeom prst="rightArrow">
            <a:avLst>
              <a:gd name="adj1" fmla="val 50000"/>
              <a:gd name="adj2" fmla="val 31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6" name="AutoShape 38">
            <a:extLst>
              <a:ext uri="{FF2B5EF4-FFF2-40B4-BE49-F238E27FC236}">
                <a16:creationId xmlns:a16="http://schemas.microsoft.com/office/drawing/2014/main" id="{1BD2E3B3-E0E5-368B-05BE-52C531A0E91E}"/>
              </a:ext>
            </a:extLst>
          </p:cNvPr>
          <p:cNvSpPr>
            <a:spLocks noChangeArrowheads="1"/>
          </p:cNvSpPr>
          <p:nvPr/>
        </p:nvSpPr>
        <p:spPr bwMode="auto">
          <a:xfrm>
            <a:off x="4114800" y="4953000"/>
            <a:ext cx="1143000" cy="533400"/>
          </a:xfrm>
          <a:prstGeom prst="rightArrow">
            <a:avLst>
              <a:gd name="adj1" fmla="val 50000"/>
              <a:gd name="adj2" fmla="val 5357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7" name="AutoShape 39">
            <a:extLst>
              <a:ext uri="{FF2B5EF4-FFF2-40B4-BE49-F238E27FC236}">
                <a16:creationId xmlns:a16="http://schemas.microsoft.com/office/drawing/2014/main" id="{9DA64EF6-E094-D145-116D-FB1F9074483F}"/>
              </a:ext>
            </a:extLst>
          </p:cNvPr>
          <p:cNvSpPr>
            <a:spLocks noChangeArrowheads="1"/>
          </p:cNvSpPr>
          <p:nvPr/>
        </p:nvSpPr>
        <p:spPr bwMode="auto">
          <a:xfrm>
            <a:off x="6553200" y="4953000"/>
            <a:ext cx="914400" cy="533400"/>
          </a:xfrm>
          <a:prstGeom prst="rightArrow">
            <a:avLst>
              <a:gd name="adj1" fmla="val 50000"/>
              <a:gd name="adj2" fmla="val 4285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8" name="AutoShape 40">
            <a:hlinkClick r:id="" action="ppaction://hlinkshowjump?jump=nextslide" highlightClick="1"/>
            <a:extLst>
              <a:ext uri="{FF2B5EF4-FFF2-40B4-BE49-F238E27FC236}">
                <a16:creationId xmlns:a16="http://schemas.microsoft.com/office/drawing/2014/main" id="{EEE6737E-E122-B3DE-A1E5-8D6E881B6AF5}"/>
              </a:ext>
            </a:extLst>
          </p:cNvPr>
          <p:cNvSpPr>
            <a:spLocks noChangeArrowheads="1"/>
          </p:cNvSpPr>
          <p:nvPr/>
        </p:nvSpPr>
        <p:spPr bwMode="auto">
          <a:xfrm>
            <a:off x="1371600" y="5791200"/>
            <a:ext cx="6096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9" name="AutoShape 41">
            <a:hlinkClick r:id="" action="ppaction://hlinkshowjump?jump=previousslide" highlightClick="1"/>
            <a:extLst>
              <a:ext uri="{FF2B5EF4-FFF2-40B4-BE49-F238E27FC236}">
                <a16:creationId xmlns:a16="http://schemas.microsoft.com/office/drawing/2014/main" id="{B5232C57-995C-2B5A-3C14-1A67BCA563C9}"/>
              </a:ext>
            </a:extLst>
          </p:cNvPr>
          <p:cNvSpPr>
            <a:spLocks noChangeArrowheads="1"/>
          </p:cNvSpPr>
          <p:nvPr/>
        </p:nvSpPr>
        <p:spPr bwMode="auto">
          <a:xfrm>
            <a:off x="2057400" y="5791200"/>
            <a:ext cx="5334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7660"/>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nodeType="afterEffect">
                                  <p:stCondLst>
                                    <p:cond delay="0"/>
                                  </p:stCondLst>
                                  <p:childTnLst>
                                    <p:set>
                                      <p:cBhvr>
                                        <p:cTn id="9" dur="1" fill="hold">
                                          <p:stCondLst>
                                            <p:cond delay="499"/>
                                          </p:stCondLst>
                                        </p:cTn>
                                        <p:tgtEl>
                                          <p:spTgt spid="27679"/>
                                        </p:tgtEl>
                                        <p:attrNameLst>
                                          <p:attrName>style.visibility</p:attrName>
                                        </p:attrNameLst>
                                      </p:cBhvr>
                                      <p:to>
                                        <p:strVal val="visible"/>
                                      </p:to>
                                    </p:set>
                                  </p:childTnLst>
                                </p:cTn>
                              </p:par>
                            </p:childTnLst>
                          </p:cTn>
                        </p:par>
                        <p:par>
                          <p:cTn id="10" fill="hold" nodeType="afterGroup">
                            <p:stCondLst>
                              <p:cond delay="6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7661"/>
                                        </p:tgtEl>
                                        <p:attrNameLst>
                                          <p:attrName>style.visibility</p:attrName>
                                        </p:attrNameLst>
                                      </p:cBhvr>
                                      <p:to>
                                        <p:strVal val="visible"/>
                                      </p:to>
                                    </p:set>
                                  </p:childTnLst>
                                </p:cTn>
                              </p:par>
                            </p:childTnLst>
                          </p:cTn>
                        </p:par>
                        <p:par>
                          <p:cTn id="13" fill="hold" nodeType="afterGroup">
                            <p:stCondLst>
                              <p:cond delay="875"/>
                            </p:stCondLst>
                            <p:childTnLst>
                              <p:par>
                                <p:cTn id="14" presetID="1" presetClass="entr" presetSubtype="0" fill="hold" nodeType="afterEffect">
                                  <p:stCondLst>
                                    <p:cond delay="0"/>
                                  </p:stCondLst>
                                  <p:childTnLst>
                                    <p:set>
                                      <p:cBhvr>
                                        <p:cTn id="15" dur="1" fill="hold">
                                          <p:stCondLst>
                                            <p:cond delay="499"/>
                                          </p:stCondLst>
                                        </p:cTn>
                                        <p:tgtEl>
                                          <p:spTgt spid="27680"/>
                                        </p:tgtEl>
                                        <p:attrNameLst>
                                          <p:attrName>style.visibility</p:attrName>
                                        </p:attrNameLst>
                                      </p:cBhvr>
                                      <p:to>
                                        <p:strVal val="visible"/>
                                      </p:to>
                                    </p:set>
                                  </p:childTnLst>
                                </p:cTn>
                              </p:par>
                            </p:childTnLst>
                          </p:cTn>
                        </p:par>
                        <p:par>
                          <p:cTn id="16" fill="hold" nodeType="afterGroup">
                            <p:stCondLst>
                              <p:cond delay="1375"/>
                            </p:stCondLst>
                            <p:childTnLst>
                              <p:par>
                                <p:cTn id="17" presetID="1" presetClass="entr" presetSubtype="0" fill="hold" grpId="0" nodeType="afterEffect">
                                  <p:stCondLst>
                                    <p:cond delay="0"/>
                                  </p:stCondLst>
                                  <p:childTnLst>
                                    <p:set>
                                      <p:cBhvr>
                                        <p:cTn id="18" dur="1" fill="hold">
                                          <p:stCondLst>
                                            <p:cond delay="499"/>
                                          </p:stCondLst>
                                        </p:cTn>
                                        <p:tgtEl>
                                          <p:spTgt spid="27663"/>
                                        </p:tgtEl>
                                        <p:attrNameLst>
                                          <p:attrName>style.visibility</p:attrName>
                                        </p:attrNameLst>
                                      </p:cBhvr>
                                      <p:to>
                                        <p:strVal val="visible"/>
                                      </p:to>
                                    </p:set>
                                  </p:childTnLst>
                                </p:cTn>
                              </p:par>
                            </p:childTnLst>
                          </p:cTn>
                        </p:par>
                        <p:par>
                          <p:cTn id="19" fill="hold" nodeType="afterGroup">
                            <p:stCondLst>
                              <p:cond delay="1875"/>
                            </p:stCondLst>
                            <p:childTnLst>
                              <p:par>
                                <p:cTn id="20" presetID="1" presetClass="entr" presetSubtype="0" fill="hold" nodeType="afterEffect">
                                  <p:stCondLst>
                                    <p:cond delay="0"/>
                                  </p:stCondLst>
                                  <p:childTnLst>
                                    <p:set>
                                      <p:cBhvr>
                                        <p:cTn id="21" dur="1" fill="hold">
                                          <p:stCondLst>
                                            <p:cond delay="499"/>
                                          </p:stCondLst>
                                        </p:cTn>
                                        <p:tgtEl>
                                          <p:spTgt spid="27681"/>
                                        </p:tgtEl>
                                        <p:attrNameLst>
                                          <p:attrName>style.visibility</p:attrName>
                                        </p:attrNameLst>
                                      </p:cBhvr>
                                      <p:to>
                                        <p:strVal val="visible"/>
                                      </p:to>
                                    </p:set>
                                  </p:childTnLst>
                                </p:cTn>
                              </p:par>
                            </p:childTnLst>
                          </p:cTn>
                        </p:par>
                        <p:par>
                          <p:cTn id="22" fill="hold" nodeType="afterGroup">
                            <p:stCondLst>
                              <p:cond delay="237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27664"/>
                                        </p:tgtEl>
                                        <p:attrNameLst>
                                          <p:attrName>style.visibility</p:attrName>
                                        </p:attrNameLst>
                                      </p:cBhvr>
                                      <p:to>
                                        <p:strVal val="visible"/>
                                      </p:to>
                                    </p:set>
                                  </p:childTnLst>
                                </p:cTn>
                              </p:par>
                            </p:childTnLst>
                          </p:cTn>
                        </p:par>
                        <p:par>
                          <p:cTn id="25" fill="hold" nodeType="afterGroup">
                            <p:stCondLst>
                              <p:cond delay="2675"/>
                            </p:stCondLst>
                            <p:childTnLst>
                              <p:par>
                                <p:cTn id="26" presetID="1" presetClass="entr" presetSubtype="0" fill="hold" nodeType="afterEffect">
                                  <p:stCondLst>
                                    <p:cond delay="0"/>
                                  </p:stCondLst>
                                  <p:childTnLst>
                                    <p:set>
                                      <p:cBhvr>
                                        <p:cTn id="27" dur="1" fill="hold">
                                          <p:stCondLst>
                                            <p:cond delay="499"/>
                                          </p:stCondLst>
                                        </p:cTn>
                                        <p:tgtEl>
                                          <p:spTgt spid="27682"/>
                                        </p:tgtEl>
                                        <p:attrNameLst>
                                          <p:attrName>style.visibility</p:attrName>
                                        </p:attrNameLst>
                                      </p:cBhvr>
                                      <p:to>
                                        <p:strVal val="visible"/>
                                      </p:to>
                                    </p:set>
                                  </p:childTnLst>
                                </p:cTn>
                              </p:par>
                            </p:childTnLst>
                          </p:cTn>
                        </p:par>
                        <p:par>
                          <p:cTn id="28" fill="hold" nodeType="afterGroup">
                            <p:stCondLst>
                              <p:cond delay="3175"/>
                            </p:stCondLst>
                            <p:childTnLst>
                              <p:par>
                                <p:cTn id="29" presetID="1" presetClass="entr" presetSubtype="0" fill="hold" grpId="0" nodeType="afterEffect">
                                  <p:stCondLst>
                                    <p:cond delay="0"/>
                                  </p:stCondLst>
                                  <p:childTnLst>
                                    <p:set>
                                      <p:cBhvr>
                                        <p:cTn id="30" dur="1" fill="hold">
                                          <p:stCondLst>
                                            <p:cond delay="499"/>
                                          </p:stCondLst>
                                        </p:cTn>
                                        <p:tgtEl>
                                          <p:spTgt spid="27665"/>
                                        </p:tgtEl>
                                        <p:attrNameLst>
                                          <p:attrName>style.visibility</p:attrName>
                                        </p:attrNameLst>
                                      </p:cBhvr>
                                      <p:to>
                                        <p:strVal val="visible"/>
                                      </p:to>
                                    </p:set>
                                  </p:childTnLst>
                                </p:cTn>
                              </p:par>
                            </p:childTnLst>
                          </p:cTn>
                        </p:par>
                        <p:par>
                          <p:cTn id="31" fill="hold" nodeType="afterGroup">
                            <p:stCondLst>
                              <p:cond delay="3675"/>
                            </p:stCondLst>
                            <p:childTnLst>
                              <p:par>
                                <p:cTn id="32" presetID="1" presetClass="entr" presetSubtype="0" fill="hold" nodeType="afterEffect">
                                  <p:stCondLst>
                                    <p:cond delay="0"/>
                                  </p:stCondLst>
                                  <p:childTnLst>
                                    <p:set>
                                      <p:cBhvr>
                                        <p:cTn id="33" dur="1" fill="hold">
                                          <p:stCondLst>
                                            <p:cond delay="499"/>
                                          </p:stCondLst>
                                        </p:cTn>
                                        <p:tgtEl>
                                          <p:spTgt spid="27683"/>
                                        </p:tgtEl>
                                        <p:attrNameLst>
                                          <p:attrName>style.visibility</p:attrName>
                                        </p:attrNameLst>
                                      </p:cBhvr>
                                      <p:to>
                                        <p:strVal val="visible"/>
                                      </p:to>
                                    </p:set>
                                  </p:childTnLst>
                                </p:cTn>
                              </p:par>
                            </p:childTnLst>
                          </p:cTn>
                        </p:par>
                        <p:par>
                          <p:cTn id="34" fill="hold" nodeType="afterGroup">
                            <p:stCondLst>
                              <p:cond delay="41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7666"/>
                                        </p:tgtEl>
                                        <p:attrNameLst>
                                          <p:attrName>style.visibility</p:attrName>
                                        </p:attrNameLst>
                                      </p:cBhvr>
                                      <p:to>
                                        <p:strVal val="visible"/>
                                      </p:to>
                                    </p:set>
                                  </p:childTnLst>
                                </p:cTn>
                              </p:par>
                            </p:childTnLst>
                          </p:cTn>
                        </p:par>
                        <p:par>
                          <p:cTn id="37" fill="hold" nodeType="afterGroup">
                            <p:stCondLst>
                              <p:cond delay="4325"/>
                            </p:stCondLst>
                            <p:childTnLst>
                              <p:par>
                                <p:cTn id="38" presetID="1" presetClass="entr" presetSubtype="0" fill="hold" nodeType="afterEffect">
                                  <p:stCondLst>
                                    <p:cond delay="0"/>
                                  </p:stCondLst>
                                  <p:childTnLst>
                                    <p:set>
                                      <p:cBhvr>
                                        <p:cTn id="39" dur="1" fill="hold">
                                          <p:stCondLst>
                                            <p:cond delay="499"/>
                                          </p:stCondLst>
                                        </p:cTn>
                                        <p:tgtEl>
                                          <p:spTgt spid="27684"/>
                                        </p:tgtEl>
                                        <p:attrNameLst>
                                          <p:attrName>style.visibility</p:attrName>
                                        </p:attrNameLst>
                                      </p:cBhvr>
                                      <p:to>
                                        <p:strVal val="visible"/>
                                      </p:to>
                                    </p:set>
                                  </p:childTnLst>
                                </p:cTn>
                              </p:par>
                            </p:childTnLst>
                          </p:cTn>
                        </p:par>
                        <p:par>
                          <p:cTn id="40" fill="hold" nodeType="afterGroup">
                            <p:stCondLst>
                              <p:cond delay="4825"/>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27667"/>
                                        </p:tgtEl>
                                        <p:attrNameLst>
                                          <p:attrName>style.visibility</p:attrName>
                                        </p:attrNameLst>
                                      </p:cBhvr>
                                      <p:to>
                                        <p:strVal val="visible"/>
                                      </p:to>
                                    </p:set>
                                  </p:childTnLst>
                                </p:cTn>
                              </p:par>
                            </p:childTnLst>
                          </p:cTn>
                        </p:par>
                        <p:par>
                          <p:cTn id="43" fill="hold" nodeType="afterGroup">
                            <p:stCondLst>
                              <p:cond delay="4975"/>
                            </p:stCondLst>
                            <p:childTnLst>
                              <p:par>
                                <p:cTn id="44" presetID="1" presetClass="entr" presetSubtype="0" fill="hold" nodeType="afterEffect">
                                  <p:stCondLst>
                                    <p:cond delay="0"/>
                                  </p:stCondLst>
                                  <p:childTnLst>
                                    <p:set>
                                      <p:cBhvr>
                                        <p:cTn id="45" dur="1" fill="hold">
                                          <p:stCondLst>
                                            <p:cond delay="499"/>
                                          </p:stCondLst>
                                        </p:cTn>
                                        <p:tgtEl>
                                          <p:spTgt spid="27685"/>
                                        </p:tgtEl>
                                        <p:attrNameLst>
                                          <p:attrName>style.visibility</p:attrName>
                                        </p:attrNameLst>
                                      </p:cBhvr>
                                      <p:to>
                                        <p:strVal val="visible"/>
                                      </p:to>
                                    </p:set>
                                  </p:childTnLst>
                                </p:cTn>
                              </p:par>
                            </p:childTnLst>
                          </p:cTn>
                        </p:par>
                        <p:par>
                          <p:cTn id="46" fill="hold" nodeType="afterGroup">
                            <p:stCondLst>
                              <p:cond delay="5475"/>
                            </p:stCondLst>
                            <p:childTnLst>
                              <p:par>
                                <p:cTn id="47" presetID="1" presetClass="entr" presetSubtype="0" fill="hold" grpId="0" nodeType="afterEffect">
                                  <p:stCondLst>
                                    <p:cond delay="0"/>
                                  </p:stCondLst>
                                  <p:childTnLst>
                                    <p:set>
                                      <p:cBhvr>
                                        <p:cTn id="48" dur="1" fill="hold">
                                          <p:stCondLst>
                                            <p:cond delay="499"/>
                                          </p:stCondLst>
                                        </p:cTn>
                                        <p:tgtEl>
                                          <p:spTgt spid="27668"/>
                                        </p:tgtEl>
                                        <p:attrNameLst>
                                          <p:attrName>style.visibility</p:attrName>
                                        </p:attrNameLst>
                                      </p:cBhvr>
                                      <p:to>
                                        <p:strVal val="visible"/>
                                      </p:to>
                                    </p:set>
                                  </p:childTnLst>
                                </p:cTn>
                              </p:par>
                            </p:childTnLst>
                          </p:cTn>
                        </p:par>
                        <p:par>
                          <p:cTn id="49" fill="hold" nodeType="afterGroup">
                            <p:stCondLst>
                              <p:cond delay="5975"/>
                            </p:stCondLst>
                            <p:childTnLst>
                              <p:par>
                                <p:cTn id="50" presetID="1" presetClass="entr" presetSubtype="0" fill="hold" nodeType="afterEffect">
                                  <p:stCondLst>
                                    <p:cond delay="0"/>
                                  </p:stCondLst>
                                  <p:childTnLst>
                                    <p:set>
                                      <p:cBhvr>
                                        <p:cTn id="51" dur="1" fill="hold">
                                          <p:stCondLst>
                                            <p:cond delay="499"/>
                                          </p:stCondLst>
                                        </p:cTn>
                                        <p:tgtEl>
                                          <p:spTgt spid="27686"/>
                                        </p:tgtEl>
                                        <p:attrNameLst>
                                          <p:attrName>style.visibility</p:attrName>
                                        </p:attrNameLst>
                                      </p:cBhvr>
                                      <p:to>
                                        <p:strVal val="visible"/>
                                      </p:to>
                                    </p:set>
                                  </p:childTnLst>
                                </p:cTn>
                              </p:par>
                            </p:childTnLst>
                          </p:cTn>
                        </p:par>
                        <p:par>
                          <p:cTn id="52" fill="hold" nodeType="afterGroup">
                            <p:stCondLst>
                              <p:cond delay="6475"/>
                            </p:stCondLst>
                            <p:childTnLst>
                              <p:par>
                                <p:cTn id="53" presetID="1" presetClass="entr" presetSubtype="0" fill="hold" grpId="0" nodeType="afterEffect">
                                  <p:stCondLst>
                                    <p:cond delay="0"/>
                                  </p:stCondLst>
                                  <p:childTnLst>
                                    <p:set>
                                      <p:cBhvr>
                                        <p:cTn id="54" dur="1" fill="hold">
                                          <p:stCondLst>
                                            <p:cond delay="499"/>
                                          </p:stCondLst>
                                        </p:cTn>
                                        <p:tgtEl>
                                          <p:spTgt spid="27669"/>
                                        </p:tgtEl>
                                        <p:attrNameLst>
                                          <p:attrName>style.visibility</p:attrName>
                                        </p:attrNameLst>
                                      </p:cBhvr>
                                      <p:to>
                                        <p:strVal val="visible"/>
                                      </p:to>
                                    </p:set>
                                  </p:childTnLst>
                                </p:cTn>
                              </p:par>
                            </p:childTnLst>
                          </p:cTn>
                        </p:par>
                        <p:par>
                          <p:cTn id="55" fill="hold" nodeType="afterGroup">
                            <p:stCondLst>
                              <p:cond delay="6975"/>
                            </p:stCondLst>
                            <p:childTnLst>
                              <p:par>
                                <p:cTn id="56" presetID="1" presetClass="entr" presetSubtype="0" fill="hold" nodeType="afterEffect">
                                  <p:stCondLst>
                                    <p:cond delay="0"/>
                                  </p:stCondLst>
                                  <p:childTnLst>
                                    <p:set>
                                      <p:cBhvr>
                                        <p:cTn id="57" dur="1" fill="hold">
                                          <p:stCondLst>
                                            <p:cond delay="499"/>
                                          </p:stCondLst>
                                        </p:cTn>
                                        <p:tgtEl>
                                          <p:spTgt spid="27687"/>
                                        </p:tgtEl>
                                        <p:attrNameLst>
                                          <p:attrName>style.visibility</p:attrName>
                                        </p:attrNameLst>
                                      </p:cBhvr>
                                      <p:to>
                                        <p:strVal val="visible"/>
                                      </p:to>
                                    </p:set>
                                  </p:childTnLst>
                                </p:cTn>
                              </p:par>
                            </p:childTnLst>
                          </p:cTn>
                        </p:par>
                        <p:par>
                          <p:cTn id="58" fill="hold" nodeType="afterGroup">
                            <p:stCondLst>
                              <p:cond delay="7475"/>
                            </p:stCondLst>
                            <p:childTnLst>
                              <p:par>
                                <p:cTn id="59" presetID="1" presetClass="entr" presetSubtype="0" fill="hold" grpId="0" nodeType="afterEffect">
                                  <p:stCondLst>
                                    <p:cond delay="0"/>
                                  </p:stCondLst>
                                  <p:childTnLst>
                                    <p:set>
                                      <p:cBhvr>
                                        <p:cTn id="60" dur="1" fill="hold">
                                          <p:stCondLst>
                                            <p:cond delay="499"/>
                                          </p:stCondLst>
                                        </p:cTn>
                                        <p:tgtEl>
                                          <p:spTgt spid="27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utoUpdateAnimBg="0"/>
      <p:bldP spid="27661" grpId="0" autoUpdateAnimBg="0"/>
      <p:bldP spid="27663" grpId="0" autoUpdateAnimBg="0"/>
      <p:bldP spid="27664" grpId="0" autoUpdateAnimBg="0"/>
      <p:bldP spid="27665" grpId="0" autoUpdateAnimBg="0"/>
      <p:bldP spid="27666" grpId="0" autoUpdateAnimBg="0"/>
      <p:bldP spid="27667" grpId="0" autoUpdateAnimBg="0"/>
      <p:bldP spid="27668" grpId="0" autoUpdateAnimBg="0"/>
      <p:bldP spid="27669" grpId="0" autoUpdateAnimBg="0"/>
      <p:bldP spid="276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D44AD0E-CE07-84B9-7F30-C67352134C94}"/>
              </a:ext>
            </a:extLst>
          </p:cNvPr>
          <p:cNvSpPr>
            <a:spLocks noGrp="1" noChangeArrowheads="1"/>
          </p:cNvSpPr>
          <p:nvPr>
            <p:ph type="title"/>
          </p:nvPr>
        </p:nvSpPr>
        <p:spPr/>
        <p:txBody>
          <a:bodyPr/>
          <a:lstStyle/>
          <a:p>
            <a:r>
              <a:rPr lang="zh-TW" altLang="en-US">
                <a:ea typeface="標楷體" panose="03000509000000000000" pitchFamily="65" charset="-120"/>
              </a:rPr>
              <a:t>登記費及罰鍰</a:t>
            </a:r>
          </a:p>
        </p:txBody>
      </p:sp>
      <p:sp>
        <p:nvSpPr>
          <p:cNvPr id="28675" name="Rectangle 3">
            <a:extLst>
              <a:ext uri="{FF2B5EF4-FFF2-40B4-BE49-F238E27FC236}">
                <a16:creationId xmlns:a16="http://schemas.microsoft.com/office/drawing/2014/main" id="{B50A56EB-0A53-F4E1-BDE4-8D11A56183E0}"/>
              </a:ext>
            </a:extLst>
          </p:cNvPr>
          <p:cNvSpPr>
            <a:spLocks noGrp="1" noChangeArrowheads="1"/>
          </p:cNvSpPr>
          <p:nvPr>
            <p:ph type="body" idx="1"/>
          </p:nvPr>
        </p:nvSpPr>
        <p:spPr/>
        <p:txBody>
          <a:bodyPr/>
          <a:lstStyle/>
          <a:p>
            <a:r>
              <a:rPr lang="zh-TW" altLang="en-US">
                <a:latin typeface="標楷體" panose="03000509000000000000" pitchFamily="65" charset="-120"/>
                <a:ea typeface="標楷體" panose="03000509000000000000" pitchFamily="65" charset="-120"/>
              </a:rPr>
              <a:t>登記費按權利價值</a:t>
            </a:r>
            <a:r>
              <a:rPr lang="zh-TW" altLang="en-US">
                <a:solidFill>
                  <a:srgbClr val="FF0000"/>
                </a:solidFill>
                <a:latin typeface="標楷體" panose="03000509000000000000" pitchFamily="65" charset="-120"/>
                <a:ea typeface="標楷體" panose="03000509000000000000" pitchFamily="65" charset="-120"/>
              </a:rPr>
              <a:t>千分之一</a:t>
            </a:r>
            <a:r>
              <a:rPr lang="zh-TW" altLang="en-US">
                <a:latin typeface="標楷體" panose="03000509000000000000" pitchFamily="65" charset="-120"/>
                <a:ea typeface="標楷體" panose="03000509000000000000" pitchFamily="65" charset="-120"/>
              </a:rPr>
              <a:t>計徵</a:t>
            </a:r>
          </a:p>
          <a:p>
            <a:r>
              <a:rPr lang="zh-TW" altLang="en-US">
                <a:latin typeface="標楷體" panose="03000509000000000000" pitchFamily="65" charset="-120"/>
                <a:ea typeface="標楷體" panose="03000509000000000000" pitchFamily="65" charset="-120"/>
              </a:rPr>
              <a:t>書狀費</a:t>
            </a:r>
            <a:r>
              <a:rPr lang="zh-TW" altLang="en-US">
                <a:solidFill>
                  <a:srgbClr val="FF0000"/>
                </a:solidFill>
                <a:latin typeface="標楷體" panose="03000509000000000000" pitchFamily="65" charset="-120"/>
                <a:ea typeface="標楷體" panose="03000509000000000000" pitchFamily="65" charset="-120"/>
              </a:rPr>
              <a:t>每張新台幣80元</a:t>
            </a:r>
          </a:p>
          <a:p>
            <a:r>
              <a:rPr lang="zh-TW" altLang="en-US">
                <a:latin typeface="標楷體" panose="03000509000000000000" pitchFamily="65" charset="-120"/>
                <a:ea typeface="標楷體" panose="03000509000000000000" pitchFamily="65" charset="-120"/>
              </a:rPr>
              <a:t>罰鍰自訂立契約後一個月內申請變更登記逾期者</a:t>
            </a:r>
            <a:r>
              <a:rPr lang="zh-TW" altLang="en-US">
                <a:solidFill>
                  <a:srgbClr val="FF0000"/>
                </a:solidFill>
                <a:latin typeface="標楷體" panose="03000509000000000000" pitchFamily="65" charset="-120"/>
                <a:ea typeface="標楷體" panose="03000509000000000000" pitchFamily="65" charset="-120"/>
              </a:rPr>
              <a:t>每逾一個月應繳納登記費額一倍之罰鍰</a:t>
            </a:r>
            <a:r>
              <a:rPr lang="zh-TW" altLang="en-US">
                <a:latin typeface="標楷體" panose="03000509000000000000" pitchFamily="65" charset="-120"/>
                <a:ea typeface="標楷體" panose="03000509000000000000" pitchFamily="65" charset="-120"/>
              </a:rPr>
              <a:t>但最高不得超過20倍</a:t>
            </a:r>
          </a:p>
        </p:txBody>
      </p:sp>
      <p:sp>
        <p:nvSpPr>
          <p:cNvPr id="28676" name="AutoShape 4">
            <a:hlinkClick r:id="" action="ppaction://hlinkshowjump?jump=nextslide" highlightClick="1"/>
            <a:extLst>
              <a:ext uri="{FF2B5EF4-FFF2-40B4-BE49-F238E27FC236}">
                <a16:creationId xmlns:a16="http://schemas.microsoft.com/office/drawing/2014/main" id="{A0245575-DD52-4939-D421-C762E2714A6F}"/>
              </a:ext>
            </a:extLst>
          </p:cNvPr>
          <p:cNvSpPr>
            <a:spLocks noChangeArrowheads="1"/>
          </p:cNvSpPr>
          <p:nvPr/>
        </p:nvSpPr>
        <p:spPr bwMode="auto">
          <a:xfrm>
            <a:off x="1524000" y="4953000"/>
            <a:ext cx="609600" cy="5334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77" name="AutoShape 5">
            <a:hlinkClick r:id="" action="ppaction://hlinkshowjump?jump=previousslide" highlightClick="1"/>
            <a:extLst>
              <a:ext uri="{FF2B5EF4-FFF2-40B4-BE49-F238E27FC236}">
                <a16:creationId xmlns:a16="http://schemas.microsoft.com/office/drawing/2014/main" id="{6A3CA3C9-49E4-CEC8-70CA-087DBF562214}"/>
              </a:ext>
            </a:extLst>
          </p:cNvPr>
          <p:cNvSpPr>
            <a:spLocks noChangeArrowheads="1"/>
          </p:cNvSpPr>
          <p:nvPr/>
        </p:nvSpPr>
        <p:spPr bwMode="auto">
          <a:xfrm>
            <a:off x="2286000" y="4953000"/>
            <a:ext cx="533400" cy="5334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8675">
                                            <p:txEl>
                                              <p:pRg st="0" end="0"/>
                                            </p:txEl>
                                          </p:spTgt>
                                        </p:tgtEl>
                                        <p:attrNameLst>
                                          <p:attrName>style.visibility</p:attrName>
                                        </p:attrNameLst>
                                      </p:cBhvr>
                                      <p:to>
                                        <p:strVal val="visible"/>
                                      </p:to>
                                    </p:set>
                                  </p:childTnLst>
                                </p:cTn>
                              </p:par>
                            </p:childTnLst>
                          </p:cTn>
                        </p:par>
                        <p:par>
                          <p:cTn id="7" fill="hold" nodeType="afterGroup">
                            <p:stCondLst>
                              <p:cond delay="10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8675">
                                            <p:txEl>
                                              <p:pRg st="1" end="1"/>
                                            </p:txEl>
                                          </p:spTgt>
                                        </p:tgtEl>
                                        <p:attrNameLst>
                                          <p:attrName>style.visibility</p:attrName>
                                        </p:attrNameLst>
                                      </p:cBhvr>
                                      <p:to>
                                        <p:strVal val="visible"/>
                                      </p:to>
                                    </p:set>
                                  </p:childTnLst>
                                </p:cTn>
                              </p:par>
                            </p:childTnLst>
                          </p:cTn>
                        </p:par>
                        <p:par>
                          <p:cTn id="10" fill="hold" nodeType="afterGroup">
                            <p:stCondLst>
                              <p:cond delay="1875"/>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2A87A1B-3586-36D4-C06C-A440B0CDDC93}"/>
              </a:ext>
            </a:extLst>
          </p:cNvPr>
          <p:cNvSpPr>
            <a:spLocks noGrp="1" noChangeArrowheads="1"/>
          </p:cNvSpPr>
          <p:nvPr>
            <p:ph type="title"/>
          </p:nvPr>
        </p:nvSpPr>
        <p:spPr/>
        <p:txBody>
          <a:bodyPr/>
          <a:lstStyle/>
          <a:p>
            <a:r>
              <a:rPr lang="zh-TW" altLang="en-US">
                <a:ea typeface="標楷體" panose="03000509000000000000" pitchFamily="65" charset="-120"/>
              </a:rPr>
              <a:t>普通抵押權書寫範例</a:t>
            </a:r>
          </a:p>
        </p:txBody>
      </p:sp>
      <p:pic>
        <p:nvPicPr>
          <p:cNvPr id="29700" name="Picture 4">
            <a:extLst>
              <a:ext uri="{FF2B5EF4-FFF2-40B4-BE49-F238E27FC236}">
                <a16:creationId xmlns:a16="http://schemas.microsoft.com/office/drawing/2014/main" id="{809A0625-AB22-5C2A-AA1E-B12111122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1454150"/>
            <a:ext cx="7924800" cy="5360988"/>
          </a:xfrm>
          <a:prstGeom prst="rect">
            <a:avLst/>
          </a:prstGeom>
          <a:noFill/>
          <a:extLst>
            <a:ext uri="{909E8E84-426E-40DD-AFC4-6F175D3DCCD1}">
              <a14:hiddenFill xmlns:a14="http://schemas.microsoft.com/office/drawing/2010/main">
                <a:solidFill>
                  <a:srgbClr val="FFFFFF"/>
                </a:solidFill>
              </a14:hiddenFill>
            </a:ext>
          </a:extLst>
        </p:spPr>
      </p:pic>
      <p:sp>
        <p:nvSpPr>
          <p:cNvPr id="29703" name="Text Box 7">
            <a:extLst>
              <a:ext uri="{FF2B5EF4-FFF2-40B4-BE49-F238E27FC236}">
                <a16:creationId xmlns:a16="http://schemas.microsoft.com/office/drawing/2014/main" id="{86EA0A93-0898-F613-1EAD-7DA38FE35892}"/>
              </a:ext>
            </a:extLst>
          </p:cNvPr>
          <p:cNvSpPr txBox="1">
            <a:spLocks noChangeArrowheads="1"/>
          </p:cNvSpPr>
          <p:nvPr>
            <p:ph type="body" idx="1"/>
          </p:nvPr>
        </p:nvSpPr>
        <p:spPr>
          <a:xfrm>
            <a:off x="2246313" y="2582863"/>
            <a:ext cx="525462" cy="630237"/>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      </a:t>
            </a:r>
          </a:p>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桃園</a:t>
            </a:r>
          </a:p>
        </p:txBody>
      </p:sp>
      <p:sp>
        <p:nvSpPr>
          <p:cNvPr id="29704" name="Text Box 8">
            <a:extLst>
              <a:ext uri="{FF2B5EF4-FFF2-40B4-BE49-F238E27FC236}">
                <a16:creationId xmlns:a16="http://schemas.microsoft.com/office/drawing/2014/main" id="{1D3A0D67-1358-63EC-051B-3442F295EB74}"/>
              </a:ext>
            </a:extLst>
          </p:cNvPr>
          <p:cNvSpPr txBox="1">
            <a:spLocks noChangeArrowheads="1"/>
          </p:cNvSpPr>
          <p:nvPr/>
        </p:nvSpPr>
        <p:spPr bwMode="auto">
          <a:xfrm>
            <a:off x="2901950" y="2543175"/>
            <a:ext cx="525463"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大溪</a:t>
            </a:r>
          </a:p>
        </p:txBody>
      </p:sp>
      <p:sp>
        <p:nvSpPr>
          <p:cNvPr id="29705" name="Text Box 9">
            <a:extLst>
              <a:ext uri="{FF2B5EF4-FFF2-40B4-BE49-F238E27FC236}">
                <a16:creationId xmlns:a16="http://schemas.microsoft.com/office/drawing/2014/main" id="{B5F7FA4C-4830-3A77-06B7-191B7E0D2165}"/>
              </a:ext>
            </a:extLst>
          </p:cNvPr>
          <p:cNvSpPr txBox="1">
            <a:spLocks noChangeArrowheads="1"/>
          </p:cNvSpPr>
          <p:nvPr/>
        </p:nvSpPr>
        <p:spPr bwMode="auto">
          <a:xfrm>
            <a:off x="4648200" y="2563813"/>
            <a:ext cx="9001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桃園大溪</a:t>
            </a:r>
          </a:p>
        </p:txBody>
      </p:sp>
      <p:sp>
        <p:nvSpPr>
          <p:cNvPr id="29706" name="Text Box 10">
            <a:extLst>
              <a:ext uri="{FF2B5EF4-FFF2-40B4-BE49-F238E27FC236}">
                <a16:creationId xmlns:a16="http://schemas.microsoft.com/office/drawing/2014/main" id="{18219FF6-B003-6EA3-6D2F-8E8D1753E658}"/>
              </a:ext>
            </a:extLst>
          </p:cNvPr>
          <p:cNvSpPr txBox="1">
            <a:spLocks noChangeArrowheads="1"/>
          </p:cNvSpPr>
          <p:nvPr/>
        </p:nvSpPr>
        <p:spPr bwMode="auto">
          <a:xfrm>
            <a:off x="6948488" y="2528888"/>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a:solidFill>
                  <a:srgbClr val="0000CC"/>
                </a:solidFill>
                <a:ea typeface="標楷體" panose="03000509000000000000" pitchFamily="65" charset="-120"/>
              </a:rPr>
              <a:t>立契日期</a:t>
            </a:r>
          </a:p>
        </p:txBody>
      </p:sp>
      <p:sp>
        <p:nvSpPr>
          <p:cNvPr id="29707" name="Text Box 11">
            <a:extLst>
              <a:ext uri="{FF2B5EF4-FFF2-40B4-BE49-F238E27FC236}">
                <a16:creationId xmlns:a16="http://schemas.microsoft.com/office/drawing/2014/main" id="{A2CFF264-51BD-E591-6641-07F797005D3D}"/>
              </a:ext>
            </a:extLst>
          </p:cNvPr>
          <p:cNvSpPr txBox="1">
            <a:spLocks noChangeArrowheads="1"/>
          </p:cNvSpPr>
          <p:nvPr/>
        </p:nvSpPr>
        <p:spPr bwMode="auto">
          <a:xfrm>
            <a:off x="1504950" y="3367088"/>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8" name="Text Box 12">
            <a:extLst>
              <a:ext uri="{FF2B5EF4-FFF2-40B4-BE49-F238E27FC236}">
                <a16:creationId xmlns:a16="http://schemas.microsoft.com/office/drawing/2014/main" id="{3A8D61C2-E27E-96FA-A4A3-921FA91A2D4E}"/>
              </a:ext>
            </a:extLst>
          </p:cNvPr>
          <p:cNvSpPr txBox="1">
            <a:spLocks noChangeArrowheads="1"/>
          </p:cNvSpPr>
          <p:nvPr/>
        </p:nvSpPr>
        <p:spPr bwMode="auto">
          <a:xfrm>
            <a:off x="3298825" y="4122738"/>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9" name="Text Box 13">
            <a:extLst>
              <a:ext uri="{FF2B5EF4-FFF2-40B4-BE49-F238E27FC236}">
                <a16:creationId xmlns:a16="http://schemas.microsoft.com/office/drawing/2014/main" id="{65443749-8417-04A6-0CAC-3B8CD31F262D}"/>
              </a:ext>
            </a:extLst>
          </p:cNvPr>
          <p:cNvSpPr txBox="1">
            <a:spLocks noChangeArrowheads="1"/>
          </p:cNvSpPr>
          <p:nvPr/>
        </p:nvSpPr>
        <p:spPr bwMode="auto">
          <a:xfrm>
            <a:off x="3743325" y="3400425"/>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10" name="Text Box 14">
            <a:extLst>
              <a:ext uri="{FF2B5EF4-FFF2-40B4-BE49-F238E27FC236}">
                <a16:creationId xmlns:a16="http://schemas.microsoft.com/office/drawing/2014/main" id="{11F066C9-2CD7-A59F-B915-9654BC5B1B4D}"/>
              </a:ext>
            </a:extLst>
          </p:cNvPr>
          <p:cNvSpPr txBox="1">
            <a:spLocks noChangeArrowheads="1"/>
          </p:cNvSpPr>
          <p:nvPr/>
        </p:nvSpPr>
        <p:spPr bwMode="auto">
          <a:xfrm>
            <a:off x="1938338" y="43386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契約書正副影本各1</a:t>
            </a:r>
          </a:p>
        </p:txBody>
      </p:sp>
      <p:sp>
        <p:nvSpPr>
          <p:cNvPr id="29711" name="Text Box 15">
            <a:extLst>
              <a:ext uri="{FF2B5EF4-FFF2-40B4-BE49-F238E27FC236}">
                <a16:creationId xmlns:a16="http://schemas.microsoft.com/office/drawing/2014/main" id="{46854BC7-573D-3196-8C42-BEBCBC354ED7}"/>
              </a:ext>
            </a:extLst>
          </p:cNvPr>
          <p:cNvSpPr txBox="1">
            <a:spLocks noChangeArrowheads="1"/>
          </p:cNvSpPr>
          <p:nvPr/>
        </p:nvSpPr>
        <p:spPr bwMode="auto">
          <a:xfrm>
            <a:off x="2090738" y="44910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身份證影本</a:t>
            </a:r>
          </a:p>
        </p:txBody>
      </p:sp>
      <p:sp>
        <p:nvSpPr>
          <p:cNvPr id="29712" name="Text Box 16">
            <a:extLst>
              <a:ext uri="{FF2B5EF4-FFF2-40B4-BE49-F238E27FC236}">
                <a16:creationId xmlns:a16="http://schemas.microsoft.com/office/drawing/2014/main" id="{80B1F77D-E1E8-624D-F846-0E7EFAE09F27}"/>
              </a:ext>
            </a:extLst>
          </p:cNvPr>
          <p:cNvSpPr txBox="1">
            <a:spLocks noChangeArrowheads="1"/>
          </p:cNvSpPr>
          <p:nvPr/>
        </p:nvSpPr>
        <p:spPr bwMode="auto">
          <a:xfrm>
            <a:off x="2243138" y="46434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印鑑證明書</a:t>
            </a:r>
          </a:p>
        </p:txBody>
      </p:sp>
      <p:sp>
        <p:nvSpPr>
          <p:cNvPr id="29713" name="Text Box 17">
            <a:extLst>
              <a:ext uri="{FF2B5EF4-FFF2-40B4-BE49-F238E27FC236}">
                <a16:creationId xmlns:a16="http://schemas.microsoft.com/office/drawing/2014/main" id="{5A2FFD15-7678-181F-549B-D2E65EBCC74C}"/>
              </a:ext>
            </a:extLst>
          </p:cNvPr>
          <p:cNvSpPr txBox="1">
            <a:spLocks noChangeArrowheads="1"/>
          </p:cNvSpPr>
          <p:nvPr/>
        </p:nvSpPr>
        <p:spPr bwMode="auto">
          <a:xfrm>
            <a:off x="4037013" y="431800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土地所有權狀</a:t>
            </a:r>
          </a:p>
        </p:txBody>
      </p:sp>
      <p:sp>
        <p:nvSpPr>
          <p:cNvPr id="29714" name="Text Box 18">
            <a:extLst>
              <a:ext uri="{FF2B5EF4-FFF2-40B4-BE49-F238E27FC236}">
                <a16:creationId xmlns:a16="http://schemas.microsoft.com/office/drawing/2014/main" id="{10A0CF00-A980-3C71-A52A-AE301C12195E}"/>
              </a:ext>
            </a:extLst>
          </p:cNvPr>
          <p:cNvSpPr txBox="1">
            <a:spLocks noChangeArrowheads="1"/>
          </p:cNvSpPr>
          <p:nvPr/>
        </p:nvSpPr>
        <p:spPr bwMode="auto">
          <a:xfrm>
            <a:off x="4203700" y="44640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建物有權狀</a:t>
            </a:r>
          </a:p>
        </p:txBody>
      </p:sp>
      <p:sp>
        <p:nvSpPr>
          <p:cNvPr id="29715" name="Rectangle 19">
            <a:extLst>
              <a:ext uri="{FF2B5EF4-FFF2-40B4-BE49-F238E27FC236}">
                <a16:creationId xmlns:a16="http://schemas.microsoft.com/office/drawing/2014/main" id="{6BA90A1C-7057-98EA-AAE6-FE2AD6519C29}"/>
              </a:ext>
            </a:extLst>
          </p:cNvPr>
          <p:cNvSpPr>
            <a:spLocks noChangeArrowheads="1"/>
          </p:cNvSpPr>
          <p:nvPr/>
        </p:nvSpPr>
        <p:spPr bwMode="auto">
          <a:xfrm>
            <a:off x="1773238" y="4357688"/>
            <a:ext cx="3719512" cy="477837"/>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7" name="AutoShape 21">
            <a:extLst>
              <a:ext uri="{FF2B5EF4-FFF2-40B4-BE49-F238E27FC236}">
                <a16:creationId xmlns:a16="http://schemas.microsoft.com/office/drawing/2014/main" id="{5D950294-1390-279E-BB63-C270289BACCF}"/>
              </a:ext>
            </a:extLst>
          </p:cNvPr>
          <p:cNvSpPr>
            <a:spLocks noChangeArrowheads="1"/>
          </p:cNvSpPr>
          <p:nvPr/>
        </p:nvSpPr>
        <p:spPr bwMode="auto">
          <a:xfrm>
            <a:off x="5422900" y="4232275"/>
            <a:ext cx="1052513" cy="457200"/>
          </a:xfrm>
          <a:prstGeom prst="leftArrow">
            <a:avLst>
              <a:gd name="adj1" fmla="val 50000"/>
              <a:gd name="adj2" fmla="val 57552"/>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8" name="Text Box 22">
            <a:extLst>
              <a:ext uri="{FF2B5EF4-FFF2-40B4-BE49-F238E27FC236}">
                <a16:creationId xmlns:a16="http://schemas.microsoft.com/office/drawing/2014/main" id="{C66AA4E1-28CD-4E83-EBDC-669A51967CC1}"/>
              </a:ext>
            </a:extLst>
          </p:cNvPr>
          <p:cNvSpPr txBox="1">
            <a:spLocks noChangeArrowheads="1"/>
          </p:cNvSpPr>
          <p:nvPr/>
        </p:nvSpPr>
        <p:spPr bwMode="auto">
          <a:xfrm>
            <a:off x="6427788" y="3894138"/>
            <a:ext cx="2224087" cy="831850"/>
          </a:xfrm>
          <a:prstGeom prst="rect">
            <a:avLst/>
          </a:prstGeom>
          <a:solidFill>
            <a:schemeClr val="folHlink"/>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a:solidFill>
                  <a:srgbClr val="0000CC"/>
                </a:solidFill>
                <a:ea typeface="標楷體" panose="03000509000000000000" pitchFamily="65" charset="-120"/>
              </a:rPr>
              <a:t>左列份數視情況需要填寫</a:t>
            </a:r>
          </a:p>
        </p:txBody>
      </p:sp>
      <p:sp>
        <p:nvSpPr>
          <p:cNvPr id="29719" name="Text Box 23">
            <a:extLst>
              <a:ext uri="{FF2B5EF4-FFF2-40B4-BE49-F238E27FC236}">
                <a16:creationId xmlns:a16="http://schemas.microsoft.com/office/drawing/2014/main" id="{F5526827-399D-4582-1B13-ED0A5962C0E3}"/>
              </a:ext>
            </a:extLst>
          </p:cNvPr>
          <p:cNvSpPr txBox="1">
            <a:spLocks noChangeArrowheads="1"/>
          </p:cNvSpPr>
          <p:nvPr/>
        </p:nvSpPr>
        <p:spPr bwMode="auto">
          <a:xfrm>
            <a:off x="3489325" y="4773613"/>
            <a:ext cx="1116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王小民</a:t>
            </a:r>
          </a:p>
        </p:txBody>
      </p:sp>
      <p:sp>
        <p:nvSpPr>
          <p:cNvPr id="29720" name="Text Box 24">
            <a:extLst>
              <a:ext uri="{FF2B5EF4-FFF2-40B4-BE49-F238E27FC236}">
                <a16:creationId xmlns:a16="http://schemas.microsoft.com/office/drawing/2014/main" id="{DA856E36-C572-1E3D-9A5A-92700E4FA4F2}"/>
              </a:ext>
            </a:extLst>
          </p:cNvPr>
          <p:cNvSpPr txBox="1">
            <a:spLocks noChangeArrowheads="1"/>
          </p:cNvSpPr>
          <p:nvPr/>
        </p:nvSpPr>
        <p:spPr bwMode="auto">
          <a:xfrm>
            <a:off x="5106988" y="4979988"/>
            <a:ext cx="560387" cy="56197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王小</a:t>
            </a:r>
          </a:p>
          <a:p>
            <a:pPr>
              <a:spcBef>
                <a:spcPct val="15000"/>
              </a:spcBef>
            </a:pPr>
            <a:r>
              <a:rPr lang="zh-TW" altLang="en-US" sz="1400">
                <a:solidFill>
                  <a:srgbClr val="FF0000"/>
                </a:solidFill>
              </a:rPr>
              <a:t>民印</a:t>
            </a:r>
          </a:p>
        </p:txBody>
      </p:sp>
      <p:sp>
        <p:nvSpPr>
          <p:cNvPr id="29721" name="Rectangle 25">
            <a:extLst>
              <a:ext uri="{FF2B5EF4-FFF2-40B4-BE49-F238E27FC236}">
                <a16:creationId xmlns:a16="http://schemas.microsoft.com/office/drawing/2014/main" id="{4C5D5221-6452-8208-E4D0-7C19E271182C}"/>
              </a:ext>
            </a:extLst>
          </p:cNvPr>
          <p:cNvSpPr>
            <a:spLocks noChangeArrowheads="1"/>
          </p:cNvSpPr>
          <p:nvPr/>
        </p:nvSpPr>
        <p:spPr bwMode="auto">
          <a:xfrm>
            <a:off x="1890713" y="4911725"/>
            <a:ext cx="4011612" cy="5064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3" name="Text Box 27">
            <a:extLst>
              <a:ext uri="{FF2B5EF4-FFF2-40B4-BE49-F238E27FC236}">
                <a16:creationId xmlns:a16="http://schemas.microsoft.com/office/drawing/2014/main" id="{8ECC0178-0737-DFEE-4852-747084061C26}"/>
              </a:ext>
            </a:extLst>
          </p:cNvPr>
          <p:cNvSpPr txBox="1">
            <a:spLocks noChangeArrowheads="1"/>
          </p:cNvSpPr>
          <p:nvPr/>
        </p:nvSpPr>
        <p:spPr bwMode="auto">
          <a:xfrm>
            <a:off x="430213" y="4603750"/>
            <a:ext cx="1171575" cy="1930400"/>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a:solidFill>
                  <a:srgbClr val="0000CC"/>
                </a:solidFill>
                <a:ea typeface="標楷體" panose="03000509000000000000" pitchFamily="65" charset="-120"/>
              </a:rPr>
              <a:t>地政士及一辦民眾非本案之關係人須填寫</a:t>
            </a:r>
          </a:p>
        </p:txBody>
      </p:sp>
      <p:sp>
        <p:nvSpPr>
          <p:cNvPr id="29724" name="AutoShape 28">
            <a:extLst>
              <a:ext uri="{FF2B5EF4-FFF2-40B4-BE49-F238E27FC236}">
                <a16:creationId xmlns:a16="http://schemas.microsoft.com/office/drawing/2014/main" id="{AABC6863-5801-513A-540D-764A027E6890}"/>
              </a:ext>
            </a:extLst>
          </p:cNvPr>
          <p:cNvSpPr>
            <a:spLocks noChangeArrowheads="1"/>
          </p:cNvSpPr>
          <p:nvPr/>
        </p:nvSpPr>
        <p:spPr bwMode="auto">
          <a:xfrm>
            <a:off x="1447800" y="4854575"/>
            <a:ext cx="755650" cy="592138"/>
          </a:xfrm>
          <a:prstGeom prst="rightArrow">
            <a:avLst>
              <a:gd name="adj1" fmla="val 50130"/>
              <a:gd name="adj2" fmla="val 3190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5" name="Text Box 29">
            <a:extLst>
              <a:ext uri="{FF2B5EF4-FFF2-40B4-BE49-F238E27FC236}">
                <a16:creationId xmlns:a16="http://schemas.microsoft.com/office/drawing/2014/main" id="{987A616E-D23F-922A-B06E-6A064F8B7072}"/>
              </a:ext>
            </a:extLst>
          </p:cNvPr>
          <p:cNvSpPr txBox="1">
            <a:spLocks noChangeArrowheads="1"/>
          </p:cNvSpPr>
          <p:nvPr/>
        </p:nvSpPr>
        <p:spPr bwMode="auto">
          <a:xfrm>
            <a:off x="7142163" y="4816475"/>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800">
                <a:solidFill>
                  <a:srgbClr val="0000CC"/>
                </a:solidFill>
              </a:rPr>
              <a:t>xxx-xxx</a:t>
            </a:r>
          </a:p>
        </p:txBody>
      </p:sp>
      <p:sp>
        <p:nvSpPr>
          <p:cNvPr id="29726" name="Text Box 30">
            <a:extLst>
              <a:ext uri="{FF2B5EF4-FFF2-40B4-BE49-F238E27FC236}">
                <a16:creationId xmlns:a16="http://schemas.microsoft.com/office/drawing/2014/main" id="{3F5A5027-81DC-6D76-1C7F-31B316200C32}"/>
              </a:ext>
            </a:extLst>
          </p:cNvPr>
          <p:cNvSpPr txBox="1">
            <a:spLocks noChangeArrowheads="1"/>
          </p:cNvSpPr>
          <p:nvPr/>
        </p:nvSpPr>
        <p:spPr bwMode="auto">
          <a:xfrm>
            <a:off x="1914525" y="5599113"/>
            <a:ext cx="586581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pPr>
            <a:r>
              <a:rPr lang="zh-TW" altLang="en-US" sz="1200">
                <a:solidFill>
                  <a:srgbClr val="0000CC"/>
                </a:solidFill>
                <a:latin typeface="標楷體" panose="03000509000000000000" pitchFamily="65" charset="-120"/>
                <a:ea typeface="標楷體" panose="03000509000000000000" pitchFamily="65" charset="-120"/>
              </a:rPr>
              <a:t>本人未給付報酬與代理人,如有虛偽不實,願負法律責任</a:t>
            </a:r>
          </a:p>
          <a:p>
            <a:pPr>
              <a:spcBef>
                <a:spcPct val="10000"/>
              </a:spcBef>
              <a:spcAft>
                <a:spcPct val="10000"/>
              </a:spcAft>
            </a:pPr>
            <a:r>
              <a:rPr lang="zh-TW" altLang="en-US" sz="1200">
                <a:solidFill>
                  <a:srgbClr val="0000CC"/>
                </a:solidFill>
                <a:latin typeface="標楷體" panose="03000509000000000000" pitchFamily="65" charset="-120"/>
                <a:ea typeface="標楷體" panose="03000509000000000000" pitchFamily="65" charset="-120"/>
              </a:rPr>
              <a:t>本人並非以代理申請土地登記為業,且未收取報酬,如有虛偽不實,願負法律責任</a:t>
            </a:r>
            <a:endParaRPr lang="en-US" altLang="zh-TW" sz="12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spcAft>
                <a:spcPct val="50000"/>
              </a:spcAft>
            </a:pPr>
            <a:endParaRPr lang="en-US" altLang="zh-TW" sz="1600">
              <a:solidFill>
                <a:srgbClr val="0000CC"/>
              </a:solidFill>
              <a:latin typeface="標楷體" panose="03000509000000000000" pitchFamily="65" charset="-120"/>
              <a:ea typeface="標楷體" panose="03000509000000000000" pitchFamily="65" charset="-120"/>
            </a:endParaRPr>
          </a:p>
        </p:txBody>
      </p:sp>
      <p:sp>
        <p:nvSpPr>
          <p:cNvPr id="29727" name="Text Box 31">
            <a:extLst>
              <a:ext uri="{FF2B5EF4-FFF2-40B4-BE49-F238E27FC236}">
                <a16:creationId xmlns:a16="http://schemas.microsoft.com/office/drawing/2014/main" id="{F81FA773-35ED-9784-E0C0-8FAF1007449F}"/>
              </a:ext>
            </a:extLst>
          </p:cNvPr>
          <p:cNvSpPr txBox="1">
            <a:spLocks noChangeArrowheads="1"/>
          </p:cNvSpPr>
          <p:nvPr/>
        </p:nvSpPr>
        <p:spPr bwMode="auto">
          <a:xfrm>
            <a:off x="5846763" y="5556250"/>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印</a:t>
            </a:r>
          </a:p>
        </p:txBody>
      </p:sp>
      <p:sp>
        <p:nvSpPr>
          <p:cNvPr id="29728" name="Text Box 32">
            <a:extLst>
              <a:ext uri="{FF2B5EF4-FFF2-40B4-BE49-F238E27FC236}">
                <a16:creationId xmlns:a16="http://schemas.microsoft.com/office/drawing/2014/main" id="{67EF4034-1599-B307-9FAB-28EE5C09B6B1}"/>
              </a:ext>
            </a:extLst>
          </p:cNvPr>
          <p:cNvSpPr txBox="1">
            <a:spLocks noChangeArrowheads="1"/>
          </p:cNvSpPr>
          <p:nvPr/>
        </p:nvSpPr>
        <p:spPr bwMode="auto">
          <a:xfrm>
            <a:off x="6959600" y="5992813"/>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印</a:t>
            </a:r>
          </a:p>
        </p:txBody>
      </p:sp>
      <p:sp>
        <p:nvSpPr>
          <p:cNvPr id="29729" name="Text Box 33">
            <a:extLst>
              <a:ext uri="{FF2B5EF4-FFF2-40B4-BE49-F238E27FC236}">
                <a16:creationId xmlns:a16="http://schemas.microsoft.com/office/drawing/2014/main" id="{67F15873-8BA8-C351-7D7D-FA1C2E16BCCA}"/>
              </a:ext>
            </a:extLst>
          </p:cNvPr>
          <p:cNvSpPr txBox="1">
            <a:spLocks noChangeArrowheads="1"/>
          </p:cNvSpPr>
          <p:nvPr/>
        </p:nvSpPr>
        <p:spPr bwMode="auto">
          <a:xfrm>
            <a:off x="7512050" y="5214938"/>
            <a:ext cx="1312863" cy="1377950"/>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spcAft>
                <a:spcPct val="20000"/>
              </a:spcAft>
            </a:pPr>
            <a:r>
              <a:rPr lang="zh-TW" altLang="en-US" sz="2000">
                <a:solidFill>
                  <a:srgbClr val="0000CC"/>
                </a:solidFill>
                <a:ea typeface="標楷體" panose="03000509000000000000" pitchFamily="65" charset="-120"/>
              </a:rPr>
              <a:t>須填寫本欄者為非地政士之一般民眾之非本案之關係人</a:t>
            </a:r>
          </a:p>
        </p:txBody>
      </p:sp>
      <p:sp>
        <p:nvSpPr>
          <p:cNvPr id="29730" name="AutoShape 34">
            <a:extLst>
              <a:ext uri="{FF2B5EF4-FFF2-40B4-BE49-F238E27FC236}">
                <a16:creationId xmlns:a16="http://schemas.microsoft.com/office/drawing/2014/main" id="{4B4D6738-F62F-031C-A0D3-8C5149643485}"/>
              </a:ext>
            </a:extLst>
          </p:cNvPr>
          <p:cNvSpPr>
            <a:spLocks noChangeArrowheads="1"/>
          </p:cNvSpPr>
          <p:nvPr/>
        </p:nvSpPr>
        <p:spPr bwMode="auto">
          <a:xfrm>
            <a:off x="7119938" y="5559425"/>
            <a:ext cx="376237" cy="265113"/>
          </a:xfrm>
          <a:prstGeom prst="leftArrow">
            <a:avLst>
              <a:gd name="adj1" fmla="val 50000"/>
              <a:gd name="adj2" fmla="val 354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1" name="Rectangle 35">
            <a:extLst>
              <a:ext uri="{FF2B5EF4-FFF2-40B4-BE49-F238E27FC236}">
                <a16:creationId xmlns:a16="http://schemas.microsoft.com/office/drawing/2014/main" id="{540C0E37-01E6-4586-8694-60221CE7A888}"/>
              </a:ext>
            </a:extLst>
          </p:cNvPr>
          <p:cNvSpPr>
            <a:spLocks noChangeArrowheads="1"/>
          </p:cNvSpPr>
          <p:nvPr/>
        </p:nvSpPr>
        <p:spPr bwMode="auto">
          <a:xfrm>
            <a:off x="1981200" y="5626100"/>
            <a:ext cx="5302250" cy="476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2" name="AutoShape 36">
            <a:hlinkClick r:id="" action="ppaction://hlinkshowjump?jump=nextslide" highlightClick="1"/>
            <a:extLst>
              <a:ext uri="{FF2B5EF4-FFF2-40B4-BE49-F238E27FC236}">
                <a16:creationId xmlns:a16="http://schemas.microsoft.com/office/drawing/2014/main" id="{5F05530F-42F5-3F79-7544-FC644B4E19E3}"/>
              </a:ext>
            </a:extLst>
          </p:cNvPr>
          <p:cNvSpPr>
            <a:spLocks noChangeArrowheads="1"/>
          </p:cNvSpPr>
          <p:nvPr/>
        </p:nvSpPr>
        <p:spPr bwMode="auto">
          <a:xfrm>
            <a:off x="1981200" y="6248400"/>
            <a:ext cx="381000" cy="3048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3" name="AutoShape 37">
            <a:hlinkClick r:id="" action="ppaction://hlinkshowjump?jump=previousslide" highlightClick="1"/>
            <a:extLst>
              <a:ext uri="{FF2B5EF4-FFF2-40B4-BE49-F238E27FC236}">
                <a16:creationId xmlns:a16="http://schemas.microsoft.com/office/drawing/2014/main" id="{44D07B19-365E-3518-410E-CC9BBA9206D7}"/>
              </a:ext>
            </a:extLst>
          </p:cNvPr>
          <p:cNvSpPr>
            <a:spLocks noChangeArrowheads="1"/>
          </p:cNvSpPr>
          <p:nvPr/>
        </p:nvSpPr>
        <p:spPr bwMode="auto">
          <a:xfrm>
            <a:off x="2438400" y="6248400"/>
            <a:ext cx="381000" cy="3048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970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9703">
                                            <p:txEl>
                                              <p:pRg st="1" end="1"/>
                                            </p:txEl>
                                          </p:spTgt>
                                        </p:tgtEl>
                                        <p:attrNameLst>
                                          <p:attrName>style.visibility</p:attrName>
                                        </p:attrNameLst>
                                      </p:cBhvr>
                                      <p:to>
                                        <p:strVal val="visible"/>
                                      </p:to>
                                    </p:set>
                                  </p:childTnLst>
                                </p:cTn>
                              </p:par>
                            </p:childTnLst>
                          </p:cTn>
                        </p:par>
                        <p:par>
                          <p:cTn id="10" fill="hold" nodeType="afterGroup">
                            <p:stCondLst>
                              <p:cond delay="1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9704">
                                            <p:txEl>
                                              <p:pRg st="0" end="0"/>
                                            </p:txEl>
                                          </p:spTgt>
                                        </p:tgtEl>
                                        <p:attrNameLst>
                                          <p:attrName>style.visibility</p:attrName>
                                        </p:attrNameLst>
                                      </p:cBhvr>
                                      <p:to>
                                        <p:strVal val="visible"/>
                                      </p:to>
                                    </p:set>
                                  </p:childTnLst>
                                </p:cTn>
                              </p:par>
                            </p:childTnLst>
                          </p:cTn>
                        </p:par>
                        <p:par>
                          <p:cTn id="13" fill="hold" nodeType="afterGroup">
                            <p:stCondLst>
                              <p:cond delay="3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29705"/>
                                        </p:tgtEl>
                                        <p:attrNameLst>
                                          <p:attrName>style.visibility</p:attrName>
                                        </p:attrNameLst>
                                      </p:cBhvr>
                                      <p:to>
                                        <p:strVal val="visible"/>
                                      </p:to>
                                    </p:set>
                                  </p:childTnLst>
                                </p:cTn>
                              </p:par>
                            </p:childTnLst>
                          </p:cTn>
                        </p:par>
                        <p:par>
                          <p:cTn id="16" fill="hold" nodeType="afterGroup">
                            <p:stCondLst>
                              <p:cond delay="6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29706"/>
                                        </p:tgtEl>
                                        <p:attrNameLst>
                                          <p:attrName>style.visibility</p:attrName>
                                        </p:attrNameLst>
                                      </p:cBhvr>
                                      <p:to>
                                        <p:strVal val="visible"/>
                                      </p:to>
                                    </p:set>
                                  </p:childTnLst>
                                </p:cTn>
                              </p:par>
                            </p:childTnLst>
                          </p:cTn>
                        </p:par>
                        <p:par>
                          <p:cTn id="19" fill="hold" nodeType="afterGroup">
                            <p:stCondLst>
                              <p:cond delay="900"/>
                            </p:stCondLst>
                            <p:childTnLst>
                              <p:par>
                                <p:cTn id="20" presetID="1" presetClass="entr" presetSubtype="0" fill="hold" grpId="0" nodeType="afterEffect">
                                  <p:stCondLst>
                                    <p:cond delay="0"/>
                                  </p:stCondLst>
                                  <p:childTnLst>
                                    <p:set>
                                      <p:cBhvr>
                                        <p:cTn id="21" dur="1" fill="hold">
                                          <p:stCondLst>
                                            <p:cond delay="499"/>
                                          </p:stCondLst>
                                        </p:cTn>
                                        <p:tgtEl>
                                          <p:spTgt spid="29707"/>
                                        </p:tgtEl>
                                        <p:attrNameLst>
                                          <p:attrName>style.visibility</p:attrName>
                                        </p:attrNameLst>
                                      </p:cBhvr>
                                      <p:to>
                                        <p:strVal val="visible"/>
                                      </p:to>
                                    </p:set>
                                  </p:childTnLst>
                                </p:cTn>
                              </p:par>
                            </p:childTnLst>
                          </p:cTn>
                        </p:par>
                        <p:par>
                          <p:cTn id="22" fill="hold" nodeType="afterGroup">
                            <p:stCondLst>
                              <p:cond delay="1400"/>
                            </p:stCondLst>
                            <p:childTnLst>
                              <p:par>
                                <p:cTn id="23" presetID="1" presetClass="entr" presetSubtype="0" fill="hold" grpId="0" nodeType="afterEffect">
                                  <p:stCondLst>
                                    <p:cond delay="0"/>
                                  </p:stCondLst>
                                  <p:childTnLst>
                                    <p:set>
                                      <p:cBhvr>
                                        <p:cTn id="24" dur="1" fill="hold">
                                          <p:stCondLst>
                                            <p:cond delay="499"/>
                                          </p:stCondLst>
                                        </p:cTn>
                                        <p:tgtEl>
                                          <p:spTgt spid="29709"/>
                                        </p:tgtEl>
                                        <p:attrNameLst>
                                          <p:attrName>style.visibility</p:attrName>
                                        </p:attrNameLst>
                                      </p:cBhvr>
                                      <p:to>
                                        <p:strVal val="visible"/>
                                      </p:to>
                                    </p:set>
                                  </p:childTnLst>
                                </p:cTn>
                              </p:par>
                            </p:childTnLst>
                          </p:cTn>
                        </p:par>
                        <p:par>
                          <p:cTn id="25" fill="hold" nodeType="afterGroup">
                            <p:stCondLst>
                              <p:cond delay="1900"/>
                            </p:stCondLst>
                            <p:childTnLst>
                              <p:par>
                                <p:cTn id="26" presetID="1" presetClass="entr" presetSubtype="0" fill="hold" grpId="0" nodeType="afterEffect">
                                  <p:stCondLst>
                                    <p:cond delay="0"/>
                                  </p:stCondLst>
                                  <p:childTnLst>
                                    <p:set>
                                      <p:cBhvr>
                                        <p:cTn id="27" dur="1" fill="hold">
                                          <p:stCondLst>
                                            <p:cond delay="499"/>
                                          </p:stCondLst>
                                        </p:cTn>
                                        <p:tgtEl>
                                          <p:spTgt spid="29708"/>
                                        </p:tgtEl>
                                        <p:attrNameLst>
                                          <p:attrName>style.visibility</p:attrName>
                                        </p:attrNameLst>
                                      </p:cBhvr>
                                      <p:to>
                                        <p:strVal val="visible"/>
                                      </p:to>
                                    </p:set>
                                  </p:childTnLst>
                                </p:cTn>
                              </p:par>
                            </p:childTnLst>
                          </p:cTn>
                        </p:par>
                        <p:par>
                          <p:cTn id="28" fill="hold" nodeType="afterGroup">
                            <p:stCondLst>
                              <p:cond delay="240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9710"/>
                                        </p:tgtEl>
                                        <p:attrNameLst>
                                          <p:attrName>style.visibility</p:attrName>
                                        </p:attrNameLst>
                                      </p:cBhvr>
                                      <p:to>
                                        <p:strVal val="visible"/>
                                      </p:to>
                                    </p:set>
                                  </p:childTnLst>
                                </p:cTn>
                              </p:par>
                            </p:childTnLst>
                          </p:cTn>
                        </p:par>
                        <p:par>
                          <p:cTn id="31" fill="hold" nodeType="afterGroup">
                            <p:stCondLst>
                              <p:cond delay="307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29711"/>
                                        </p:tgtEl>
                                        <p:attrNameLst>
                                          <p:attrName>style.visibility</p:attrName>
                                        </p:attrNameLst>
                                      </p:cBhvr>
                                      <p:to>
                                        <p:strVal val="visible"/>
                                      </p:to>
                                    </p:set>
                                  </p:childTnLst>
                                </p:cTn>
                              </p:par>
                            </p:childTnLst>
                          </p:cTn>
                        </p:par>
                        <p:par>
                          <p:cTn id="34" fill="hold" nodeType="afterGroup">
                            <p:stCondLst>
                              <p:cond delay="345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9712"/>
                                        </p:tgtEl>
                                        <p:attrNameLst>
                                          <p:attrName>style.visibility</p:attrName>
                                        </p:attrNameLst>
                                      </p:cBhvr>
                                      <p:to>
                                        <p:strVal val="visible"/>
                                      </p:to>
                                    </p:set>
                                  </p:childTnLst>
                                </p:cTn>
                              </p:par>
                            </p:childTnLst>
                          </p:cTn>
                        </p:par>
                        <p:par>
                          <p:cTn id="37" fill="hold" nodeType="afterGroup">
                            <p:stCondLst>
                              <p:cond delay="382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29713"/>
                                        </p:tgtEl>
                                        <p:attrNameLst>
                                          <p:attrName>style.visibility</p:attrName>
                                        </p:attrNameLst>
                                      </p:cBhvr>
                                      <p:to>
                                        <p:strVal val="visible"/>
                                      </p:to>
                                    </p:set>
                                  </p:childTnLst>
                                </p:cTn>
                              </p:par>
                            </p:childTnLst>
                          </p:cTn>
                        </p:par>
                        <p:par>
                          <p:cTn id="40" fill="hold" nodeType="afterGroup">
                            <p:stCondLst>
                              <p:cond delay="4275"/>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29714"/>
                                        </p:tgtEl>
                                        <p:attrNameLst>
                                          <p:attrName>style.visibility</p:attrName>
                                        </p:attrNameLst>
                                      </p:cBhvr>
                                      <p:to>
                                        <p:strVal val="visible"/>
                                      </p:to>
                                    </p:set>
                                  </p:childTnLst>
                                </p:cTn>
                              </p:par>
                            </p:childTnLst>
                          </p:cTn>
                        </p:par>
                        <p:par>
                          <p:cTn id="43" fill="hold" nodeType="afterGroup">
                            <p:stCondLst>
                              <p:cond delay="4650"/>
                            </p:stCondLst>
                            <p:childTnLst>
                              <p:par>
                                <p:cTn id="44" presetID="1" presetClass="entr" presetSubtype="0" fill="hold" nodeType="afterEffect">
                                  <p:stCondLst>
                                    <p:cond delay="0"/>
                                  </p:stCondLst>
                                  <p:childTnLst>
                                    <p:set>
                                      <p:cBhvr>
                                        <p:cTn id="45" dur="1" fill="hold">
                                          <p:stCondLst>
                                            <p:cond delay="499"/>
                                          </p:stCondLst>
                                        </p:cTn>
                                        <p:tgtEl>
                                          <p:spTgt spid="29715"/>
                                        </p:tgtEl>
                                        <p:attrNameLst>
                                          <p:attrName>style.visibility</p:attrName>
                                        </p:attrNameLst>
                                      </p:cBhvr>
                                      <p:to>
                                        <p:strVal val="visible"/>
                                      </p:to>
                                    </p:set>
                                  </p:childTnLst>
                                </p:cTn>
                              </p:par>
                            </p:childTnLst>
                          </p:cTn>
                        </p:par>
                        <p:par>
                          <p:cTn id="46" fill="hold" nodeType="afterGroup">
                            <p:stCondLst>
                              <p:cond delay="5150"/>
                            </p:stCondLst>
                            <p:childTnLst>
                              <p:par>
                                <p:cTn id="47" presetID="1" presetClass="entr" presetSubtype="0" fill="hold" nodeType="afterEffect">
                                  <p:stCondLst>
                                    <p:cond delay="0"/>
                                  </p:stCondLst>
                                  <p:childTnLst>
                                    <p:set>
                                      <p:cBhvr>
                                        <p:cTn id="48" dur="1" fill="hold">
                                          <p:stCondLst>
                                            <p:cond delay="499"/>
                                          </p:stCondLst>
                                        </p:cTn>
                                        <p:tgtEl>
                                          <p:spTgt spid="29717"/>
                                        </p:tgtEl>
                                        <p:attrNameLst>
                                          <p:attrName>style.visibility</p:attrName>
                                        </p:attrNameLst>
                                      </p:cBhvr>
                                      <p:to>
                                        <p:strVal val="visible"/>
                                      </p:to>
                                    </p:set>
                                  </p:childTnLst>
                                </p:cTn>
                              </p:par>
                            </p:childTnLst>
                          </p:cTn>
                        </p:par>
                        <p:par>
                          <p:cTn id="49" fill="hold" nodeType="afterGroup">
                            <p:stCondLst>
                              <p:cond delay="565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29718"/>
                                        </p:tgtEl>
                                        <p:attrNameLst>
                                          <p:attrName>style.visibility</p:attrName>
                                        </p:attrNameLst>
                                      </p:cBhvr>
                                      <p:to>
                                        <p:strVal val="visible"/>
                                      </p:to>
                                    </p:set>
                                  </p:childTnLst>
                                </p:cTn>
                              </p:par>
                            </p:childTnLst>
                          </p:cTn>
                        </p:par>
                        <p:par>
                          <p:cTn id="52" fill="hold" nodeType="afterGroup">
                            <p:stCondLst>
                              <p:cond delay="647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29719"/>
                                        </p:tgtEl>
                                        <p:attrNameLst>
                                          <p:attrName>style.visibility</p:attrName>
                                        </p:attrNameLst>
                                      </p:cBhvr>
                                      <p:to>
                                        <p:strVal val="visible"/>
                                      </p:to>
                                    </p:set>
                                  </p:childTnLst>
                                </p:cTn>
                              </p:par>
                            </p:childTnLst>
                          </p:cTn>
                        </p:par>
                        <p:par>
                          <p:cTn id="55" fill="hold" nodeType="afterGroup">
                            <p:stCondLst>
                              <p:cond delay="6700"/>
                            </p:stCondLst>
                            <p:childTnLst>
                              <p:par>
                                <p:cTn id="56" presetID="1" presetClass="entr" presetSubtype="0" fill="hold" nodeType="afterEffect">
                                  <p:stCondLst>
                                    <p:cond delay="0"/>
                                  </p:stCondLst>
                                  <p:childTnLst>
                                    <p:set>
                                      <p:cBhvr>
                                        <p:cTn id="57" dur="1" fill="hold">
                                          <p:stCondLst>
                                            <p:cond delay="499"/>
                                          </p:stCondLst>
                                        </p:cTn>
                                        <p:tgtEl>
                                          <p:spTgt spid="29721"/>
                                        </p:tgtEl>
                                        <p:attrNameLst>
                                          <p:attrName>style.visibility</p:attrName>
                                        </p:attrNameLst>
                                      </p:cBhvr>
                                      <p:to>
                                        <p:strVal val="visible"/>
                                      </p:to>
                                    </p:set>
                                  </p:childTnLst>
                                </p:cTn>
                              </p:par>
                            </p:childTnLst>
                          </p:cTn>
                        </p:par>
                        <p:par>
                          <p:cTn id="58" fill="hold" nodeType="afterGroup">
                            <p:stCondLst>
                              <p:cond delay="7200"/>
                            </p:stCondLst>
                            <p:childTnLst>
                              <p:par>
                                <p:cTn id="59" presetID="1" presetClass="entr" presetSubtype="0" fill="hold" grpId="0" nodeType="afterEffect">
                                  <p:stCondLst>
                                    <p:cond delay="0"/>
                                  </p:stCondLst>
                                  <p:childTnLst>
                                    <p:set>
                                      <p:cBhvr>
                                        <p:cTn id="60" dur="1" fill="hold">
                                          <p:stCondLst>
                                            <p:cond delay="499"/>
                                          </p:stCondLst>
                                        </p:cTn>
                                        <p:tgtEl>
                                          <p:spTgt spid="29720"/>
                                        </p:tgtEl>
                                        <p:attrNameLst>
                                          <p:attrName>style.visibility</p:attrName>
                                        </p:attrNameLst>
                                      </p:cBhvr>
                                      <p:to>
                                        <p:strVal val="visible"/>
                                      </p:to>
                                    </p:set>
                                  </p:childTnLst>
                                </p:cTn>
                              </p:par>
                            </p:childTnLst>
                          </p:cTn>
                        </p:par>
                        <p:par>
                          <p:cTn id="61" fill="hold" nodeType="afterGroup">
                            <p:stCondLst>
                              <p:cond delay="770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29725"/>
                                        </p:tgtEl>
                                        <p:attrNameLst>
                                          <p:attrName>style.visibility</p:attrName>
                                        </p:attrNameLst>
                                      </p:cBhvr>
                                      <p:to>
                                        <p:strVal val="visible"/>
                                      </p:to>
                                    </p:set>
                                  </p:childTnLst>
                                </p:cTn>
                              </p:par>
                            </p:childTnLst>
                          </p:cTn>
                        </p:par>
                        <p:par>
                          <p:cTn id="64" fill="hold" nodeType="afterGroup">
                            <p:stCondLst>
                              <p:cond delay="8225"/>
                            </p:stCondLst>
                            <p:childTnLst>
                              <p:par>
                                <p:cTn id="65" presetID="1" presetClass="entr" presetSubtype="0" fill="hold" nodeType="afterEffect">
                                  <p:stCondLst>
                                    <p:cond delay="0"/>
                                  </p:stCondLst>
                                  <p:childTnLst>
                                    <p:set>
                                      <p:cBhvr>
                                        <p:cTn id="66" dur="1" fill="hold">
                                          <p:stCondLst>
                                            <p:cond delay="499"/>
                                          </p:stCondLst>
                                        </p:cTn>
                                        <p:tgtEl>
                                          <p:spTgt spid="29724"/>
                                        </p:tgtEl>
                                        <p:attrNameLst>
                                          <p:attrName>style.visibility</p:attrName>
                                        </p:attrNameLst>
                                      </p:cBhvr>
                                      <p:to>
                                        <p:strVal val="visible"/>
                                      </p:to>
                                    </p:set>
                                  </p:childTnLst>
                                </p:cTn>
                              </p:par>
                            </p:childTnLst>
                          </p:cTn>
                        </p:par>
                        <p:par>
                          <p:cTn id="67" fill="hold" nodeType="afterGroup">
                            <p:stCondLst>
                              <p:cond delay="8725"/>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29723"/>
                                        </p:tgtEl>
                                        <p:attrNameLst>
                                          <p:attrName>style.visibility</p:attrName>
                                        </p:attrNameLst>
                                      </p:cBhvr>
                                      <p:to>
                                        <p:strVal val="visible"/>
                                      </p:to>
                                    </p:set>
                                  </p:childTnLst>
                                </p:cTn>
                              </p:par>
                            </p:childTnLst>
                          </p:cTn>
                        </p:par>
                        <p:par>
                          <p:cTn id="70" fill="hold" nodeType="afterGroup">
                            <p:stCondLst>
                              <p:cond delay="10075"/>
                            </p:stCondLst>
                            <p:childTnLst>
                              <p:par>
                                <p:cTn id="71" presetID="1" presetClass="entr" presetSubtype="0" fill="hold" grpId="0" nodeType="afterEffect">
                                  <p:stCondLst>
                                    <p:cond delay="0"/>
                                  </p:stCondLst>
                                  <p:iterate type="lt">
                                    <p:tmAbs val="75"/>
                                  </p:iterate>
                                  <p:childTnLst>
                                    <p:set>
                                      <p:cBhvr>
                                        <p:cTn id="72" dur="1" fill="hold">
                                          <p:stCondLst>
                                            <p:cond delay="74"/>
                                          </p:stCondLst>
                                        </p:cTn>
                                        <p:tgtEl>
                                          <p:spTgt spid="29726"/>
                                        </p:tgtEl>
                                        <p:attrNameLst>
                                          <p:attrName>style.visibility</p:attrName>
                                        </p:attrNameLst>
                                      </p:cBhvr>
                                      <p:to>
                                        <p:strVal val="visible"/>
                                      </p:to>
                                    </p:set>
                                  </p:childTnLst>
                                </p:cTn>
                              </p:par>
                            </p:childTnLst>
                          </p:cTn>
                        </p:par>
                        <p:par>
                          <p:cTn id="73" fill="hold" nodeType="afterGroup">
                            <p:stCondLst>
                              <p:cond delay="14650"/>
                            </p:stCondLst>
                            <p:childTnLst>
                              <p:par>
                                <p:cTn id="74" presetID="1" presetClass="entr" presetSubtype="0" fill="hold" nodeType="afterEffect">
                                  <p:stCondLst>
                                    <p:cond delay="0"/>
                                  </p:stCondLst>
                                  <p:childTnLst>
                                    <p:set>
                                      <p:cBhvr>
                                        <p:cTn id="75" dur="1" fill="hold">
                                          <p:stCondLst>
                                            <p:cond delay="499"/>
                                          </p:stCondLst>
                                        </p:cTn>
                                        <p:tgtEl>
                                          <p:spTgt spid="29730"/>
                                        </p:tgtEl>
                                        <p:attrNameLst>
                                          <p:attrName>style.visibility</p:attrName>
                                        </p:attrNameLst>
                                      </p:cBhvr>
                                      <p:to>
                                        <p:strVal val="visible"/>
                                      </p:to>
                                    </p:set>
                                  </p:childTnLst>
                                </p:cTn>
                              </p:par>
                            </p:childTnLst>
                          </p:cTn>
                        </p:par>
                        <p:par>
                          <p:cTn id="76" fill="hold" nodeType="afterGroup">
                            <p:stCondLst>
                              <p:cond delay="15150"/>
                            </p:stCondLst>
                            <p:childTnLst>
                              <p:par>
                                <p:cTn id="77" presetID="1" presetClass="entr" presetSubtype="0" fill="hold" nodeType="afterEffect">
                                  <p:stCondLst>
                                    <p:cond delay="0"/>
                                  </p:stCondLst>
                                  <p:childTnLst>
                                    <p:set>
                                      <p:cBhvr>
                                        <p:cTn id="78" dur="1" fill="hold">
                                          <p:stCondLst>
                                            <p:cond delay="499"/>
                                          </p:stCondLst>
                                        </p:cTn>
                                        <p:tgtEl>
                                          <p:spTgt spid="29731"/>
                                        </p:tgtEl>
                                        <p:attrNameLst>
                                          <p:attrName>style.visibility</p:attrName>
                                        </p:attrNameLst>
                                      </p:cBhvr>
                                      <p:to>
                                        <p:strVal val="visible"/>
                                      </p:to>
                                    </p:set>
                                  </p:childTnLst>
                                </p:cTn>
                              </p:par>
                            </p:childTnLst>
                          </p:cTn>
                        </p:par>
                        <p:par>
                          <p:cTn id="79" fill="hold" nodeType="afterGroup">
                            <p:stCondLst>
                              <p:cond delay="15650"/>
                            </p:stCondLst>
                            <p:childTnLst>
                              <p:par>
                                <p:cTn id="80" presetID="1" presetClass="entr" presetSubtype="0" fill="hold" grpId="0" nodeType="afterEffect">
                                  <p:stCondLst>
                                    <p:cond delay="0"/>
                                  </p:stCondLst>
                                  <p:childTnLst>
                                    <p:set>
                                      <p:cBhvr>
                                        <p:cTn id="81" dur="1" fill="hold">
                                          <p:stCondLst>
                                            <p:cond delay="499"/>
                                          </p:stCondLst>
                                        </p:cTn>
                                        <p:tgtEl>
                                          <p:spTgt spid="29728"/>
                                        </p:tgtEl>
                                        <p:attrNameLst>
                                          <p:attrName>style.visibility</p:attrName>
                                        </p:attrNameLst>
                                      </p:cBhvr>
                                      <p:to>
                                        <p:strVal val="visible"/>
                                      </p:to>
                                    </p:set>
                                  </p:childTnLst>
                                </p:cTn>
                              </p:par>
                            </p:childTnLst>
                          </p:cTn>
                        </p:par>
                        <p:par>
                          <p:cTn id="82" fill="hold" nodeType="afterGroup">
                            <p:stCondLst>
                              <p:cond delay="16150"/>
                            </p:stCondLst>
                            <p:childTnLst>
                              <p:par>
                                <p:cTn id="83" presetID="1" presetClass="entr" presetSubtype="0" fill="hold" grpId="0" nodeType="afterEffect">
                                  <p:stCondLst>
                                    <p:cond delay="0"/>
                                  </p:stCondLst>
                                  <p:childTnLst>
                                    <p:set>
                                      <p:cBhvr>
                                        <p:cTn id="84" dur="1" fill="hold">
                                          <p:stCondLst>
                                            <p:cond delay="499"/>
                                          </p:stCondLst>
                                        </p:cTn>
                                        <p:tgtEl>
                                          <p:spTgt spid="29727"/>
                                        </p:tgtEl>
                                        <p:attrNameLst>
                                          <p:attrName>style.visibility</p:attrName>
                                        </p:attrNameLst>
                                      </p:cBhvr>
                                      <p:to>
                                        <p:strVal val="visible"/>
                                      </p:to>
                                    </p:set>
                                  </p:childTnLst>
                                </p:cTn>
                              </p:par>
                            </p:childTnLst>
                          </p:cTn>
                        </p:par>
                        <p:par>
                          <p:cTn id="85" fill="hold" nodeType="afterGroup">
                            <p:stCondLst>
                              <p:cond delay="16650"/>
                            </p:stCondLst>
                            <p:childTnLst>
                              <p:par>
                                <p:cTn id="86" presetID="1" presetClass="entr" presetSubtype="0" fill="hold" grpId="0" nodeType="afterEffect">
                                  <p:stCondLst>
                                    <p:cond delay="0"/>
                                  </p:stCondLst>
                                  <p:iterate type="lt">
                                    <p:tmAbs val="75"/>
                                  </p:iterate>
                                  <p:childTnLst>
                                    <p:set>
                                      <p:cBhvr>
                                        <p:cTn id="87" dur="1" fill="hold">
                                          <p:stCondLst>
                                            <p:cond delay="74"/>
                                          </p:stCondLst>
                                        </p:cTn>
                                        <p:tgtEl>
                                          <p:spTgt spid="29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autoUpdateAnimBg="0" advAuto="0"/>
      <p:bldP spid="29704" grpId="0" build="p" autoUpdateAnimBg="0" advAuto="0"/>
      <p:bldP spid="29705" grpId="0" autoUpdateAnimBg="0"/>
      <p:bldP spid="29706" grpId="0" autoUpdateAnimBg="0"/>
      <p:bldP spid="29707" grpId="0" autoUpdateAnimBg="0"/>
      <p:bldP spid="29708" grpId="0" autoUpdateAnimBg="0"/>
      <p:bldP spid="29709" grpId="0" autoUpdateAnimBg="0"/>
      <p:bldP spid="29710" grpId="0" autoUpdateAnimBg="0"/>
      <p:bldP spid="29711" grpId="0" autoUpdateAnimBg="0"/>
      <p:bldP spid="29712" grpId="0" autoUpdateAnimBg="0"/>
      <p:bldP spid="29713" grpId="0" autoUpdateAnimBg="0"/>
      <p:bldP spid="29714" grpId="0" autoUpdateAnimBg="0"/>
      <p:bldP spid="29718" grpId="0" animBg="1" autoUpdateAnimBg="0"/>
      <p:bldP spid="29719" grpId="0" autoUpdateAnimBg="0"/>
      <p:bldP spid="29720" grpId="0" animBg="1" autoUpdateAnimBg="0"/>
      <p:bldP spid="29723" grpId="0" animBg="1" autoUpdateAnimBg="0"/>
      <p:bldP spid="29725" grpId="0" autoUpdateAnimBg="0"/>
      <p:bldP spid="29726" grpId="0" autoUpdateAnimBg="0"/>
      <p:bldP spid="29727" grpId="0" animBg="1" autoUpdateAnimBg="0"/>
      <p:bldP spid="29728" grpId="0" animBg="1" autoUpdateAnimBg="0"/>
      <p:bldP spid="29729"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724" name="Picture 4">
            <a:extLst>
              <a:ext uri="{FF2B5EF4-FFF2-40B4-BE49-F238E27FC236}">
                <a16:creationId xmlns:a16="http://schemas.microsoft.com/office/drawing/2014/main" id="{54116288-9DC3-F635-DCDC-3DCE47877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4475"/>
            <a:ext cx="8197850" cy="6489700"/>
          </a:xfrm>
          <a:prstGeom prst="rect">
            <a:avLst/>
          </a:prstGeom>
          <a:noFill/>
          <a:extLst>
            <a:ext uri="{909E8E84-426E-40DD-AFC4-6F175D3DCCD1}">
              <a14:hiddenFill xmlns:a14="http://schemas.microsoft.com/office/drawing/2010/main">
                <a:solidFill>
                  <a:srgbClr val="FFFFFF"/>
                </a:solidFill>
              </a14:hiddenFill>
            </a:ext>
          </a:extLst>
        </p:spPr>
      </p:pic>
      <p:sp>
        <p:nvSpPr>
          <p:cNvPr id="30725" name="Text Box 5">
            <a:extLst>
              <a:ext uri="{FF2B5EF4-FFF2-40B4-BE49-F238E27FC236}">
                <a16:creationId xmlns:a16="http://schemas.microsoft.com/office/drawing/2014/main" id="{34089936-48FF-F8BD-918A-33AB356D77F6}"/>
              </a:ext>
            </a:extLst>
          </p:cNvPr>
          <p:cNvSpPr txBox="1">
            <a:spLocks noChangeArrowheads="1"/>
          </p:cNvSpPr>
          <p:nvPr/>
        </p:nvSpPr>
        <p:spPr bwMode="auto">
          <a:xfrm>
            <a:off x="1693863" y="1352550"/>
            <a:ext cx="811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權利人</a:t>
            </a:r>
          </a:p>
        </p:txBody>
      </p:sp>
      <p:sp>
        <p:nvSpPr>
          <p:cNvPr id="30726" name="Text Box 6">
            <a:extLst>
              <a:ext uri="{FF2B5EF4-FFF2-40B4-BE49-F238E27FC236}">
                <a16:creationId xmlns:a16="http://schemas.microsoft.com/office/drawing/2014/main" id="{3E4C3890-7489-3E1E-8B5F-FD43B2560DBA}"/>
              </a:ext>
            </a:extLst>
          </p:cNvPr>
          <p:cNvSpPr txBox="1">
            <a:spLocks noChangeArrowheads="1"/>
          </p:cNvSpPr>
          <p:nvPr/>
        </p:nvSpPr>
        <p:spPr bwMode="auto">
          <a:xfrm>
            <a:off x="2357438" y="1362075"/>
            <a:ext cx="1084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ea typeface="標楷體" panose="03000509000000000000" pitchFamily="65" charset="-120"/>
              </a:rPr>
              <a:t>陳00</a:t>
            </a:r>
          </a:p>
        </p:txBody>
      </p:sp>
      <p:sp>
        <p:nvSpPr>
          <p:cNvPr id="30728" name="Text Box 8">
            <a:extLst>
              <a:ext uri="{FF2B5EF4-FFF2-40B4-BE49-F238E27FC236}">
                <a16:creationId xmlns:a16="http://schemas.microsoft.com/office/drawing/2014/main" id="{D352C36E-0F5C-951E-554E-F5441228868E}"/>
              </a:ext>
            </a:extLst>
          </p:cNvPr>
          <p:cNvSpPr txBox="1">
            <a:spLocks noChangeArrowheads="1"/>
          </p:cNvSpPr>
          <p:nvPr>
            <p:ph type="body" idx="1"/>
          </p:nvPr>
        </p:nvSpPr>
        <p:spPr>
          <a:xfrm>
            <a:off x="1628775" y="1603375"/>
            <a:ext cx="1093788" cy="665163"/>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5000"/>
              </a:lnSpc>
              <a:spcBef>
                <a:spcPct val="5000"/>
              </a:spcBef>
              <a:buClrTx/>
              <a:buSzTx/>
              <a:buFontTx/>
              <a:buNone/>
            </a:pPr>
            <a:r>
              <a:rPr lang="zh-TW" altLang="en-US" sz="1400">
                <a:solidFill>
                  <a:srgbClr val="0000CC"/>
                </a:solidFill>
                <a:latin typeface="Times New Roman" panose="02020603050405020304" pitchFamily="18" charset="0"/>
                <a:ea typeface="標楷體" panose="03000509000000000000" pitchFamily="65" charset="-120"/>
              </a:rPr>
              <a:t>義務人</a:t>
            </a:r>
          </a:p>
          <a:p>
            <a:pPr>
              <a:lnSpc>
                <a:spcPct val="55000"/>
              </a:lnSpc>
              <a:spcBef>
                <a:spcPct val="5000"/>
              </a:spcBef>
              <a:buClrTx/>
              <a:buSzTx/>
              <a:buFontTx/>
              <a:buNone/>
            </a:pPr>
            <a:r>
              <a:rPr lang="zh-TW" altLang="en-US" sz="1400">
                <a:solidFill>
                  <a:srgbClr val="0000CC"/>
                </a:solidFill>
                <a:latin typeface="Times New Roman" panose="02020603050405020304" pitchFamily="18" charset="0"/>
                <a:ea typeface="標楷體" panose="03000509000000000000" pitchFamily="65" charset="-120"/>
              </a:rPr>
              <a:t>兼債務人</a:t>
            </a:r>
          </a:p>
        </p:txBody>
      </p:sp>
      <p:sp>
        <p:nvSpPr>
          <p:cNvPr id="30729" name="Text Box 9">
            <a:extLst>
              <a:ext uri="{FF2B5EF4-FFF2-40B4-BE49-F238E27FC236}">
                <a16:creationId xmlns:a16="http://schemas.microsoft.com/office/drawing/2014/main" id="{F2669139-F8BD-7026-8CF3-AF9A2EEFE1A3}"/>
              </a:ext>
            </a:extLst>
          </p:cNvPr>
          <p:cNvSpPr txBox="1">
            <a:spLocks noChangeArrowheads="1"/>
          </p:cNvSpPr>
          <p:nvPr/>
        </p:nvSpPr>
        <p:spPr bwMode="auto">
          <a:xfrm>
            <a:off x="2322513" y="1576388"/>
            <a:ext cx="145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李00</a:t>
            </a:r>
          </a:p>
        </p:txBody>
      </p:sp>
      <p:sp>
        <p:nvSpPr>
          <p:cNvPr id="30730" name="Text Box 10">
            <a:extLst>
              <a:ext uri="{FF2B5EF4-FFF2-40B4-BE49-F238E27FC236}">
                <a16:creationId xmlns:a16="http://schemas.microsoft.com/office/drawing/2014/main" id="{A2BB7B41-EBDD-67CD-6536-6697A107F297}"/>
              </a:ext>
            </a:extLst>
          </p:cNvPr>
          <p:cNvSpPr txBox="1">
            <a:spLocks noChangeArrowheads="1"/>
          </p:cNvSpPr>
          <p:nvPr/>
        </p:nvSpPr>
        <p:spPr bwMode="auto">
          <a:xfrm>
            <a:off x="4840288" y="1331913"/>
            <a:ext cx="190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詳如契約書</a:t>
            </a:r>
          </a:p>
        </p:txBody>
      </p:sp>
      <p:sp>
        <p:nvSpPr>
          <p:cNvPr id="30731" name="Text Box 11">
            <a:extLst>
              <a:ext uri="{FF2B5EF4-FFF2-40B4-BE49-F238E27FC236}">
                <a16:creationId xmlns:a16="http://schemas.microsoft.com/office/drawing/2014/main" id="{38BA9308-D0F7-1B84-A82F-825A7A789F7E}"/>
              </a:ext>
            </a:extLst>
          </p:cNvPr>
          <p:cNvSpPr txBox="1">
            <a:spLocks noChangeArrowheads="1"/>
          </p:cNvSpPr>
          <p:nvPr/>
        </p:nvSpPr>
        <p:spPr bwMode="auto">
          <a:xfrm>
            <a:off x="4773613" y="1563688"/>
            <a:ext cx="1900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詳如契約書</a:t>
            </a:r>
          </a:p>
        </p:txBody>
      </p:sp>
      <p:sp>
        <p:nvSpPr>
          <p:cNvPr id="30733" name="Text Box 13">
            <a:extLst>
              <a:ext uri="{FF2B5EF4-FFF2-40B4-BE49-F238E27FC236}">
                <a16:creationId xmlns:a16="http://schemas.microsoft.com/office/drawing/2014/main" id="{3BD23357-FB5C-BC77-BBC3-F39AFA1A3772}"/>
              </a:ext>
            </a:extLst>
          </p:cNvPr>
          <p:cNvSpPr txBox="1">
            <a:spLocks noChangeArrowheads="1"/>
          </p:cNvSpPr>
          <p:nvPr>
            <p:ph type="title"/>
          </p:nvPr>
        </p:nvSpPr>
        <p:spPr>
          <a:xfrm>
            <a:off x="7807325" y="1279525"/>
            <a:ext cx="946150" cy="379413"/>
          </a:xfrm>
          <a:noFill/>
          <a:ln>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0734" name="Text Box 14">
            <a:extLst>
              <a:ext uri="{FF2B5EF4-FFF2-40B4-BE49-F238E27FC236}">
                <a16:creationId xmlns:a16="http://schemas.microsoft.com/office/drawing/2014/main" id="{1C119D00-6856-7059-43FE-D699528B50B5}"/>
              </a:ext>
            </a:extLst>
          </p:cNvPr>
          <p:cNvSpPr txBox="1">
            <a:spLocks noChangeArrowheads="1"/>
          </p:cNvSpPr>
          <p:nvPr/>
        </p:nvSpPr>
        <p:spPr bwMode="auto">
          <a:xfrm>
            <a:off x="7813675" y="1728788"/>
            <a:ext cx="944563"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0736" name="Text Box 16">
            <a:extLst>
              <a:ext uri="{FF2B5EF4-FFF2-40B4-BE49-F238E27FC236}">
                <a16:creationId xmlns:a16="http://schemas.microsoft.com/office/drawing/2014/main" id="{52290186-E7F9-8C74-39D6-7B84A1AF570C}"/>
              </a:ext>
            </a:extLst>
          </p:cNvPr>
          <p:cNvSpPr txBox="1">
            <a:spLocks noChangeArrowheads="1"/>
          </p:cNvSpPr>
          <p:nvPr/>
        </p:nvSpPr>
        <p:spPr bwMode="auto">
          <a:xfrm>
            <a:off x="1676400" y="2438400"/>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代理人</a:t>
            </a:r>
          </a:p>
        </p:txBody>
      </p:sp>
      <p:sp>
        <p:nvSpPr>
          <p:cNvPr id="30737" name="Text Box 17">
            <a:extLst>
              <a:ext uri="{FF2B5EF4-FFF2-40B4-BE49-F238E27FC236}">
                <a16:creationId xmlns:a16="http://schemas.microsoft.com/office/drawing/2014/main" id="{9BAF0477-9E52-3AC0-8517-CCC868F8013D}"/>
              </a:ext>
            </a:extLst>
          </p:cNvPr>
          <p:cNvSpPr txBox="1">
            <a:spLocks noChangeArrowheads="1"/>
          </p:cNvSpPr>
          <p:nvPr/>
        </p:nvSpPr>
        <p:spPr bwMode="auto">
          <a:xfrm>
            <a:off x="2265363" y="2409825"/>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王小民</a:t>
            </a:r>
          </a:p>
        </p:txBody>
      </p:sp>
      <p:sp>
        <p:nvSpPr>
          <p:cNvPr id="30739" name="Text Box 19">
            <a:extLst>
              <a:ext uri="{FF2B5EF4-FFF2-40B4-BE49-F238E27FC236}">
                <a16:creationId xmlns:a16="http://schemas.microsoft.com/office/drawing/2014/main" id="{588AB551-C805-22DA-EF8C-1AE093CA9917}"/>
              </a:ext>
            </a:extLst>
          </p:cNvPr>
          <p:cNvSpPr txBox="1">
            <a:spLocks noChangeArrowheads="1"/>
          </p:cNvSpPr>
          <p:nvPr/>
        </p:nvSpPr>
        <p:spPr bwMode="auto">
          <a:xfrm>
            <a:off x="2928938" y="24384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0" name="Text Box 20">
            <a:extLst>
              <a:ext uri="{FF2B5EF4-FFF2-40B4-BE49-F238E27FC236}">
                <a16:creationId xmlns:a16="http://schemas.microsoft.com/office/drawing/2014/main" id="{FDFF5CAF-FE25-6E9F-7106-78EAC45E55D8}"/>
              </a:ext>
            </a:extLst>
          </p:cNvPr>
          <p:cNvSpPr txBox="1">
            <a:spLocks noChangeArrowheads="1"/>
          </p:cNvSpPr>
          <p:nvPr/>
        </p:nvSpPr>
        <p:spPr bwMode="auto">
          <a:xfrm>
            <a:off x="3822700" y="2387600"/>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1" name="Text Box 21">
            <a:extLst>
              <a:ext uri="{FF2B5EF4-FFF2-40B4-BE49-F238E27FC236}">
                <a16:creationId xmlns:a16="http://schemas.microsoft.com/office/drawing/2014/main" id="{684C4BB1-4725-B938-7744-FB235C582B18}"/>
              </a:ext>
            </a:extLst>
          </p:cNvPr>
          <p:cNvSpPr txBox="1">
            <a:spLocks noChangeArrowheads="1"/>
          </p:cNvSpPr>
          <p:nvPr/>
        </p:nvSpPr>
        <p:spPr bwMode="auto">
          <a:xfrm>
            <a:off x="4745038" y="2293938"/>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2" name="Text Box 22">
            <a:extLst>
              <a:ext uri="{FF2B5EF4-FFF2-40B4-BE49-F238E27FC236}">
                <a16:creationId xmlns:a16="http://schemas.microsoft.com/office/drawing/2014/main" id="{1A929D81-F326-CB75-3BF7-CE61F5A23928}"/>
              </a:ext>
            </a:extLst>
          </p:cNvPr>
          <p:cNvSpPr txBox="1">
            <a:spLocks noChangeArrowheads="1"/>
          </p:cNvSpPr>
          <p:nvPr/>
        </p:nvSpPr>
        <p:spPr bwMode="auto">
          <a:xfrm>
            <a:off x="7729538" y="2320925"/>
            <a:ext cx="10112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ea typeface="標楷體" panose="03000509000000000000" pitchFamily="65" charset="-120"/>
              </a:rPr>
              <a:t>王小民印</a:t>
            </a:r>
          </a:p>
        </p:txBody>
      </p:sp>
      <p:sp>
        <p:nvSpPr>
          <p:cNvPr id="30743" name="AutoShape 23">
            <a:hlinkClick r:id="" action="ppaction://hlinkshowjump?jump=nextslide" highlightClick="1"/>
            <a:extLst>
              <a:ext uri="{FF2B5EF4-FFF2-40B4-BE49-F238E27FC236}">
                <a16:creationId xmlns:a16="http://schemas.microsoft.com/office/drawing/2014/main" id="{7678946D-7A7A-197E-F1D5-1ED495AFE7ED}"/>
              </a:ext>
            </a:extLst>
          </p:cNvPr>
          <p:cNvSpPr>
            <a:spLocks noChangeArrowheads="1"/>
          </p:cNvSpPr>
          <p:nvPr/>
        </p:nvSpPr>
        <p:spPr bwMode="auto">
          <a:xfrm>
            <a:off x="1295400" y="5791200"/>
            <a:ext cx="609600" cy="6096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744" name="AutoShape 24">
            <a:hlinkClick r:id="" action="ppaction://hlinkshowjump?jump=previousslide" highlightClick="1"/>
            <a:extLst>
              <a:ext uri="{FF2B5EF4-FFF2-40B4-BE49-F238E27FC236}">
                <a16:creationId xmlns:a16="http://schemas.microsoft.com/office/drawing/2014/main" id="{9A9CAC71-D707-C4FE-8B04-9C3192832646}"/>
              </a:ext>
            </a:extLst>
          </p:cNvPr>
          <p:cNvSpPr>
            <a:spLocks noChangeArrowheads="1"/>
          </p:cNvSpPr>
          <p:nvPr/>
        </p:nvSpPr>
        <p:spPr bwMode="auto">
          <a:xfrm>
            <a:off x="2057400" y="5791200"/>
            <a:ext cx="609600" cy="6096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0725"/>
                                        </p:tgtEl>
                                        <p:attrNameLst>
                                          <p:attrName>style.visibility</p:attrName>
                                        </p:attrNameLst>
                                      </p:cBhvr>
                                      <p:to>
                                        <p:strVal val="visible"/>
                                      </p:to>
                                    </p:set>
                                  </p:childTnLst>
                                </p:cTn>
                              </p:par>
                            </p:childTnLst>
                          </p:cTn>
                        </p:par>
                        <p:par>
                          <p:cTn id="7" fill="hold" nodeType="afterGroup">
                            <p:stCondLst>
                              <p:cond delay="2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0726"/>
                                        </p:tgtEl>
                                        <p:attrNameLst>
                                          <p:attrName>style.visibility</p:attrName>
                                        </p:attrNameLst>
                                      </p:cBhvr>
                                      <p:to>
                                        <p:strVal val="visible"/>
                                      </p:to>
                                    </p:set>
                                  </p:childTnLst>
                                </p:cTn>
                              </p:par>
                            </p:childTnLst>
                          </p:cTn>
                        </p:par>
                        <p:par>
                          <p:cTn id="10" fill="hold" nodeType="afterGroup">
                            <p:stCondLst>
                              <p:cond delay="4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0733"/>
                                        </p:tgtEl>
                                        <p:attrNameLst>
                                          <p:attrName>style.visibility</p:attrName>
                                        </p:attrNameLst>
                                      </p:cBhvr>
                                      <p:to>
                                        <p:strVal val="visible"/>
                                      </p:to>
                                    </p:set>
                                  </p:childTnLst>
                                </p:cTn>
                              </p:par>
                            </p:childTnLst>
                          </p:cTn>
                        </p:par>
                        <p:par>
                          <p:cTn id="13" fill="hold" nodeType="afterGroup">
                            <p:stCondLst>
                              <p:cond delay="75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0728">
                                            <p:txEl>
                                              <p:pRg st="0" end="0"/>
                                            </p:txEl>
                                          </p:spTgt>
                                        </p:tgtEl>
                                        <p:attrNameLst>
                                          <p:attrName>style.visibility</p:attrName>
                                        </p:attrNameLst>
                                      </p:cBhvr>
                                      <p:to>
                                        <p:strVal val="visible"/>
                                      </p:to>
                                    </p:set>
                                  </p:childTnLst>
                                </p:cTn>
                              </p:par>
                            </p:childTnLst>
                          </p:cTn>
                        </p:par>
                        <p:par>
                          <p:cTn id="16" fill="hold" nodeType="afterGroup">
                            <p:stCondLst>
                              <p:cond delay="97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0728">
                                            <p:txEl>
                                              <p:pRg st="1" end="1"/>
                                            </p:txEl>
                                          </p:spTgt>
                                        </p:tgtEl>
                                        <p:attrNameLst>
                                          <p:attrName>style.visibility</p:attrName>
                                        </p:attrNameLst>
                                      </p:cBhvr>
                                      <p:to>
                                        <p:strVal val="visible"/>
                                      </p:to>
                                    </p:set>
                                  </p:childTnLst>
                                </p:cTn>
                              </p:par>
                            </p:childTnLst>
                          </p:cTn>
                        </p:par>
                        <p:par>
                          <p:cTn id="19" fill="hold" nodeType="afterGroup">
                            <p:stCondLst>
                              <p:cond delay="12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0729"/>
                                        </p:tgtEl>
                                        <p:attrNameLst>
                                          <p:attrName>style.visibility</p:attrName>
                                        </p:attrNameLst>
                                      </p:cBhvr>
                                      <p:to>
                                        <p:strVal val="visible"/>
                                      </p:to>
                                    </p:set>
                                  </p:childTnLst>
                                </p:cTn>
                              </p:par>
                            </p:childTnLst>
                          </p:cTn>
                        </p:par>
                        <p:par>
                          <p:cTn id="22" fill="hold" nodeType="afterGroup">
                            <p:stCondLst>
                              <p:cond delay="150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0734"/>
                                        </p:tgtEl>
                                        <p:attrNameLst>
                                          <p:attrName>style.visibility</p:attrName>
                                        </p:attrNameLst>
                                      </p:cBhvr>
                                      <p:to>
                                        <p:strVal val="visible"/>
                                      </p:to>
                                    </p:set>
                                  </p:childTnLst>
                                </p:cTn>
                              </p:par>
                            </p:childTnLst>
                          </p:cTn>
                        </p:par>
                        <p:par>
                          <p:cTn id="25" fill="hold" nodeType="afterGroup">
                            <p:stCondLst>
                              <p:cond delay="18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0730"/>
                                        </p:tgtEl>
                                        <p:attrNameLst>
                                          <p:attrName>style.visibility</p:attrName>
                                        </p:attrNameLst>
                                      </p:cBhvr>
                                      <p:to>
                                        <p:strVal val="visible"/>
                                      </p:to>
                                    </p:set>
                                  </p:childTnLst>
                                </p:cTn>
                              </p:par>
                            </p:childTnLst>
                          </p:cTn>
                        </p:par>
                        <p:par>
                          <p:cTn id="28" fill="hold" nodeType="afterGroup">
                            <p:stCondLst>
                              <p:cond delay="217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0731"/>
                                        </p:tgtEl>
                                        <p:attrNameLst>
                                          <p:attrName>style.visibility</p:attrName>
                                        </p:attrNameLst>
                                      </p:cBhvr>
                                      <p:to>
                                        <p:strVal val="visible"/>
                                      </p:to>
                                    </p:set>
                                  </p:childTnLst>
                                </p:cTn>
                              </p:par>
                            </p:childTnLst>
                          </p:cTn>
                        </p:par>
                        <p:par>
                          <p:cTn id="31" fill="hold" nodeType="afterGroup">
                            <p:stCondLst>
                              <p:cond delay="255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0736"/>
                                        </p:tgtEl>
                                        <p:attrNameLst>
                                          <p:attrName>style.visibility</p:attrName>
                                        </p:attrNameLst>
                                      </p:cBhvr>
                                      <p:to>
                                        <p:strVal val="visible"/>
                                      </p:to>
                                    </p:set>
                                  </p:childTnLst>
                                </p:cTn>
                              </p:par>
                            </p:childTnLst>
                          </p:cTn>
                        </p:par>
                        <p:par>
                          <p:cTn id="34" fill="hold" nodeType="afterGroup">
                            <p:stCondLst>
                              <p:cond delay="27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0737"/>
                                        </p:tgtEl>
                                        <p:attrNameLst>
                                          <p:attrName>style.visibility</p:attrName>
                                        </p:attrNameLst>
                                      </p:cBhvr>
                                      <p:to>
                                        <p:strVal val="visible"/>
                                      </p:to>
                                    </p:set>
                                  </p:childTnLst>
                                </p:cTn>
                              </p:par>
                            </p:childTnLst>
                          </p:cTn>
                        </p:par>
                        <p:par>
                          <p:cTn id="37" fill="hold" nodeType="afterGroup">
                            <p:stCondLst>
                              <p:cond delay="300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0739"/>
                                        </p:tgtEl>
                                        <p:attrNameLst>
                                          <p:attrName>style.visibility</p:attrName>
                                        </p:attrNameLst>
                                      </p:cBhvr>
                                      <p:to>
                                        <p:strVal val="visible"/>
                                      </p:to>
                                    </p:set>
                                  </p:childTnLst>
                                </p:cTn>
                              </p:par>
                            </p:childTnLst>
                          </p:cTn>
                        </p:par>
                        <p:par>
                          <p:cTn id="40" fill="hold" nodeType="afterGroup">
                            <p:stCondLst>
                              <p:cond delay="345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0740"/>
                                        </p:tgtEl>
                                        <p:attrNameLst>
                                          <p:attrName>style.visibility</p:attrName>
                                        </p:attrNameLst>
                                      </p:cBhvr>
                                      <p:to>
                                        <p:strVal val="visible"/>
                                      </p:to>
                                    </p:set>
                                  </p:childTnLst>
                                </p:cTn>
                              </p:par>
                            </p:childTnLst>
                          </p:cTn>
                        </p:par>
                        <p:par>
                          <p:cTn id="43" fill="hold" nodeType="afterGroup">
                            <p:stCondLst>
                              <p:cond delay="420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0741"/>
                                        </p:tgtEl>
                                        <p:attrNameLst>
                                          <p:attrName>style.visibility</p:attrName>
                                        </p:attrNameLst>
                                      </p:cBhvr>
                                      <p:to>
                                        <p:strVal val="visible"/>
                                      </p:to>
                                    </p:set>
                                  </p:childTnLst>
                                </p:cTn>
                              </p:par>
                            </p:childTnLst>
                          </p:cTn>
                        </p:par>
                        <p:par>
                          <p:cTn id="46" fill="hold" nodeType="afterGroup">
                            <p:stCondLst>
                              <p:cond delay="562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0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autoUpdateAnimBg="0"/>
      <p:bldP spid="30728" grpId="0" build="p" autoUpdateAnimBg="0" advAuto="0"/>
      <p:bldP spid="30729" grpId="0" autoUpdateAnimBg="0"/>
      <p:bldP spid="30730" grpId="0" autoUpdateAnimBg="0"/>
      <p:bldP spid="30731" grpId="0" autoUpdateAnimBg="0"/>
      <p:bldP spid="30733" grpId="0" animBg="1" autoUpdateAnimBg="0"/>
      <p:bldP spid="30734" grpId="0" animBg="1" autoUpdateAnimBg="0"/>
      <p:bldP spid="30736" grpId="0" autoUpdateAnimBg="0"/>
      <p:bldP spid="30737" grpId="0" autoUpdateAnimBg="0"/>
      <p:bldP spid="30739" grpId="0" autoUpdateAnimBg="0"/>
      <p:bldP spid="30740" grpId="0" autoUpdateAnimBg="0"/>
      <p:bldP spid="30741" grpId="0" autoUpdateAnimBg="0"/>
      <p:bldP spid="3074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1749" name="Picture 5">
            <a:extLst>
              <a:ext uri="{FF2B5EF4-FFF2-40B4-BE49-F238E27FC236}">
                <a16:creationId xmlns:a16="http://schemas.microsoft.com/office/drawing/2014/main" id="{58A45CCE-A273-644B-D946-D62D3A62E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334963"/>
            <a:ext cx="8143875" cy="6519862"/>
          </a:xfrm>
          <a:prstGeom prst="rect">
            <a:avLst/>
          </a:prstGeom>
          <a:noFill/>
          <a:extLst>
            <a:ext uri="{909E8E84-426E-40DD-AFC4-6F175D3DCCD1}">
              <a14:hiddenFill xmlns:a14="http://schemas.microsoft.com/office/drawing/2010/main">
                <a:solidFill>
                  <a:srgbClr val="FFFFFF"/>
                </a:solidFill>
              </a14:hiddenFill>
            </a:ext>
          </a:extLst>
        </p:spPr>
      </p:pic>
      <p:sp>
        <p:nvSpPr>
          <p:cNvPr id="31754" name="Text Box 10">
            <a:extLst>
              <a:ext uri="{FF2B5EF4-FFF2-40B4-BE49-F238E27FC236}">
                <a16:creationId xmlns:a16="http://schemas.microsoft.com/office/drawing/2014/main" id="{881393A1-95FA-9CDD-6D3F-AD05FD9331FB}"/>
              </a:ext>
            </a:extLst>
          </p:cNvPr>
          <p:cNvSpPr txBox="1">
            <a:spLocks noChangeArrowheads="1"/>
          </p:cNvSpPr>
          <p:nvPr>
            <p:ph type="body" idx="1"/>
          </p:nvPr>
        </p:nvSpPr>
        <p:spPr>
          <a:xfrm>
            <a:off x="2798763" y="1400175"/>
            <a:ext cx="609600" cy="3602038"/>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龍潭</a:t>
            </a: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大民</a:t>
            </a:r>
          </a:p>
          <a:p>
            <a:pPr>
              <a:spcBef>
                <a:spcPct val="50000"/>
              </a:spcBef>
              <a:buClrTx/>
              <a:buSzTx/>
              <a:buFontTx/>
              <a:buNone/>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9</a:t>
            </a: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旱</a:t>
            </a: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999</a:t>
            </a:r>
          </a:p>
          <a:p>
            <a:pPr>
              <a:spcBef>
                <a:spcPct val="50000"/>
              </a:spcBef>
              <a:buClrTx/>
              <a:buSzTx/>
              <a:buFontTx/>
              <a:buNone/>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buClrTx/>
              <a:buSzTx/>
              <a:buFontTx/>
              <a:buNone/>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1755" name="Line 11">
            <a:extLst>
              <a:ext uri="{FF2B5EF4-FFF2-40B4-BE49-F238E27FC236}">
                <a16:creationId xmlns:a16="http://schemas.microsoft.com/office/drawing/2014/main" id="{F2C57101-31A2-760E-ACB2-2F9FF7201FD6}"/>
              </a:ext>
            </a:extLst>
          </p:cNvPr>
          <p:cNvSpPr>
            <a:spLocks noChangeShapeType="1"/>
          </p:cNvSpPr>
          <p:nvPr/>
        </p:nvSpPr>
        <p:spPr bwMode="auto">
          <a:xfrm flipH="1">
            <a:off x="2825750" y="5029200"/>
            <a:ext cx="527050" cy="644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56" name="Line 12">
            <a:extLst>
              <a:ext uri="{FF2B5EF4-FFF2-40B4-BE49-F238E27FC236}">
                <a16:creationId xmlns:a16="http://schemas.microsoft.com/office/drawing/2014/main" id="{60E796E8-2BBE-FF33-B009-F0F84A663411}"/>
              </a:ext>
            </a:extLst>
          </p:cNvPr>
          <p:cNvSpPr>
            <a:spLocks noChangeShapeType="1"/>
          </p:cNvSpPr>
          <p:nvPr/>
        </p:nvSpPr>
        <p:spPr bwMode="auto">
          <a:xfrm flipH="1">
            <a:off x="2846388" y="5715000"/>
            <a:ext cx="506412" cy="6651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58" name="Text Box 14">
            <a:extLst>
              <a:ext uri="{FF2B5EF4-FFF2-40B4-BE49-F238E27FC236}">
                <a16:creationId xmlns:a16="http://schemas.microsoft.com/office/drawing/2014/main" id="{D5D319D2-8CD0-3367-7A23-0093BF3E7A46}"/>
              </a:ext>
            </a:extLst>
          </p:cNvPr>
          <p:cNvSpPr txBox="1">
            <a:spLocks noChangeArrowheads="1"/>
          </p:cNvSpPr>
          <p:nvPr/>
        </p:nvSpPr>
        <p:spPr bwMode="auto">
          <a:xfrm>
            <a:off x="3352800" y="1371600"/>
            <a:ext cx="6096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龍潭</a:t>
            </a: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大民</a:t>
            </a:r>
          </a:p>
          <a:p>
            <a:pPr>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8</a:t>
            </a: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旱</a:t>
            </a: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888</a:t>
            </a:r>
          </a:p>
          <a:p>
            <a:pPr>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1761" name="Line 17">
            <a:extLst>
              <a:ext uri="{FF2B5EF4-FFF2-40B4-BE49-F238E27FC236}">
                <a16:creationId xmlns:a16="http://schemas.microsoft.com/office/drawing/2014/main" id="{45F050BA-266A-0A04-36D2-8AB2A547C890}"/>
              </a:ext>
            </a:extLst>
          </p:cNvPr>
          <p:cNvSpPr>
            <a:spLocks noChangeShapeType="1"/>
          </p:cNvSpPr>
          <p:nvPr/>
        </p:nvSpPr>
        <p:spPr bwMode="auto">
          <a:xfrm flipH="1">
            <a:off x="3387725" y="5029200"/>
            <a:ext cx="422275" cy="644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62" name="Line 18">
            <a:extLst>
              <a:ext uri="{FF2B5EF4-FFF2-40B4-BE49-F238E27FC236}">
                <a16:creationId xmlns:a16="http://schemas.microsoft.com/office/drawing/2014/main" id="{72CF9D85-59A9-7D35-1012-AF56505CA9FE}"/>
              </a:ext>
            </a:extLst>
          </p:cNvPr>
          <p:cNvSpPr>
            <a:spLocks noChangeShapeType="1"/>
          </p:cNvSpPr>
          <p:nvPr/>
        </p:nvSpPr>
        <p:spPr bwMode="auto">
          <a:xfrm flipH="1">
            <a:off x="3352800" y="5715000"/>
            <a:ext cx="4572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65" name="Text Box 21">
            <a:extLst>
              <a:ext uri="{FF2B5EF4-FFF2-40B4-BE49-F238E27FC236}">
                <a16:creationId xmlns:a16="http://schemas.microsoft.com/office/drawing/2014/main" id="{EC9E172F-635A-A49C-005E-546744362BE3}"/>
              </a:ext>
            </a:extLst>
          </p:cNvPr>
          <p:cNvSpPr txBox="1">
            <a:spLocks noChangeArrowheads="1"/>
          </p:cNvSpPr>
          <p:nvPr>
            <p:ph type="title"/>
          </p:nvPr>
        </p:nvSpPr>
        <p:spPr>
          <a:xfrm>
            <a:off x="3811588" y="393700"/>
            <a:ext cx="603250" cy="1143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31766" name="Text Box 22">
            <a:extLst>
              <a:ext uri="{FF2B5EF4-FFF2-40B4-BE49-F238E27FC236}">
                <a16:creationId xmlns:a16="http://schemas.microsoft.com/office/drawing/2014/main" id="{A00FD64E-C531-C8E8-9E67-9318C4860853}"/>
              </a:ext>
            </a:extLst>
          </p:cNvPr>
          <p:cNvSpPr txBox="1">
            <a:spLocks noChangeArrowheads="1"/>
          </p:cNvSpPr>
          <p:nvPr/>
        </p:nvSpPr>
        <p:spPr bwMode="auto">
          <a:xfrm>
            <a:off x="6489700" y="1293813"/>
            <a:ext cx="898525" cy="369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45</a:t>
            </a:r>
          </a:p>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龍潭</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3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30000"/>
              </a:lnSpc>
              <a:spcBef>
                <a:spcPct val="6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大民</a:t>
            </a:r>
          </a:p>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 </a:t>
            </a:r>
          </a:p>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9</a:t>
            </a:r>
          </a:p>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99</a:t>
            </a:r>
          </a:p>
          <a:p>
            <a:pPr>
              <a:lnSpc>
                <a:spcPct val="50000"/>
              </a:lnSpc>
              <a:spcBef>
                <a:spcPct val="6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陽台</a:t>
            </a:r>
          </a:p>
          <a:p>
            <a:pPr>
              <a:lnSpc>
                <a:spcPct val="50000"/>
              </a:lnSpc>
              <a:spcBef>
                <a:spcPct val="6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11.5</a:t>
            </a:r>
          </a:p>
          <a:p>
            <a:pPr>
              <a:lnSpc>
                <a:spcPct val="50000"/>
              </a:lnSpc>
              <a:spcBef>
                <a:spcPct val="6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50000"/>
              </a:lnSpc>
              <a:spcBef>
                <a:spcPct val="60000"/>
              </a:spcBef>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1767" name="AutoShape 23">
            <a:hlinkClick r:id="" action="ppaction://hlinkshowjump?jump=nextslide" highlightClick="1"/>
            <a:extLst>
              <a:ext uri="{FF2B5EF4-FFF2-40B4-BE49-F238E27FC236}">
                <a16:creationId xmlns:a16="http://schemas.microsoft.com/office/drawing/2014/main" id="{94B83F33-949F-419A-5241-6A4842926DCB}"/>
              </a:ext>
            </a:extLst>
          </p:cNvPr>
          <p:cNvSpPr>
            <a:spLocks noChangeArrowheads="1"/>
          </p:cNvSpPr>
          <p:nvPr/>
        </p:nvSpPr>
        <p:spPr bwMode="auto">
          <a:xfrm>
            <a:off x="1676400" y="6248400"/>
            <a:ext cx="457200" cy="3810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768" name="AutoShape 24">
            <a:hlinkClick r:id="" action="ppaction://hlinkshowjump?jump=previousslide" highlightClick="1"/>
            <a:extLst>
              <a:ext uri="{FF2B5EF4-FFF2-40B4-BE49-F238E27FC236}">
                <a16:creationId xmlns:a16="http://schemas.microsoft.com/office/drawing/2014/main" id="{F96B142F-3C44-9516-E5F7-3B745FE3E7DC}"/>
              </a:ext>
            </a:extLst>
          </p:cNvPr>
          <p:cNvSpPr>
            <a:spLocks noChangeArrowheads="1"/>
          </p:cNvSpPr>
          <p:nvPr/>
        </p:nvSpPr>
        <p:spPr bwMode="auto">
          <a:xfrm>
            <a:off x="2209800" y="6172200"/>
            <a:ext cx="457200" cy="4572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769" name="Line 25">
            <a:extLst>
              <a:ext uri="{FF2B5EF4-FFF2-40B4-BE49-F238E27FC236}">
                <a16:creationId xmlns:a16="http://schemas.microsoft.com/office/drawing/2014/main" id="{163100A7-D452-31EC-8A3A-B9A301DEDC67}"/>
              </a:ext>
            </a:extLst>
          </p:cNvPr>
          <p:cNvSpPr>
            <a:spLocks noChangeShapeType="1"/>
          </p:cNvSpPr>
          <p:nvPr/>
        </p:nvSpPr>
        <p:spPr bwMode="auto">
          <a:xfrm flipH="1">
            <a:off x="6477000" y="5105400"/>
            <a:ext cx="422275" cy="644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70" name="Line 26">
            <a:extLst>
              <a:ext uri="{FF2B5EF4-FFF2-40B4-BE49-F238E27FC236}">
                <a16:creationId xmlns:a16="http://schemas.microsoft.com/office/drawing/2014/main" id="{85F9833E-042B-C436-4AD7-A48831520FCF}"/>
              </a:ext>
            </a:extLst>
          </p:cNvPr>
          <p:cNvSpPr>
            <a:spLocks noChangeShapeType="1"/>
          </p:cNvSpPr>
          <p:nvPr/>
        </p:nvSpPr>
        <p:spPr bwMode="auto">
          <a:xfrm flipH="1">
            <a:off x="6477000" y="5791200"/>
            <a:ext cx="422275" cy="6445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176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1754">
                                            <p:txEl>
                                              <p:pRg st="0" end="0"/>
                                            </p:txEl>
                                          </p:spTgt>
                                        </p:tgtEl>
                                        <p:attrNameLst>
                                          <p:attrName>style.visibility</p:attrName>
                                        </p:attrNameLst>
                                      </p:cBhvr>
                                      <p:to>
                                        <p:strVal val="visible"/>
                                      </p:to>
                                    </p:set>
                                  </p:childTnLst>
                                </p:cTn>
                              </p:par>
                            </p:childTnLst>
                          </p:cTn>
                        </p:par>
                        <p:par>
                          <p:cTn id="10" fill="hold" nodeType="afterGroup">
                            <p:stCondLst>
                              <p:cond delay="6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1754">
                                            <p:txEl>
                                              <p:pRg st="1" end="1"/>
                                            </p:txEl>
                                          </p:spTgt>
                                        </p:tgtEl>
                                        <p:attrNameLst>
                                          <p:attrName>style.visibility</p:attrName>
                                        </p:attrNameLst>
                                      </p:cBhvr>
                                      <p:to>
                                        <p:strVal val="visible"/>
                                      </p:to>
                                    </p:set>
                                  </p:childTnLst>
                                </p:cTn>
                              </p:par>
                            </p:childTnLst>
                          </p:cTn>
                        </p:par>
                        <p:par>
                          <p:cTn id="13" fill="hold" nodeType="afterGroup">
                            <p:stCondLst>
                              <p:cond delay="8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1754">
                                            <p:txEl>
                                              <p:pRg st="4" end="4"/>
                                            </p:txEl>
                                          </p:spTgt>
                                        </p:tgtEl>
                                        <p:attrNameLst>
                                          <p:attrName>style.visibility</p:attrName>
                                        </p:attrNameLst>
                                      </p:cBhvr>
                                      <p:to>
                                        <p:strVal val="visible"/>
                                      </p:to>
                                    </p:set>
                                  </p:childTnLst>
                                </p:cTn>
                              </p:par>
                            </p:childTnLst>
                          </p:cTn>
                        </p:par>
                        <p:par>
                          <p:cTn id="16" fill="hold" nodeType="afterGroup">
                            <p:stCondLst>
                              <p:cond delay="87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1754">
                                            <p:txEl>
                                              <p:pRg st="5" end="5"/>
                                            </p:txEl>
                                          </p:spTgt>
                                        </p:tgtEl>
                                        <p:attrNameLst>
                                          <p:attrName>style.visibility</p:attrName>
                                        </p:attrNameLst>
                                      </p:cBhvr>
                                      <p:to>
                                        <p:strVal val="visible"/>
                                      </p:to>
                                    </p:set>
                                  </p:childTnLst>
                                </p:cTn>
                              </p:par>
                            </p:childTnLst>
                          </p:cTn>
                        </p:par>
                        <p:par>
                          <p:cTn id="19" fill="hold" nodeType="afterGroup">
                            <p:stCondLst>
                              <p:cond delay="95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1754">
                                            <p:txEl>
                                              <p:pRg st="6" end="6"/>
                                            </p:txEl>
                                          </p:spTgt>
                                        </p:tgtEl>
                                        <p:attrNameLst>
                                          <p:attrName>style.visibility</p:attrName>
                                        </p:attrNameLst>
                                      </p:cBhvr>
                                      <p:to>
                                        <p:strVal val="visible"/>
                                      </p:to>
                                    </p:set>
                                  </p:childTnLst>
                                </p:cTn>
                              </p:par>
                            </p:childTnLst>
                          </p:cTn>
                        </p:par>
                        <p:par>
                          <p:cTn id="22" fill="hold" nodeType="afterGroup">
                            <p:stCondLst>
                              <p:cond delay="117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1754">
                                            <p:txEl>
                                              <p:pRg st="8" end="8"/>
                                            </p:txEl>
                                          </p:spTgt>
                                        </p:tgtEl>
                                        <p:attrNameLst>
                                          <p:attrName>style.visibility</p:attrName>
                                        </p:attrNameLst>
                                      </p:cBhvr>
                                      <p:to>
                                        <p:strVal val="visible"/>
                                      </p:to>
                                    </p:set>
                                  </p:childTnLst>
                                </p:cTn>
                              </p:par>
                            </p:childTnLst>
                          </p:cTn>
                        </p:par>
                        <p:par>
                          <p:cTn id="25" fill="hold" nodeType="afterGroup">
                            <p:stCondLst>
                              <p:cond delay="132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1758">
                                            <p:txEl>
                                              <p:pRg st="0" end="0"/>
                                            </p:txEl>
                                          </p:spTgt>
                                        </p:tgtEl>
                                        <p:attrNameLst>
                                          <p:attrName>style.visibility</p:attrName>
                                        </p:attrNameLst>
                                      </p:cBhvr>
                                      <p:to>
                                        <p:strVal val="visible"/>
                                      </p:to>
                                    </p:set>
                                  </p:childTnLst>
                                </p:cTn>
                              </p:par>
                            </p:childTnLst>
                          </p:cTn>
                        </p:par>
                        <p:par>
                          <p:cTn id="28" fill="hold" nodeType="afterGroup">
                            <p:stCondLst>
                              <p:cond delay="147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1758">
                                            <p:txEl>
                                              <p:pRg st="1" end="1"/>
                                            </p:txEl>
                                          </p:spTgt>
                                        </p:tgtEl>
                                        <p:attrNameLst>
                                          <p:attrName>style.visibility</p:attrName>
                                        </p:attrNameLst>
                                      </p:cBhvr>
                                      <p:to>
                                        <p:strVal val="visible"/>
                                      </p:to>
                                    </p:set>
                                  </p:childTnLst>
                                </p:cTn>
                              </p:par>
                            </p:childTnLst>
                          </p:cTn>
                        </p:par>
                        <p:par>
                          <p:cTn id="31" fill="hold" nodeType="afterGroup">
                            <p:stCondLst>
                              <p:cond delay="162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1758">
                                            <p:txEl>
                                              <p:pRg st="4" end="4"/>
                                            </p:txEl>
                                          </p:spTgt>
                                        </p:tgtEl>
                                        <p:attrNameLst>
                                          <p:attrName>style.visibility</p:attrName>
                                        </p:attrNameLst>
                                      </p:cBhvr>
                                      <p:to>
                                        <p:strVal val="visible"/>
                                      </p:to>
                                    </p:set>
                                  </p:childTnLst>
                                </p:cTn>
                              </p:par>
                            </p:childTnLst>
                          </p:cTn>
                        </p:par>
                        <p:par>
                          <p:cTn id="34" fill="hold" nodeType="afterGroup">
                            <p:stCondLst>
                              <p:cond delay="17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1758">
                                            <p:txEl>
                                              <p:pRg st="5" end="5"/>
                                            </p:txEl>
                                          </p:spTgt>
                                        </p:tgtEl>
                                        <p:attrNameLst>
                                          <p:attrName>style.visibility</p:attrName>
                                        </p:attrNameLst>
                                      </p:cBhvr>
                                      <p:to>
                                        <p:strVal val="visible"/>
                                      </p:to>
                                    </p:set>
                                  </p:childTnLst>
                                </p:cTn>
                              </p:par>
                            </p:childTnLst>
                          </p:cTn>
                        </p:par>
                        <p:par>
                          <p:cTn id="37" fill="hold" nodeType="afterGroup">
                            <p:stCondLst>
                              <p:cond delay="177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1758">
                                            <p:txEl>
                                              <p:pRg st="6" end="6"/>
                                            </p:txEl>
                                          </p:spTgt>
                                        </p:tgtEl>
                                        <p:attrNameLst>
                                          <p:attrName>style.visibility</p:attrName>
                                        </p:attrNameLst>
                                      </p:cBhvr>
                                      <p:to>
                                        <p:strVal val="visible"/>
                                      </p:to>
                                    </p:set>
                                  </p:childTnLst>
                                </p:cTn>
                              </p:par>
                            </p:childTnLst>
                          </p:cTn>
                        </p:par>
                        <p:par>
                          <p:cTn id="40" fill="hold" nodeType="afterGroup">
                            <p:stCondLst>
                              <p:cond delay="20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1758">
                                            <p:txEl>
                                              <p:pRg st="8" end="8"/>
                                            </p:txEl>
                                          </p:spTgt>
                                        </p:tgtEl>
                                        <p:attrNameLst>
                                          <p:attrName>style.visibility</p:attrName>
                                        </p:attrNameLst>
                                      </p:cBhvr>
                                      <p:to>
                                        <p:strVal val="visible"/>
                                      </p:to>
                                    </p:set>
                                  </p:childTnLst>
                                </p:cTn>
                              </p:par>
                            </p:childTnLst>
                          </p:cTn>
                        </p:par>
                        <p:par>
                          <p:cTn id="43" fill="hold" nodeType="afterGroup">
                            <p:stCondLst>
                              <p:cond delay="21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1766">
                                            <p:txEl>
                                              <p:pRg st="0" end="0"/>
                                            </p:txEl>
                                          </p:spTgt>
                                        </p:tgtEl>
                                        <p:attrNameLst>
                                          <p:attrName>style.visibility</p:attrName>
                                        </p:attrNameLst>
                                      </p:cBhvr>
                                      <p:to>
                                        <p:strVal val="visible"/>
                                      </p:to>
                                    </p:set>
                                  </p:childTnLst>
                                </p:cTn>
                              </p:par>
                            </p:childTnLst>
                          </p:cTn>
                        </p:par>
                        <p:par>
                          <p:cTn id="46" fill="hold" nodeType="afterGroup">
                            <p:stCondLst>
                              <p:cond delay="2300"/>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1766">
                                            <p:txEl>
                                              <p:pRg st="1" end="1"/>
                                            </p:txEl>
                                          </p:spTgt>
                                        </p:tgtEl>
                                        <p:attrNameLst>
                                          <p:attrName>style.visibility</p:attrName>
                                        </p:attrNameLst>
                                      </p:cBhvr>
                                      <p:to>
                                        <p:strVal val="visible"/>
                                      </p:to>
                                    </p:set>
                                  </p:childTnLst>
                                </p:cTn>
                              </p:par>
                            </p:childTnLst>
                          </p:cTn>
                        </p:par>
                        <p:par>
                          <p:cTn id="49" fill="hold" nodeType="afterGroup">
                            <p:stCondLst>
                              <p:cond delay="245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1766">
                                            <p:txEl>
                                              <p:pRg st="2" end="2"/>
                                            </p:txEl>
                                          </p:spTgt>
                                        </p:tgtEl>
                                        <p:attrNameLst>
                                          <p:attrName>style.visibility</p:attrName>
                                        </p:attrNameLst>
                                      </p:cBhvr>
                                      <p:to>
                                        <p:strVal val="visible"/>
                                      </p:to>
                                    </p:set>
                                  </p:childTnLst>
                                </p:cTn>
                              </p:par>
                            </p:childTnLst>
                          </p:cTn>
                        </p:par>
                        <p:par>
                          <p:cTn id="52" fill="hold" nodeType="afterGroup">
                            <p:stCondLst>
                              <p:cond delay="252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31766">
                                            <p:txEl>
                                              <p:pRg st="3" end="3"/>
                                            </p:txEl>
                                          </p:spTgt>
                                        </p:tgtEl>
                                        <p:attrNameLst>
                                          <p:attrName>style.visibility</p:attrName>
                                        </p:attrNameLst>
                                      </p:cBhvr>
                                      <p:to>
                                        <p:strVal val="visible"/>
                                      </p:to>
                                    </p:set>
                                  </p:childTnLst>
                                </p:cTn>
                              </p:par>
                            </p:childTnLst>
                          </p:cTn>
                        </p:par>
                        <p:par>
                          <p:cTn id="55" fill="hold" nodeType="afterGroup">
                            <p:stCondLst>
                              <p:cond delay="2600"/>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31766">
                                            <p:txEl>
                                              <p:pRg st="5" end="5"/>
                                            </p:txEl>
                                          </p:spTgt>
                                        </p:tgtEl>
                                        <p:attrNameLst>
                                          <p:attrName>style.visibility</p:attrName>
                                        </p:attrNameLst>
                                      </p:cBhvr>
                                      <p:to>
                                        <p:strVal val="visible"/>
                                      </p:to>
                                    </p:set>
                                  </p:childTnLst>
                                </p:cTn>
                              </p:par>
                            </p:childTnLst>
                          </p:cTn>
                        </p:par>
                        <p:par>
                          <p:cTn id="58" fill="hold" nodeType="afterGroup">
                            <p:stCondLst>
                              <p:cond delay="2750"/>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31766">
                                            <p:txEl>
                                              <p:pRg st="6" end="6"/>
                                            </p:txEl>
                                          </p:spTgt>
                                        </p:tgtEl>
                                        <p:attrNameLst>
                                          <p:attrName>style.visibility</p:attrName>
                                        </p:attrNameLst>
                                      </p:cBhvr>
                                      <p:to>
                                        <p:strVal val="visible"/>
                                      </p:to>
                                    </p:set>
                                  </p:childTnLst>
                                </p:cTn>
                              </p:par>
                            </p:childTnLst>
                          </p:cTn>
                        </p:par>
                        <p:par>
                          <p:cTn id="61" fill="hold" nodeType="afterGroup">
                            <p:stCondLst>
                              <p:cond delay="275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31766">
                                            <p:txEl>
                                              <p:pRg st="7" end="7"/>
                                            </p:txEl>
                                          </p:spTgt>
                                        </p:tgtEl>
                                        <p:attrNameLst>
                                          <p:attrName>style.visibility</p:attrName>
                                        </p:attrNameLst>
                                      </p:cBhvr>
                                      <p:to>
                                        <p:strVal val="visible"/>
                                      </p:to>
                                    </p:set>
                                  </p:childTnLst>
                                </p:cTn>
                              </p:par>
                            </p:childTnLst>
                          </p:cTn>
                        </p:par>
                        <p:par>
                          <p:cTn id="64" fill="hold" nodeType="afterGroup">
                            <p:stCondLst>
                              <p:cond delay="2825"/>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31766">
                                            <p:txEl>
                                              <p:pRg st="8" end="8"/>
                                            </p:txEl>
                                          </p:spTgt>
                                        </p:tgtEl>
                                        <p:attrNameLst>
                                          <p:attrName>style.visibility</p:attrName>
                                        </p:attrNameLst>
                                      </p:cBhvr>
                                      <p:to>
                                        <p:strVal val="visible"/>
                                      </p:to>
                                    </p:set>
                                  </p:childTnLst>
                                </p:cTn>
                              </p:par>
                            </p:childTnLst>
                          </p:cTn>
                        </p:par>
                        <p:par>
                          <p:cTn id="67" fill="hold" nodeType="afterGroup">
                            <p:stCondLst>
                              <p:cond delay="2975"/>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31766">
                                            <p:txEl>
                                              <p:pRg st="10" end="10"/>
                                            </p:txEl>
                                          </p:spTgt>
                                        </p:tgtEl>
                                        <p:attrNameLst>
                                          <p:attrName>style.visibility</p:attrName>
                                        </p:attrNameLst>
                                      </p:cBhvr>
                                      <p:to>
                                        <p:strVal val="visible"/>
                                      </p:to>
                                    </p:set>
                                  </p:childTnLst>
                                </p:cTn>
                              </p:par>
                            </p:childTnLst>
                          </p:cTn>
                        </p:par>
                        <p:par>
                          <p:cTn id="70" fill="hold" nodeType="afterGroup">
                            <p:stCondLst>
                              <p:cond delay="3125"/>
                            </p:stCondLst>
                            <p:childTnLst>
                              <p:par>
                                <p:cTn id="71" presetID="1" presetClass="entr" presetSubtype="0" fill="hold" grpId="0" nodeType="afterEffect">
                                  <p:stCondLst>
                                    <p:cond delay="0"/>
                                  </p:stCondLst>
                                  <p:iterate type="lt">
                                    <p:tmAbs val="75"/>
                                  </p:iterate>
                                  <p:childTnLst>
                                    <p:set>
                                      <p:cBhvr>
                                        <p:cTn id="72" dur="1" fill="hold">
                                          <p:stCondLst>
                                            <p:cond delay="74"/>
                                          </p:stCondLst>
                                        </p:cTn>
                                        <p:tgtEl>
                                          <p:spTgt spid="31766">
                                            <p:txEl>
                                              <p:pRg st="12" end="12"/>
                                            </p:txEl>
                                          </p:spTgt>
                                        </p:tgtEl>
                                        <p:attrNameLst>
                                          <p:attrName>style.visibility</p:attrName>
                                        </p:attrNameLst>
                                      </p:cBhvr>
                                      <p:to>
                                        <p:strVal val="visible"/>
                                      </p:to>
                                    </p:set>
                                  </p:childTnLst>
                                </p:cTn>
                              </p:par>
                            </p:childTnLst>
                          </p:cTn>
                        </p:par>
                        <p:par>
                          <p:cTn id="73" fill="hold" nodeType="afterGroup">
                            <p:stCondLst>
                              <p:cond delay="3425"/>
                            </p:stCondLst>
                            <p:childTnLst>
                              <p:par>
                                <p:cTn id="74" presetID="1" presetClass="entr" presetSubtype="0" fill="hold" grpId="0" nodeType="afterEffect">
                                  <p:stCondLst>
                                    <p:cond delay="0"/>
                                  </p:stCondLst>
                                  <p:iterate type="lt">
                                    <p:tmAbs val="75"/>
                                  </p:iterate>
                                  <p:childTnLst>
                                    <p:set>
                                      <p:cBhvr>
                                        <p:cTn id="75" dur="1" fill="hold">
                                          <p:stCondLst>
                                            <p:cond delay="74"/>
                                          </p:stCondLst>
                                        </p:cTn>
                                        <p:tgtEl>
                                          <p:spTgt spid="3176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build="p" autoUpdateAnimBg="0" advAuto="0"/>
      <p:bldP spid="31758" grpId="0" build="p" autoUpdateAnimBg="0" advAuto="0"/>
      <p:bldP spid="31765" grpId="0" autoUpdateAnimBg="0"/>
      <p:bldP spid="31766" grpId="0" build="p" autoUpdateAnimBg="0" advAuto="0"/>
    </p:bldLst>
  </p:timing>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D0DFDF2-6F4B-DC73-3CAE-C7DDDA5FADE9}"/>
              </a:ext>
            </a:extLst>
          </p:cNvPr>
          <p:cNvSpPr>
            <a:spLocks noGrp="1" noChangeArrowheads="1"/>
          </p:cNvSpPr>
          <p:nvPr>
            <p:ph type="title"/>
          </p:nvPr>
        </p:nvSpPr>
        <p:spPr>
          <a:xfrm>
            <a:off x="1257300" y="1266825"/>
            <a:ext cx="5340350" cy="290513"/>
          </a:xfrm>
        </p:spPr>
        <p:txBody>
          <a:bodyPr/>
          <a:lstStyle/>
          <a:p>
            <a:endParaRPr lang="zh-TW" altLang="en-US"/>
          </a:p>
        </p:txBody>
      </p:sp>
      <p:pic>
        <p:nvPicPr>
          <p:cNvPr id="32772" name="Picture 4">
            <a:extLst>
              <a:ext uri="{FF2B5EF4-FFF2-40B4-BE49-F238E27FC236}">
                <a16:creationId xmlns:a16="http://schemas.microsoft.com/office/drawing/2014/main" id="{53B5A802-806E-8CD4-8B7B-C3B06E069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488" y="682625"/>
            <a:ext cx="8291512" cy="6173788"/>
          </a:xfrm>
          <a:prstGeom prst="rect">
            <a:avLst/>
          </a:prstGeom>
          <a:noFill/>
          <a:extLst>
            <a:ext uri="{909E8E84-426E-40DD-AFC4-6F175D3DCCD1}">
              <a14:hiddenFill xmlns:a14="http://schemas.microsoft.com/office/drawing/2010/main">
                <a:solidFill>
                  <a:srgbClr val="FFFFFF"/>
                </a:solidFill>
              </a14:hiddenFill>
            </a:ext>
          </a:extLst>
        </p:spPr>
      </p:pic>
      <p:sp>
        <p:nvSpPr>
          <p:cNvPr id="32773" name="Text Box 5">
            <a:extLst>
              <a:ext uri="{FF2B5EF4-FFF2-40B4-BE49-F238E27FC236}">
                <a16:creationId xmlns:a16="http://schemas.microsoft.com/office/drawing/2014/main" id="{BC48C1F5-8ABA-7CF7-DFAC-652169059FEF}"/>
              </a:ext>
            </a:extLst>
          </p:cNvPr>
          <p:cNvSpPr txBox="1">
            <a:spLocks noChangeArrowheads="1"/>
          </p:cNvSpPr>
          <p:nvPr/>
        </p:nvSpPr>
        <p:spPr bwMode="auto">
          <a:xfrm>
            <a:off x="2909888" y="914400"/>
            <a:ext cx="1163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ea typeface="標楷體" panose="03000509000000000000" pitchFamily="65" charset="-120"/>
              </a:rPr>
              <a:t>所有權</a:t>
            </a:r>
          </a:p>
        </p:txBody>
      </p:sp>
      <p:sp>
        <p:nvSpPr>
          <p:cNvPr id="32774" name="Text Box 6">
            <a:extLst>
              <a:ext uri="{FF2B5EF4-FFF2-40B4-BE49-F238E27FC236}">
                <a16:creationId xmlns:a16="http://schemas.microsoft.com/office/drawing/2014/main" id="{4A22E6AA-0E11-A58A-B62E-72D7D3490FC3}"/>
              </a:ext>
            </a:extLst>
          </p:cNvPr>
          <p:cNvSpPr txBox="1">
            <a:spLocks noChangeArrowheads="1"/>
          </p:cNvSpPr>
          <p:nvPr/>
        </p:nvSpPr>
        <p:spPr bwMode="auto">
          <a:xfrm>
            <a:off x="2905125" y="1146175"/>
            <a:ext cx="3190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ea typeface="標楷體" panose="03000509000000000000" pitchFamily="65" charset="-120"/>
              </a:rPr>
              <a:t>新台幣800萬元(國字.億.萬.元及數目字</a:t>
            </a:r>
            <a:r>
              <a:rPr lang="en-US" altLang="zh-TW" sz="1400">
                <a:solidFill>
                  <a:srgbClr val="0000CC"/>
                </a:solidFill>
                <a:ea typeface="標楷體" panose="03000509000000000000" pitchFamily="65" charset="-120"/>
              </a:rPr>
              <a:t>)</a:t>
            </a:r>
          </a:p>
        </p:txBody>
      </p:sp>
      <p:sp>
        <p:nvSpPr>
          <p:cNvPr id="32775" name="Text Box 7">
            <a:extLst>
              <a:ext uri="{FF2B5EF4-FFF2-40B4-BE49-F238E27FC236}">
                <a16:creationId xmlns:a16="http://schemas.microsoft.com/office/drawing/2014/main" id="{2DDF339B-DB24-0AD0-0AF7-CC62F9058BD8}"/>
              </a:ext>
            </a:extLst>
          </p:cNvPr>
          <p:cNvSpPr txBox="1">
            <a:spLocks noChangeArrowheads="1"/>
          </p:cNvSpPr>
          <p:nvPr/>
        </p:nvSpPr>
        <p:spPr bwMode="auto">
          <a:xfrm>
            <a:off x="2789238" y="1376363"/>
            <a:ext cx="635476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ea typeface="標楷體" panose="03000509000000000000" pitchFamily="65" charset="-120"/>
              </a:rPr>
              <a:t>民國96年9月27日之金錢消費借貸或</a:t>
            </a:r>
            <a:r>
              <a:rPr lang="en-US" altLang="zh-TW" sz="1200">
                <a:solidFill>
                  <a:srgbClr val="0000CC"/>
                </a:solidFill>
                <a:ea typeface="標楷體" panose="03000509000000000000" pitchFamily="65" charset="-120"/>
              </a:rPr>
              <a:t>o</a:t>
            </a:r>
            <a:r>
              <a:rPr lang="zh-TW" altLang="en-US" sz="1200">
                <a:solidFill>
                  <a:srgbClr val="0000CC"/>
                </a:solidFill>
                <a:ea typeface="標楷體" panose="03000509000000000000" pitchFamily="65" charset="-120"/>
              </a:rPr>
              <a:t>年</a:t>
            </a:r>
            <a:r>
              <a:rPr lang="en-US" altLang="zh-TW" sz="1200">
                <a:solidFill>
                  <a:srgbClr val="0000CC"/>
                </a:solidFill>
                <a:ea typeface="標楷體" panose="03000509000000000000" pitchFamily="65" charset="-120"/>
              </a:rPr>
              <a:t>o</a:t>
            </a:r>
            <a:r>
              <a:rPr lang="zh-TW" altLang="en-US" sz="1200">
                <a:solidFill>
                  <a:srgbClr val="0000CC"/>
                </a:solidFill>
                <a:ea typeface="標楷體" panose="03000509000000000000" pitchFamily="65" charset="-120"/>
              </a:rPr>
              <a:t>月</a:t>
            </a:r>
            <a:r>
              <a:rPr lang="en-US" altLang="zh-TW" sz="1200">
                <a:solidFill>
                  <a:srgbClr val="0000CC"/>
                </a:solidFill>
                <a:ea typeface="標楷體" panose="03000509000000000000" pitchFamily="65" charset="-120"/>
              </a:rPr>
              <a:t>o</a:t>
            </a:r>
            <a:r>
              <a:rPr lang="zh-TW" altLang="en-US" sz="1200">
                <a:solidFill>
                  <a:srgbClr val="0000CC"/>
                </a:solidFill>
                <a:ea typeface="標楷體" panose="03000509000000000000" pitchFamily="65" charset="-120"/>
              </a:rPr>
              <a:t>日之買賣契約之擔保—</a:t>
            </a:r>
            <a:r>
              <a:rPr kumimoji="0" lang="zh-TW" altLang="en-US" sz="1200">
                <a:solidFill>
                  <a:srgbClr val="0000CC"/>
                </a:solidFill>
                <a:ea typeface="標楷體" panose="03000509000000000000" pitchFamily="65" charset="-120"/>
              </a:rPr>
              <a:t>視</a:t>
            </a:r>
            <a:r>
              <a:rPr lang="zh-TW" altLang="en-US" sz="1200">
                <a:solidFill>
                  <a:srgbClr val="0000CC"/>
                </a:solidFill>
                <a:ea typeface="標楷體" panose="03000509000000000000" pitchFamily="65" charset="-120"/>
              </a:rPr>
              <a:t>情況而定書寫</a:t>
            </a:r>
          </a:p>
        </p:txBody>
      </p:sp>
      <p:sp>
        <p:nvSpPr>
          <p:cNvPr id="32776" name="Line 8">
            <a:extLst>
              <a:ext uri="{FF2B5EF4-FFF2-40B4-BE49-F238E27FC236}">
                <a16:creationId xmlns:a16="http://schemas.microsoft.com/office/drawing/2014/main" id="{CA992B96-0D5A-42F3-96A3-13E237C65264}"/>
              </a:ext>
            </a:extLst>
          </p:cNvPr>
          <p:cNvSpPr>
            <a:spLocks noChangeShapeType="1"/>
          </p:cNvSpPr>
          <p:nvPr/>
        </p:nvSpPr>
        <p:spPr bwMode="auto">
          <a:xfrm>
            <a:off x="2971800" y="1676400"/>
            <a:ext cx="1047750" cy="120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777" name="Text Box 9">
            <a:extLst>
              <a:ext uri="{FF2B5EF4-FFF2-40B4-BE49-F238E27FC236}">
                <a16:creationId xmlns:a16="http://schemas.microsoft.com/office/drawing/2014/main" id="{3FA620C7-B593-0995-3A77-95A79F261E41}"/>
              </a:ext>
            </a:extLst>
          </p:cNvPr>
          <p:cNvSpPr txBox="1">
            <a:spLocks noChangeArrowheads="1"/>
          </p:cNvSpPr>
          <p:nvPr/>
        </p:nvSpPr>
        <p:spPr bwMode="auto">
          <a:xfrm>
            <a:off x="4116388" y="1531938"/>
            <a:ext cx="3657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ea typeface="標楷體" panose="03000509000000000000" pitchFamily="65" charset="-120"/>
              </a:rPr>
              <a:t>普通抵押權本欄免填</a:t>
            </a:r>
          </a:p>
        </p:txBody>
      </p:sp>
      <p:sp>
        <p:nvSpPr>
          <p:cNvPr id="32778" name="Text Box 10">
            <a:extLst>
              <a:ext uri="{FF2B5EF4-FFF2-40B4-BE49-F238E27FC236}">
                <a16:creationId xmlns:a16="http://schemas.microsoft.com/office/drawing/2014/main" id="{9006C00C-F6FC-61D7-AEC2-91B26B238CA0}"/>
              </a:ext>
            </a:extLst>
          </p:cNvPr>
          <p:cNvSpPr txBox="1">
            <a:spLocks noChangeArrowheads="1"/>
          </p:cNvSpPr>
          <p:nvPr/>
        </p:nvSpPr>
        <p:spPr bwMode="auto">
          <a:xfrm>
            <a:off x="2813050" y="1809750"/>
            <a:ext cx="617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latin typeface="標楷體" panose="03000509000000000000" pitchFamily="65" charset="-120"/>
                <a:ea typeface="標楷體" panose="03000509000000000000" pitchFamily="65" charset="-120"/>
              </a:rPr>
              <a:t>民國127年9月27日(不得超過立約日期30年</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0" name="Text Box 12">
            <a:extLst>
              <a:ext uri="{FF2B5EF4-FFF2-40B4-BE49-F238E27FC236}">
                <a16:creationId xmlns:a16="http://schemas.microsoft.com/office/drawing/2014/main" id="{A55EB028-1E8C-0902-852D-E3486DD1202D}"/>
              </a:ext>
            </a:extLst>
          </p:cNvPr>
          <p:cNvSpPr txBox="1">
            <a:spLocks noChangeArrowheads="1"/>
          </p:cNvSpPr>
          <p:nvPr>
            <p:ph type="body" idx="1"/>
          </p:nvPr>
        </p:nvSpPr>
        <p:spPr>
          <a:xfrm>
            <a:off x="2814638" y="2020888"/>
            <a:ext cx="4970462" cy="3810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FontTx/>
              <a:buNone/>
            </a:pPr>
            <a:r>
              <a:rPr lang="zh-TW" altLang="en-US" sz="1400">
                <a:solidFill>
                  <a:srgbClr val="0000CC"/>
                </a:solidFill>
                <a:latin typeface="標楷體" panose="03000509000000000000" pitchFamily="65" charset="-120"/>
                <a:ea typeface="標楷體" panose="03000509000000000000" pitchFamily="65" charset="-120"/>
              </a:rPr>
              <a:t>無(約定無利息時填寫</a:t>
            </a:r>
            <a:r>
              <a:rPr lang="zh-TW" altLang="en-US" sz="1400" u="sng">
                <a:solidFill>
                  <a:srgbClr val="0000CC"/>
                </a:solidFill>
                <a:latin typeface="標楷體" panose="03000509000000000000" pitchFamily="65" charset="-120"/>
                <a:ea typeface="標楷體" panose="03000509000000000000" pitchFamily="65" charset="-120"/>
              </a:rPr>
              <a:t>無</a:t>
            </a:r>
            <a:r>
              <a:rPr lang="zh-TW" altLang="en-US" sz="1400">
                <a:solidFill>
                  <a:srgbClr val="0000CC"/>
                </a:solidFill>
                <a:latin typeface="標楷體" panose="03000509000000000000" pitchFamily="65" charset="-120"/>
                <a:ea typeface="標楷體" panose="03000509000000000000" pitchFamily="65" charset="-120"/>
              </a:rPr>
              <a:t>,未約定者填寫</a:t>
            </a:r>
            <a:r>
              <a:rPr lang="zh-TW" altLang="en-US" sz="1400" u="sng">
                <a:solidFill>
                  <a:srgbClr val="0000CC"/>
                </a:solidFill>
                <a:latin typeface="標楷體" panose="03000509000000000000" pitchFamily="65" charset="-120"/>
                <a:ea typeface="標楷體" panose="03000509000000000000" pitchFamily="65" charset="-120"/>
              </a:rPr>
              <a:t>空白</a:t>
            </a:r>
            <a:r>
              <a:rPr lang="zh-TW" altLang="en-US" sz="1400">
                <a:solidFill>
                  <a:srgbClr val="0000CC"/>
                </a:solidFill>
                <a:latin typeface="標楷體" panose="03000509000000000000" pitchFamily="65" charset="-120"/>
                <a:ea typeface="標楷體" panose="03000509000000000000" pitchFamily="65" charset="-120"/>
              </a:rPr>
              <a:t>或</a:t>
            </a:r>
            <a:r>
              <a:rPr lang="zh-TW" altLang="en-US" sz="1400" u="sng">
                <a:solidFill>
                  <a:srgbClr val="0000CC"/>
                </a:solidFill>
                <a:latin typeface="標楷體" panose="03000509000000000000" pitchFamily="65" charset="-120"/>
                <a:ea typeface="標楷體" panose="03000509000000000000" pitchFamily="65" charset="-120"/>
              </a:rPr>
              <a:t>畫斜線</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1" name="Text Box 13">
            <a:extLst>
              <a:ext uri="{FF2B5EF4-FFF2-40B4-BE49-F238E27FC236}">
                <a16:creationId xmlns:a16="http://schemas.microsoft.com/office/drawing/2014/main" id="{18449FB2-697B-6AA9-836F-E6FBE3AA9D76}"/>
              </a:ext>
            </a:extLst>
          </p:cNvPr>
          <p:cNvSpPr txBox="1">
            <a:spLocks noChangeArrowheads="1"/>
          </p:cNvSpPr>
          <p:nvPr/>
        </p:nvSpPr>
        <p:spPr bwMode="auto">
          <a:xfrm>
            <a:off x="2808288" y="2282825"/>
            <a:ext cx="49704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400">
                <a:solidFill>
                  <a:srgbClr val="0000CC"/>
                </a:solidFill>
                <a:latin typeface="標楷體" panose="03000509000000000000" pitchFamily="65" charset="-120"/>
                <a:ea typeface="標楷體" panose="03000509000000000000" pitchFamily="65" charset="-120"/>
              </a:rPr>
              <a:t>無(約定無利息時填寫</a:t>
            </a:r>
            <a:r>
              <a:rPr lang="zh-TW" altLang="en-US" sz="1400" u="sng">
                <a:solidFill>
                  <a:srgbClr val="0000CC"/>
                </a:solidFill>
                <a:latin typeface="標楷體" panose="03000509000000000000" pitchFamily="65" charset="-120"/>
                <a:ea typeface="標楷體" panose="03000509000000000000" pitchFamily="65" charset="-120"/>
              </a:rPr>
              <a:t>無</a:t>
            </a:r>
            <a:r>
              <a:rPr lang="zh-TW" altLang="en-US" sz="1400">
                <a:solidFill>
                  <a:srgbClr val="0000CC"/>
                </a:solidFill>
                <a:latin typeface="標楷體" panose="03000509000000000000" pitchFamily="65" charset="-120"/>
                <a:ea typeface="標楷體" panose="03000509000000000000" pitchFamily="65" charset="-120"/>
              </a:rPr>
              <a:t>,未約定者填寫</a:t>
            </a:r>
            <a:r>
              <a:rPr lang="zh-TW" altLang="en-US" sz="1400" u="sng">
                <a:solidFill>
                  <a:srgbClr val="0000CC"/>
                </a:solidFill>
                <a:latin typeface="標楷體" panose="03000509000000000000" pitchFamily="65" charset="-120"/>
                <a:ea typeface="標楷體" panose="03000509000000000000" pitchFamily="65" charset="-120"/>
              </a:rPr>
              <a:t>空白</a:t>
            </a:r>
            <a:r>
              <a:rPr lang="zh-TW" altLang="en-US" sz="1400">
                <a:solidFill>
                  <a:srgbClr val="0000CC"/>
                </a:solidFill>
                <a:latin typeface="標楷體" panose="03000509000000000000" pitchFamily="65" charset="-120"/>
                <a:ea typeface="標楷體" panose="03000509000000000000" pitchFamily="65" charset="-120"/>
              </a:rPr>
              <a:t>或</a:t>
            </a:r>
            <a:r>
              <a:rPr lang="zh-TW" altLang="en-US" sz="1400" u="sng">
                <a:solidFill>
                  <a:srgbClr val="0000CC"/>
                </a:solidFill>
                <a:latin typeface="標楷體" panose="03000509000000000000" pitchFamily="65" charset="-120"/>
                <a:ea typeface="標楷體" panose="03000509000000000000" pitchFamily="65" charset="-120"/>
              </a:rPr>
              <a:t>畫斜線</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2" name="Text Box 14">
            <a:extLst>
              <a:ext uri="{FF2B5EF4-FFF2-40B4-BE49-F238E27FC236}">
                <a16:creationId xmlns:a16="http://schemas.microsoft.com/office/drawing/2014/main" id="{5022AE4C-B89C-8289-DF80-2481D0386455}"/>
              </a:ext>
            </a:extLst>
          </p:cNvPr>
          <p:cNvSpPr txBox="1">
            <a:spLocks noChangeArrowheads="1"/>
          </p:cNvSpPr>
          <p:nvPr/>
        </p:nvSpPr>
        <p:spPr bwMode="auto">
          <a:xfrm>
            <a:off x="2806700" y="2489200"/>
            <a:ext cx="49704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400">
                <a:solidFill>
                  <a:srgbClr val="0000CC"/>
                </a:solidFill>
                <a:latin typeface="標楷體" panose="03000509000000000000" pitchFamily="65" charset="-120"/>
                <a:ea typeface="標楷體" panose="03000509000000000000" pitchFamily="65" charset="-120"/>
              </a:rPr>
              <a:t>無(約定無利息時填寫</a:t>
            </a:r>
            <a:r>
              <a:rPr lang="zh-TW" altLang="en-US" sz="1400" u="sng">
                <a:solidFill>
                  <a:srgbClr val="0000CC"/>
                </a:solidFill>
                <a:latin typeface="標楷體" panose="03000509000000000000" pitchFamily="65" charset="-120"/>
                <a:ea typeface="標楷體" panose="03000509000000000000" pitchFamily="65" charset="-120"/>
              </a:rPr>
              <a:t>無</a:t>
            </a:r>
            <a:r>
              <a:rPr lang="zh-TW" altLang="en-US" sz="1400">
                <a:solidFill>
                  <a:srgbClr val="0000CC"/>
                </a:solidFill>
                <a:latin typeface="標楷體" panose="03000509000000000000" pitchFamily="65" charset="-120"/>
                <a:ea typeface="標楷體" panose="03000509000000000000" pitchFamily="65" charset="-120"/>
              </a:rPr>
              <a:t>,未約定者填寫</a:t>
            </a:r>
            <a:r>
              <a:rPr lang="zh-TW" altLang="en-US" sz="1400" u="sng">
                <a:solidFill>
                  <a:srgbClr val="0000CC"/>
                </a:solidFill>
                <a:latin typeface="標楷體" panose="03000509000000000000" pitchFamily="65" charset="-120"/>
                <a:ea typeface="標楷體" panose="03000509000000000000" pitchFamily="65" charset="-120"/>
              </a:rPr>
              <a:t>空白</a:t>
            </a:r>
            <a:r>
              <a:rPr lang="zh-TW" altLang="en-US" sz="1400">
                <a:solidFill>
                  <a:srgbClr val="0000CC"/>
                </a:solidFill>
                <a:latin typeface="標楷體" panose="03000509000000000000" pitchFamily="65" charset="-120"/>
                <a:ea typeface="標楷體" panose="03000509000000000000" pitchFamily="65" charset="-120"/>
              </a:rPr>
              <a:t>或</a:t>
            </a:r>
            <a:r>
              <a:rPr lang="zh-TW" altLang="en-US" sz="1400" u="sng">
                <a:solidFill>
                  <a:srgbClr val="0000CC"/>
                </a:solidFill>
                <a:latin typeface="標楷體" panose="03000509000000000000" pitchFamily="65" charset="-120"/>
                <a:ea typeface="標楷體" panose="03000509000000000000" pitchFamily="65" charset="-120"/>
              </a:rPr>
              <a:t>畫斜線</a:t>
            </a:r>
            <a:r>
              <a:rPr lang="en-US" altLang="zh-TW" sz="1400">
                <a:solidFill>
                  <a:srgbClr val="0000CC"/>
                </a:solidFill>
                <a:latin typeface="標楷體" panose="03000509000000000000" pitchFamily="65" charset="-120"/>
                <a:ea typeface="標楷體" panose="03000509000000000000" pitchFamily="65" charset="-120"/>
              </a:rPr>
              <a:t>)</a:t>
            </a:r>
          </a:p>
        </p:txBody>
      </p:sp>
      <p:sp>
        <p:nvSpPr>
          <p:cNvPr id="32783" name="Text Box 15">
            <a:extLst>
              <a:ext uri="{FF2B5EF4-FFF2-40B4-BE49-F238E27FC236}">
                <a16:creationId xmlns:a16="http://schemas.microsoft.com/office/drawing/2014/main" id="{755CE2F6-FD94-6AC5-9F95-D6B2BA49E154}"/>
              </a:ext>
            </a:extLst>
          </p:cNvPr>
          <p:cNvSpPr txBox="1">
            <a:spLocks noChangeArrowheads="1"/>
          </p:cNvSpPr>
          <p:nvPr/>
        </p:nvSpPr>
        <p:spPr bwMode="auto">
          <a:xfrm>
            <a:off x="2784475" y="2730500"/>
            <a:ext cx="59499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1000">
                <a:solidFill>
                  <a:srgbClr val="0000CC"/>
                </a:solidFill>
                <a:latin typeface="標楷體" panose="03000509000000000000" pitchFamily="65" charset="-120"/>
                <a:ea typeface="標楷體" panose="03000509000000000000" pitchFamily="65" charset="-120"/>
              </a:rPr>
              <a:t>1.</a:t>
            </a:r>
            <a:r>
              <a:rPr lang="zh-TW" altLang="en-US" sz="1000">
                <a:solidFill>
                  <a:srgbClr val="0000CC"/>
                </a:solidFill>
                <a:latin typeface="標楷體" panose="03000509000000000000" pitchFamily="65" charset="-120"/>
                <a:ea typeface="標楷體" panose="03000509000000000000" pitchFamily="65" charset="-120"/>
              </a:rPr>
              <a:t>取得執行名義費用2.保全抵押物之費用3.因債務不履行而發生損害賠償(未約定者填寫</a:t>
            </a:r>
            <a:r>
              <a:rPr lang="zh-TW" altLang="en-US" sz="1000" u="sng">
                <a:solidFill>
                  <a:srgbClr val="0000CC"/>
                </a:solidFill>
                <a:latin typeface="標楷體" panose="03000509000000000000" pitchFamily="65" charset="-120"/>
                <a:ea typeface="標楷體" panose="03000509000000000000" pitchFamily="65" charset="-120"/>
              </a:rPr>
              <a:t>空白</a:t>
            </a:r>
            <a:r>
              <a:rPr lang="zh-TW" altLang="en-US" sz="1000">
                <a:solidFill>
                  <a:srgbClr val="0000CC"/>
                </a:solidFill>
                <a:latin typeface="標楷體" panose="03000509000000000000" pitchFamily="65" charset="-120"/>
                <a:ea typeface="標楷體" panose="03000509000000000000" pitchFamily="65" charset="-120"/>
              </a:rPr>
              <a:t>或</a:t>
            </a:r>
            <a:r>
              <a:rPr lang="zh-TW" altLang="en-US" sz="1000" u="sng">
                <a:solidFill>
                  <a:srgbClr val="0000CC"/>
                </a:solidFill>
                <a:latin typeface="標楷體" panose="03000509000000000000" pitchFamily="65" charset="-120"/>
                <a:ea typeface="標楷體" panose="03000509000000000000" pitchFamily="65" charset="-120"/>
              </a:rPr>
              <a:t>畫斜線</a:t>
            </a:r>
            <a:r>
              <a:rPr lang="en-US" altLang="zh-TW" sz="1000">
                <a:solidFill>
                  <a:srgbClr val="0000CC"/>
                </a:solidFill>
                <a:latin typeface="標楷體" panose="03000509000000000000" pitchFamily="65" charset="-120"/>
                <a:ea typeface="標楷體" panose="03000509000000000000" pitchFamily="65" charset="-120"/>
              </a:rPr>
              <a:t>)</a:t>
            </a:r>
          </a:p>
        </p:txBody>
      </p:sp>
      <p:sp>
        <p:nvSpPr>
          <p:cNvPr id="32784" name="Text Box 16">
            <a:extLst>
              <a:ext uri="{FF2B5EF4-FFF2-40B4-BE49-F238E27FC236}">
                <a16:creationId xmlns:a16="http://schemas.microsoft.com/office/drawing/2014/main" id="{C5B9EA58-10B8-B6D9-E0AE-9D8CC8DAAC05}"/>
              </a:ext>
            </a:extLst>
          </p:cNvPr>
          <p:cNvSpPr txBox="1">
            <a:spLocks noChangeArrowheads="1"/>
          </p:cNvSpPr>
          <p:nvPr/>
        </p:nvSpPr>
        <p:spPr bwMode="auto">
          <a:xfrm>
            <a:off x="1260475" y="4754563"/>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權利人  陳</a:t>
            </a:r>
            <a:r>
              <a:rPr lang="en-US" altLang="zh-TW" sz="1600">
                <a:solidFill>
                  <a:srgbClr val="0000CC"/>
                </a:solidFill>
                <a:ea typeface="標楷體" panose="03000509000000000000" pitchFamily="65" charset="-120"/>
              </a:rPr>
              <a:t>oo</a:t>
            </a:r>
          </a:p>
        </p:txBody>
      </p:sp>
      <p:sp>
        <p:nvSpPr>
          <p:cNvPr id="32786" name="Text Box 18">
            <a:extLst>
              <a:ext uri="{FF2B5EF4-FFF2-40B4-BE49-F238E27FC236}">
                <a16:creationId xmlns:a16="http://schemas.microsoft.com/office/drawing/2014/main" id="{D45566FB-70AB-2240-C748-AFA1B699BB00}"/>
              </a:ext>
            </a:extLst>
          </p:cNvPr>
          <p:cNvSpPr txBox="1">
            <a:spLocks noChangeArrowheads="1"/>
          </p:cNvSpPr>
          <p:nvPr/>
        </p:nvSpPr>
        <p:spPr bwMode="auto">
          <a:xfrm>
            <a:off x="1292225" y="5102225"/>
            <a:ext cx="9001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zh-TW" altLang="en-US" sz="1400">
                <a:solidFill>
                  <a:srgbClr val="0000CC"/>
                </a:solidFill>
                <a:ea typeface="標楷體" panose="03000509000000000000" pitchFamily="65" charset="-120"/>
              </a:rPr>
              <a:t>義務人</a:t>
            </a:r>
          </a:p>
          <a:p>
            <a:pPr>
              <a:lnSpc>
                <a:spcPct val="50000"/>
              </a:lnSpc>
              <a:spcBef>
                <a:spcPct val="50000"/>
              </a:spcBef>
            </a:pPr>
            <a:r>
              <a:rPr lang="zh-TW" altLang="en-US" sz="1400">
                <a:solidFill>
                  <a:srgbClr val="0000CC"/>
                </a:solidFill>
                <a:ea typeface="標楷體" panose="03000509000000000000" pitchFamily="65" charset="-120"/>
              </a:rPr>
              <a:t>兼債務人</a:t>
            </a:r>
          </a:p>
        </p:txBody>
      </p:sp>
      <p:sp>
        <p:nvSpPr>
          <p:cNvPr id="32787" name="Text Box 19">
            <a:extLst>
              <a:ext uri="{FF2B5EF4-FFF2-40B4-BE49-F238E27FC236}">
                <a16:creationId xmlns:a16="http://schemas.microsoft.com/office/drawing/2014/main" id="{43CB83D6-3189-2436-26BA-12843410DCEC}"/>
              </a:ext>
            </a:extLst>
          </p:cNvPr>
          <p:cNvSpPr txBox="1">
            <a:spLocks noChangeArrowheads="1"/>
          </p:cNvSpPr>
          <p:nvPr/>
        </p:nvSpPr>
        <p:spPr bwMode="auto">
          <a:xfrm>
            <a:off x="1946275" y="5087938"/>
            <a:ext cx="971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a:t>
            </a:r>
            <a:r>
              <a:rPr lang="en-US" altLang="zh-TW" sz="1600">
                <a:solidFill>
                  <a:srgbClr val="0000CC"/>
                </a:solidFill>
                <a:latin typeface="標楷體" panose="03000509000000000000" pitchFamily="65" charset="-120"/>
                <a:ea typeface="標楷體" panose="03000509000000000000" pitchFamily="65" charset="-120"/>
              </a:rPr>
              <a:t>oo</a:t>
            </a:r>
          </a:p>
        </p:txBody>
      </p:sp>
      <p:sp>
        <p:nvSpPr>
          <p:cNvPr id="32788" name="Text Box 20">
            <a:extLst>
              <a:ext uri="{FF2B5EF4-FFF2-40B4-BE49-F238E27FC236}">
                <a16:creationId xmlns:a16="http://schemas.microsoft.com/office/drawing/2014/main" id="{D0F14F62-F2D4-BBCE-ED99-470B477317E7}"/>
              </a:ext>
            </a:extLst>
          </p:cNvPr>
          <p:cNvSpPr txBox="1">
            <a:spLocks noChangeArrowheads="1"/>
          </p:cNvSpPr>
          <p:nvPr/>
        </p:nvSpPr>
        <p:spPr bwMode="auto">
          <a:xfrm>
            <a:off x="2514600" y="4800600"/>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en-US"/>
          </a:p>
        </p:txBody>
      </p:sp>
      <p:sp>
        <p:nvSpPr>
          <p:cNvPr id="32790" name="Text Box 22">
            <a:extLst>
              <a:ext uri="{FF2B5EF4-FFF2-40B4-BE49-F238E27FC236}">
                <a16:creationId xmlns:a16="http://schemas.microsoft.com/office/drawing/2014/main" id="{B92AC618-AF2F-7FB5-A4DA-E5D391F24E96}"/>
              </a:ext>
            </a:extLst>
          </p:cNvPr>
          <p:cNvSpPr txBox="1">
            <a:spLocks noChangeArrowheads="1"/>
          </p:cNvSpPr>
          <p:nvPr/>
        </p:nvSpPr>
        <p:spPr bwMode="auto">
          <a:xfrm>
            <a:off x="2400300" y="4740275"/>
            <a:ext cx="592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全部</a:t>
            </a:r>
          </a:p>
        </p:txBody>
      </p:sp>
      <p:sp>
        <p:nvSpPr>
          <p:cNvPr id="32791" name="Text Box 23">
            <a:extLst>
              <a:ext uri="{FF2B5EF4-FFF2-40B4-BE49-F238E27FC236}">
                <a16:creationId xmlns:a16="http://schemas.microsoft.com/office/drawing/2014/main" id="{F6675A11-871C-2886-1A97-DFC7FF0AE377}"/>
              </a:ext>
            </a:extLst>
          </p:cNvPr>
          <p:cNvSpPr txBox="1">
            <a:spLocks noChangeArrowheads="1"/>
          </p:cNvSpPr>
          <p:nvPr/>
        </p:nvSpPr>
        <p:spPr bwMode="auto">
          <a:xfrm>
            <a:off x="2789238" y="5033963"/>
            <a:ext cx="5921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全部</a:t>
            </a:r>
          </a:p>
        </p:txBody>
      </p:sp>
      <p:sp>
        <p:nvSpPr>
          <p:cNvPr id="32792" name="Text Box 24">
            <a:extLst>
              <a:ext uri="{FF2B5EF4-FFF2-40B4-BE49-F238E27FC236}">
                <a16:creationId xmlns:a16="http://schemas.microsoft.com/office/drawing/2014/main" id="{8CEA6430-E5D9-9A67-37F1-4D40AEC91CC5}"/>
              </a:ext>
            </a:extLst>
          </p:cNvPr>
          <p:cNvSpPr txBox="1">
            <a:spLocks noChangeArrowheads="1"/>
          </p:cNvSpPr>
          <p:nvPr/>
        </p:nvSpPr>
        <p:spPr bwMode="auto">
          <a:xfrm>
            <a:off x="3133725" y="4848225"/>
            <a:ext cx="1003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000">
                <a:solidFill>
                  <a:srgbClr val="0000CC"/>
                </a:solidFill>
                <a:latin typeface="標楷體" panose="03000509000000000000" pitchFamily="65" charset="-120"/>
                <a:ea typeface="標楷體" panose="03000509000000000000" pitchFamily="65" charset="-120"/>
              </a:rPr>
              <a:t>0年0月0日</a:t>
            </a:r>
          </a:p>
        </p:txBody>
      </p:sp>
      <p:sp>
        <p:nvSpPr>
          <p:cNvPr id="32793" name="Text Box 25">
            <a:extLst>
              <a:ext uri="{FF2B5EF4-FFF2-40B4-BE49-F238E27FC236}">
                <a16:creationId xmlns:a16="http://schemas.microsoft.com/office/drawing/2014/main" id="{39D14AAA-528A-8A53-A1B4-E53DBACEBDFF}"/>
              </a:ext>
            </a:extLst>
          </p:cNvPr>
          <p:cNvSpPr txBox="1">
            <a:spLocks noChangeArrowheads="1"/>
          </p:cNvSpPr>
          <p:nvPr/>
        </p:nvSpPr>
        <p:spPr bwMode="auto">
          <a:xfrm>
            <a:off x="3713163" y="4800600"/>
            <a:ext cx="1231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100">
                <a:solidFill>
                  <a:srgbClr val="0000CC"/>
                </a:solidFill>
              </a:rPr>
              <a:t>xxxxxxxxxx</a:t>
            </a:r>
          </a:p>
        </p:txBody>
      </p:sp>
      <p:sp>
        <p:nvSpPr>
          <p:cNvPr id="32794" name="Text Box 26">
            <a:extLst>
              <a:ext uri="{FF2B5EF4-FFF2-40B4-BE49-F238E27FC236}">
                <a16:creationId xmlns:a16="http://schemas.microsoft.com/office/drawing/2014/main" id="{7416BF13-4B41-0FC5-A732-68D50E20CEC1}"/>
              </a:ext>
            </a:extLst>
          </p:cNvPr>
          <p:cNvSpPr txBox="1">
            <a:spLocks noChangeArrowheads="1"/>
          </p:cNvSpPr>
          <p:nvPr/>
        </p:nvSpPr>
        <p:spPr bwMode="auto">
          <a:xfrm>
            <a:off x="4427538" y="4619625"/>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  oo  oo o  ooo oo oo o o</a:t>
            </a:r>
          </a:p>
        </p:txBody>
      </p:sp>
      <p:sp>
        <p:nvSpPr>
          <p:cNvPr id="32795" name="Text Box 27">
            <a:extLst>
              <a:ext uri="{FF2B5EF4-FFF2-40B4-BE49-F238E27FC236}">
                <a16:creationId xmlns:a16="http://schemas.microsoft.com/office/drawing/2014/main" id="{1053226E-B480-BABB-20EC-6BB54E994A45}"/>
              </a:ext>
            </a:extLst>
          </p:cNvPr>
          <p:cNvSpPr txBox="1">
            <a:spLocks noChangeArrowheads="1"/>
          </p:cNvSpPr>
          <p:nvPr/>
        </p:nvSpPr>
        <p:spPr bwMode="auto">
          <a:xfrm>
            <a:off x="7891463" y="4724400"/>
            <a:ext cx="944562"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2796" name="Text Box 28">
            <a:extLst>
              <a:ext uri="{FF2B5EF4-FFF2-40B4-BE49-F238E27FC236}">
                <a16:creationId xmlns:a16="http://schemas.microsoft.com/office/drawing/2014/main" id="{FE2E2D66-3AAC-124C-837E-6BC8CF58BD4B}"/>
              </a:ext>
            </a:extLst>
          </p:cNvPr>
          <p:cNvSpPr txBox="1">
            <a:spLocks noChangeArrowheads="1"/>
          </p:cNvSpPr>
          <p:nvPr/>
        </p:nvSpPr>
        <p:spPr bwMode="auto">
          <a:xfrm>
            <a:off x="3176588" y="5111750"/>
            <a:ext cx="10033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000">
                <a:solidFill>
                  <a:srgbClr val="0000CC"/>
                </a:solidFill>
                <a:latin typeface="標楷體" panose="03000509000000000000" pitchFamily="65" charset="-120"/>
                <a:ea typeface="標楷體" panose="03000509000000000000" pitchFamily="65" charset="-120"/>
              </a:rPr>
              <a:t>0年0月0日</a:t>
            </a:r>
          </a:p>
        </p:txBody>
      </p:sp>
      <p:sp>
        <p:nvSpPr>
          <p:cNvPr id="32797" name="Text Box 29">
            <a:extLst>
              <a:ext uri="{FF2B5EF4-FFF2-40B4-BE49-F238E27FC236}">
                <a16:creationId xmlns:a16="http://schemas.microsoft.com/office/drawing/2014/main" id="{2FFB6868-EF4F-14C5-0804-E9901BFDDB74}"/>
              </a:ext>
            </a:extLst>
          </p:cNvPr>
          <p:cNvSpPr txBox="1">
            <a:spLocks noChangeArrowheads="1"/>
          </p:cNvSpPr>
          <p:nvPr/>
        </p:nvSpPr>
        <p:spPr bwMode="auto">
          <a:xfrm>
            <a:off x="3692525" y="5143500"/>
            <a:ext cx="12319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100">
                <a:solidFill>
                  <a:srgbClr val="0000CC"/>
                </a:solidFill>
              </a:rPr>
              <a:t>xxxxxxxxxx</a:t>
            </a:r>
          </a:p>
        </p:txBody>
      </p:sp>
      <p:sp>
        <p:nvSpPr>
          <p:cNvPr id="32798" name="Text Box 30">
            <a:extLst>
              <a:ext uri="{FF2B5EF4-FFF2-40B4-BE49-F238E27FC236}">
                <a16:creationId xmlns:a16="http://schemas.microsoft.com/office/drawing/2014/main" id="{4E7DD382-2AEE-E1C9-652C-A8FFBAFF8198}"/>
              </a:ext>
            </a:extLst>
          </p:cNvPr>
          <p:cNvSpPr txBox="1">
            <a:spLocks noChangeArrowheads="1"/>
          </p:cNvSpPr>
          <p:nvPr/>
        </p:nvSpPr>
        <p:spPr bwMode="auto">
          <a:xfrm>
            <a:off x="4452938" y="4992688"/>
            <a:ext cx="3557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  oo  oo o  ooo oo oo o o</a:t>
            </a:r>
          </a:p>
        </p:txBody>
      </p:sp>
      <p:sp>
        <p:nvSpPr>
          <p:cNvPr id="32800" name="Text Box 32">
            <a:extLst>
              <a:ext uri="{FF2B5EF4-FFF2-40B4-BE49-F238E27FC236}">
                <a16:creationId xmlns:a16="http://schemas.microsoft.com/office/drawing/2014/main" id="{D2621E02-9D30-406A-82DA-909ADA06ED57}"/>
              </a:ext>
            </a:extLst>
          </p:cNvPr>
          <p:cNvSpPr txBox="1">
            <a:spLocks noChangeArrowheads="1"/>
          </p:cNvSpPr>
          <p:nvPr/>
        </p:nvSpPr>
        <p:spPr bwMode="auto">
          <a:xfrm>
            <a:off x="7900988" y="5160963"/>
            <a:ext cx="944562"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2804" name="Line 36">
            <a:extLst>
              <a:ext uri="{FF2B5EF4-FFF2-40B4-BE49-F238E27FC236}">
                <a16:creationId xmlns:a16="http://schemas.microsoft.com/office/drawing/2014/main" id="{6FEF5682-2E9A-B463-D5EA-7EA938E86FF7}"/>
              </a:ext>
            </a:extLst>
          </p:cNvPr>
          <p:cNvSpPr>
            <a:spLocks noChangeShapeType="1"/>
          </p:cNvSpPr>
          <p:nvPr/>
        </p:nvSpPr>
        <p:spPr bwMode="auto">
          <a:xfrm flipV="1">
            <a:off x="8229600" y="5486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2805" name="Text Box 37">
            <a:extLst>
              <a:ext uri="{FF2B5EF4-FFF2-40B4-BE49-F238E27FC236}">
                <a16:creationId xmlns:a16="http://schemas.microsoft.com/office/drawing/2014/main" id="{889DF669-241F-DED6-47A7-7335A183F299}"/>
              </a:ext>
            </a:extLst>
          </p:cNvPr>
          <p:cNvSpPr txBox="1">
            <a:spLocks noChangeArrowheads="1"/>
          </p:cNvSpPr>
          <p:nvPr/>
        </p:nvSpPr>
        <p:spPr bwMode="auto">
          <a:xfrm>
            <a:off x="7924800" y="5715000"/>
            <a:ext cx="838200"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ea typeface="標楷體" panose="03000509000000000000" pitchFamily="65" charset="-120"/>
              </a:rPr>
              <a:t>印鑑章</a:t>
            </a:r>
          </a:p>
        </p:txBody>
      </p:sp>
      <p:sp>
        <p:nvSpPr>
          <p:cNvPr id="32806" name="Text Box 38">
            <a:extLst>
              <a:ext uri="{FF2B5EF4-FFF2-40B4-BE49-F238E27FC236}">
                <a16:creationId xmlns:a16="http://schemas.microsoft.com/office/drawing/2014/main" id="{F75D3CA1-DFA3-644A-B24D-B69779274992}"/>
              </a:ext>
            </a:extLst>
          </p:cNvPr>
          <p:cNvSpPr txBox="1">
            <a:spLocks noChangeArrowheads="1"/>
          </p:cNvSpPr>
          <p:nvPr/>
        </p:nvSpPr>
        <p:spPr bwMode="auto">
          <a:xfrm>
            <a:off x="4318000" y="6278563"/>
            <a:ext cx="39131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立      約       日     期</a:t>
            </a:r>
          </a:p>
        </p:txBody>
      </p:sp>
      <p:sp>
        <p:nvSpPr>
          <p:cNvPr id="32808" name="AutoShape 40">
            <a:hlinkClick r:id="" action="ppaction://hlinkshowjump?jump=previousslide" highlightClick="1"/>
            <a:extLst>
              <a:ext uri="{FF2B5EF4-FFF2-40B4-BE49-F238E27FC236}">
                <a16:creationId xmlns:a16="http://schemas.microsoft.com/office/drawing/2014/main" id="{FBC85A34-6602-D578-BAC7-5FB91318302F}"/>
              </a:ext>
            </a:extLst>
          </p:cNvPr>
          <p:cNvSpPr>
            <a:spLocks noChangeArrowheads="1"/>
          </p:cNvSpPr>
          <p:nvPr/>
        </p:nvSpPr>
        <p:spPr bwMode="auto">
          <a:xfrm>
            <a:off x="914400" y="6172200"/>
            <a:ext cx="381000" cy="381000"/>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2773"/>
                                        </p:tgtEl>
                                        <p:attrNameLst>
                                          <p:attrName>style.visibility</p:attrName>
                                        </p:attrNameLst>
                                      </p:cBhvr>
                                      <p:to>
                                        <p:strVal val="visible"/>
                                      </p:to>
                                    </p:set>
                                  </p:childTnLst>
                                </p:cTn>
                              </p:par>
                            </p:childTnLst>
                          </p:cTn>
                        </p:par>
                        <p:par>
                          <p:cTn id="7" fill="hold" nodeType="afterGroup">
                            <p:stCondLst>
                              <p:cond delay="2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2774"/>
                                        </p:tgtEl>
                                        <p:attrNameLst>
                                          <p:attrName>style.visibility</p:attrName>
                                        </p:attrNameLst>
                                      </p:cBhvr>
                                      <p:to>
                                        <p:strVal val="visible"/>
                                      </p:to>
                                    </p:set>
                                  </p:childTnLst>
                                </p:cTn>
                              </p:par>
                            </p:childTnLst>
                          </p:cTn>
                        </p:par>
                        <p:par>
                          <p:cTn id="10" fill="hold" nodeType="afterGroup">
                            <p:stCondLst>
                              <p:cond delay="1875"/>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2775"/>
                                        </p:tgtEl>
                                        <p:attrNameLst>
                                          <p:attrName>style.visibility</p:attrName>
                                        </p:attrNameLst>
                                      </p:cBhvr>
                                      <p:to>
                                        <p:strVal val="visible"/>
                                      </p:to>
                                    </p:set>
                                  </p:childTnLst>
                                </p:cTn>
                              </p:par>
                            </p:childTnLst>
                          </p:cTn>
                        </p:par>
                        <p:par>
                          <p:cTn id="13" fill="hold" nodeType="afterGroup">
                            <p:stCondLst>
                              <p:cond delay="4875"/>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2777"/>
                                        </p:tgtEl>
                                        <p:attrNameLst>
                                          <p:attrName>style.visibility</p:attrName>
                                        </p:attrNameLst>
                                      </p:cBhvr>
                                      <p:to>
                                        <p:strVal val="visible"/>
                                      </p:to>
                                    </p:set>
                                  </p:childTnLst>
                                </p:cTn>
                              </p:par>
                            </p:childTnLst>
                          </p:cTn>
                        </p:par>
                        <p:par>
                          <p:cTn id="16" fill="hold" nodeType="afterGroup">
                            <p:stCondLst>
                              <p:cond delay="555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2778"/>
                                        </p:tgtEl>
                                        <p:attrNameLst>
                                          <p:attrName>style.visibility</p:attrName>
                                        </p:attrNameLst>
                                      </p:cBhvr>
                                      <p:to>
                                        <p:strVal val="visible"/>
                                      </p:to>
                                    </p:set>
                                  </p:childTnLst>
                                </p:cTn>
                              </p:par>
                            </p:childTnLst>
                          </p:cTn>
                        </p:par>
                        <p:par>
                          <p:cTn id="19" fill="hold" nodeType="afterGroup">
                            <p:stCondLst>
                              <p:cond delay="735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2780">
                                            <p:txEl>
                                              <p:pRg st="0" end="0"/>
                                            </p:txEl>
                                          </p:spTgt>
                                        </p:tgtEl>
                                        <p:attrNameLst>
                                          <p:attrName>style.visibility</p:attrName>
                                        </p:attrNameLst>
                                      </p:cBhvr>
                                      <p:to>
                                        <p:strVal val="visible"/>
                                      </p:to>
                                    </p:set>
                                  </p:childTnLst>
                                </p:cTn>
                              </p:par>
                            </p:childTnLst>
                          </p:cTn>
                        </p:par>
                        <p:par>
                          <p:cTn id="22" fill="hold" nodeType="afterGroup">
                            <p:stCondLst>
                              <p:cond delay="922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2781"/>
                                        </p:tgtEl>
                                        <p:attrNameLst>
                                          <p:attrName>style.visibility</p:attrName>
                                        </p:attrNameLst>
                                      </p:cBhvr>
                                      <p:to>
                                        <p:strVal val="visible"/>
                                      </p:to>
                                    </p:set>
                                  </p:childTnLst>
                                </p:cTn>
                              </p:par>
                            </p:childTnLst>
                          </p:cTn>
                        </p:par>
                        <p:par>
                          <p:cTn id="25" fill="hold" nodeType="afterGroup">
                            <p:stCondLst>
                              <p:cond delay="111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2782"/>
                                        </p:tgtEl>
                                        <p:attrNameLst>
                                          <p:attrName>style.visibility</p:attrName>
                                        </p:attrNameLst>
                                      </p:cBhvr>
                                      <p:to>
                                        <p:strVal val="visible"/>
                                      </p:to>
                                    </p:set>
                                  </p:childTnLst>
                                </p:cTn>
                              </p:par>
                            </p:childTnLst>
                          </p:cTn>
                        </p:par>
                        <p:par>
                          <p:cTn id="28" fill="hold" nodeType="afterGroup">
                            <p:stCondLst>
                              <p:cond delay="1297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2783"/>
                                        </p:tgtEl>
                                        <p:attrNameLst>
                                          <p:attrName>style.visibility</p:attrName>
                                        </p:attrNameLst>
                                      </p:cBhvr>
                                      <p:to>
                                        <p:strVal val="visible"/>
                                      </p:to>
                                    </p:set>
                                  </p:childTnLst>
                                </p:cTn>
                              </p:par>
                            </p:childTnLst>
                          </p:cTn>
                        </p:par>
                        <p:par>
                          <p:cTn id="31" fill="hold" nodeType="afterGroup">
                            <p:stCondLst>
                              <p:cond delay="1665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2784"/>
                                        </p:tgtEl>
                                        <p:attrNameLst>
                                          <p:attrName>style.visibility</p:attrName>
                                        </p:attrNameLst>
                                      </p:cBhvr>
                                      <p:to>
                                        <p:strVal val="visible"/>
                                      </p:to>
                                    </p:set>
                                  </p:childTnLst>
                                </p:cTn>
                              </p:par>
                            </p:childTnLst>
                          </p:cTn>
                        </p:par>
                        <p:par>
                          <p:cTn id="34" fill="hold" nodeType="afterGroup">
                            <p:stCondLst>
                              <p:cond delay="171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2790"/>
                                        </p:tgtEl>
                                        <p:attrNameLst>
                                          <p:attrName>style.visibility</p:attrName>
                                        </p:attrNameLst>
                                      </p:cBhvr>
                                      <p:to>
                                        <p:strVal val="visible"/>
                                      </p:to>
                                    </p:set>
                                  </p:childTnLst>
                                </p:cTn>
                              </p:par>
                            </p:childTnLst>
                          </p:cTn>
                        </p:par>
                        <p:par>
                          <p:cTn id="37" fill="hold" nodeType="afterGroup">
                            <p:stCondLst>
                              <p:cond delay="1725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2792"/>
                                        </p:tgtEl>
                                        <p:attrNameLst>
                                          <p:attrName>style.visibility</p:attrName>
                                        </p:attrNameLst>
                                      </p:cBhvr>
                                      <p:to>
                                        <p:strVal val="visible"/>
                                      </p:to>
                                    </p:set>
                                  </p:childTnLst>
                                </p:cTn>
                              </p:par>
                            </p:childTnLst>
                          </p:cTn>
                        </p:par>
                        <p:par>
                          <p:cTn id="40" fill="hold" nodeType="afterGroup">
                            <p:stCondLst>
                              <p:cond delay="177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2793"/>
                                        </p:tgtEl>
                                        <p:attrNameLst>
                                          <p:attrName>style.visibility</p:attrName>
                                        </p:attrNameLst>
                                      </p:cBhvr>
                                      <p:to>
                                        <p:strVal val="visible"/>
                                      </p:to>
                                    </p:set>
                                  </p:childTnLst>
                                </p:cTn>
                              </p:par>
                            </p:childTnLst>
                          </p:cTn>
                        </p:par>
                        <p:par>
                          <p:cTn id="43" fill="hold" nodeType="afterGroup">
                            <p:stCondLst>
                              <p:cond delay="184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2794"/>
                                        </p:tgtEl>
                                        <p:attrNameLst>
                                          <p:attrName>style.visibility</p:attrName>
                                        </p:attrNameLst>
                                      </p:cBhvr>
                                      <p:to>
                                        <p:strVal val="visible"/>
                                      </p:to>
                                    </p:set>
                                  </p:childTnLst>
                                </p:cTn>
                              </p:par>
                            </p:childTnLst>
                          </p:cTn>
                        </p:par>
                        <p:par>
                          <p:cTn id="46" fill="hold" nodeType="afterGroup">
                            <p:stCondLst>
                              <p:cond delay="19650"/>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2795"/>
                                        </p:tgtEl>
                                        <p:attrNameLst>
                                          <p:attrName>style.visibility</p:attrName>
                                        </p:attrNameLst>
                                      </p:cBhvr>
                                      <p:to>
                                        <p:strVal val="visible"/>
                                      </p:to>
                                    </p:set>
                                  </p:childTnLst>
                                </p:cTn>
                              </p:par>
                            </p:childTnLst>
                          </p:cTn>
                        </p:par>
                        <p:par>
                          <p:cTn id="49" fill="hold" nodeType="afterGroup">
                            <p:stCondLst>
                              <p:cond delay="1995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2786"/>
                                        </p:tgtEl>
                                        <p:attrNameLst>
                                          <p:attrName>style.visibility</p:attrName>
                                        </p:attrNameLst>
                                      </p:cBhvr>
                                      <p:to>
                                        <p:strVal val="visible"/>
                                      </p:to>
                                    </p:set>
                                  </p:childTnLst>
                                </p:cTn>
                              </p:par>
                            </p:childTnLst>
                          </p:cTn>
                        </p:par>
                        <p:par>
                          <p:cTn id="52" fill="hold" nodeType="afterGroup">
                            <p:stCondLst>
                              <p:cond delay="2047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32787"/>
                                        </p:tgtEl>
                                        <p:attrNameLst>
                                          <p:attrName>style.visibility</p:attrName>
                                        </p:attrNameLst>
                                      </p:cBhvr>
                                      <p:to>
                                        <p:strVal val="visible"/>
                                      </p:to>
                                    </p:set>
                                  </p:childTnLst>
                                </p:cTn>
                              </p:par>
                            </p:childTnLst>
                          </p:cTn>
                        </p:par>
                        <p:par>
                          <p:cTn id="55" fill="hold" nodeType="afterGroup">
                            <p:stCondLst>
                              <p:cond delay="20700"/>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32791"/>
                                        </p:tgtEl>
                                        <p:attrNameLst>
                                          <p:attrName>style.visibility</p:attrName>
                                        </p:attrNameLst>
                                      </p:cBhvr>
                                      <p:to>
                                        <p:strVal val="visible"/>
                                      </p:to>
                                    </p:set>
                                  </p:childTnLst>
                                </p:cTn>
                              </p:par>
                            </p:childTnLst>
                          </p:cTn>
                        </p:par>
                        <p:par>
                          <p:cTn id="58" fill="hold" nodeType="afterGroup">
                            <p:stCondLst>
                              <p:cond delay="20850"/>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32796"/>
                                        </p:tgtEl>
                                        <p:attrNameLst>
                                          <p:attrName>style.visibility</p:attrName>
                                        </p:attrNameLst>
                                      </p:cBhvr>
                                      <p:to>
                                        <p:strVal val="visible"/>
                                      </p:to>
                                    </p:set>
                                  </p:childTnLst>
                                </p:cTn>
                              </p:par>
                            </p:childTnLst>
                          </p:cTn>
                        </p:par>
                        <p:par>
                          <p:cTn id="61" fill="hold" nodeType="afterGroup">
                            <p:stCondLst>
                              <p:cond delay="21300"/>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32797"/>
                                        </p:tgtEl>
                                        <p:attrNameLst>
                                          <p:attrName>style.visibility</p:attrName>
                                        </p:attrNameLst>
                                      </p:cBhvr>
                                      <p:to>
                                        <p:strVal val="visible"/>
                                      </p:to>
                                    </p:set>
                                  </p:childTnLst>
                                </p:cTn>
                              </p:par>
                            </p:childTnLst>
                          </p:cTn>
                        </p:par>
                        <p:par>
                          <p:cTn id="64" fill="hold" nodeType="afterGroup">
                            <p:stCondLst>
                              <p:cond delay="22050"/>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32798"/>
                                        </p:tgtEl>
                                        <p:attrNameLst>
                                          <p:attrName>style.visibility</p:attrName>
                                        </p:attrNameLst>
                                      </p:cBhvr>
                                      <p:to>
                                        <p:strVal val="visible"/>
                                      </p:to>
                                    </p:set>
                                  </p:childTnLst>
                                </p:cTn>
                              </p:par>
                            </p:childTnLst>
                          </p:cTn>
                        </p:par>
                        <p:par>
                          <p:cTn id="67" fill="hold" nodeType="afterGroup">
                            <p:stCondLst>
                              <p:cond delay="23250"/>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32800"/>
                                        </p:tgtEl>
                                        <p:attrNameLst>
                                          <p:attrName>style.visibility</p:attrName>
                                        </p:attrNameLst>
                                      </p:cBhvr>
                                      <p:to>
                                        <p:strVal val="visible"/>
                                      </p:to>
                                    </p:set>
                                  </p:childTnLst>
                                </p:cTn>
                              </p:par>
                            </p:childTnLst>
                          </p:cTn>
                        </p:par>
                        <p:par>
                          <p:cTn id="70" fill="hold" nodeType="afterGroup">
                            <p:stCondLst>
                              <p:cond delay="23550"/>
                            </p:stCondLst>
                            <p:childTnLst>
                              <p:par>
                                <p:cTn id="71" presetID="1" presetClass="entr" presetSubtype="0" fill="hold" nodeType="afterEffect">
                                  <p:stCondLst>
                                    <p:cond delay="0"/>
                                  </p:stCondLst>
                                  <p:childTnLst>
                                    <p:set>
                                      <p:cBhvr>
                                        <p:cTn id="72" dur="1" fill="hold">
                                          <p:stCondLst>
                                            <p:cond delay="499"/>
                                          </p:stCondLst>
                                        </p:cTn>
                                        <p:tgtEl>
                                          <p:spTgt spid="32804"/>
                                        </p:tgtEl>
                                        <p:attrNameLst>
                                          <p:attrName>style.visibility</p:attrName>
                                        </p:attrNameLst>
                                      </p:cBhvr>
                                      <p:to>
                                        <p:strVal val="visible"/>
                                      </p:to>
                                    </p:set>
                                  </p:childTnLst>
                                </p:cTn>
                              </p:par>
                            </p:childTnLst>
                          </p:cTn>
                        </p:par>
                        <p:par>
                          <p:cTn id="73" fill="hold" nodeType="afterGroup">
                            <p:stCondLst>
                              <p:cond delay="24050"/>
                            </p:stCondLst>
                            <p:childTnLst>
                              <p:par>
                                <p:cTn id="74" presetID="1" presetClass="entr" presetSubtype="0" fill="hold" grpId="0" nodeType="afterEffect">
                                  <p:stCondLst>
                                    <p:cond delay="0"/>
                                  </p:stCondLst>
                                  <p:iterate type="lt">
                                    <p:tmAbs val="75"/>
                                  </p:iterate>
                                  <p:childTnLst>
                                    <p:set>
                                      <p:cBhvr>
                                        <p:cTn id="75" dur="1" fill="hold">
                                          <p:stCondLst>
                                            <p:cond delay="74"/>
                                          </p:stCondLst>
                                        </p:cTn>
                                        <p:tgtEl>
                                          <p:spTgt spid="32805"/>
                                        </p:tgtEl>
                                        <p:attrNameLst>
                                          <p:attrName>style.visibility</p:attrName>
                                        </p:attrNameLst>
                                      </p:cBhvr>
                                      <p:to>
                                        <p:strVal val="visible"/>
                                      </p:to>
                                    </p:set>
                                  </p:childTnLst>
                                </p:cTn>
                              </p:par>
                            </p:childTnLst>
                          </p:cTn>
                        </p:par>
                        <p:par>
                          <p:cTn id="76" fill="hold" nodeType="afterGroup">
                            <p:stCondLst>
                              <p:cond delay="24275"/>
                            </p:stCondLst>
                            <p:childTnLst>
                              <p:par>
                                <p:cTn id="77" presetID="1" presetClass="entr" presetSubtype="0" fill="hold" grpId="0" nodeType="afterEffect">
                                  <p:stCondLst>
                                    <p:cond delay="0"/>
                                  </p:stCondLst>
                                  <p:iterate type="lt">
                                    <p:tmAbs val="75"/>
                                  </p:iterate>
                                  <p:childTnLst>
                                    <p:set>
                                      <p:cBhvr>
                                        <p:cTn id="78" dur="1" fill="hold">
                                          <p:stCondLst>
                                            <p:cond delay="74"/>
                                          </p:stCondLst>
                                        </p:cTn>
                                        <p:tgtEl>
                                          <p:spTgt spid="32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utoUpdateAnimBg="0"/>
      <p:bldP spid="32774" grpId="0" autoUpdateAnimBg="0"/>
      <p:bldP spid="32775" grpId="0" autoUpdateAnimBg="0"/>
      <p:bldP spid="32777" grpId="0" autoUpdateAnimBg="0"/>
      <p:bldP spid="32778" grpId="0" autoUpdateAnimBg="0"/>
      <p:bldP spid="32780" grpId="0" build="p" autoUpdateAnimBg="0" advAuto="0"/>
      <p:bldP spid="32781" grpId="0" autoUpdateAnimBg="0"/>
      <p:bldP spid="32782" grpId="0" autoUpdateAnimBg="0"/>
      <p:bldP spid="32783" grpId="0" autoUpdateAnimBg="0"/>
      <p:bldP spid="32784" grpId="0" autoUpdateAnimBg="0"/>
      <p:bldP spid="32786" grpId="0" autoUpdateAnimBg="0"/>
      <p:bldP spid="32787" grpId="0" autoUpdateAnimBg="0"/>
      <p:bldP spid="32790" grpId="0" autoUpdateAnimBg="0"/>
      <p:bldP spid="32791" grpId="0" autoUpdateAnimBg="0"/>
      <p:bldP spid="32792" grpId="0" autoUpdateAnimBg="0"/>
      <p:bldP spid="32793" grpId="0" autoUpdateAnimBg="0"/>
      <p:bldP spid="32794" grpId="0" autoUpdateAnimBg="0"/>
      <p:bldP spid="32795" grpId="0" animBg="1" autoUpdateAnimBg="0"/>
      <p:bldP spid="32796" grpId="0" autoUpdateAnimBg="0"/>
      <p:bldP spid="32797" grpId="0" autoUpdateAnimBg="0"/>
      <p:bldP spid="32798" grpId="0" autoUpdateAnimBg="0"/>
      <p:bldP spid="32800" grpId="0" animBg="1" autoUpdateAnimBg="0"/>
      <p:bldP spid="32805" grpId="0" animBg="1" autoUpdateAnimBg="0"/>
      <p:bldP spid="32806" grpId="0" autoUpdateAnimBg="0"/>
    </p:bld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416</TotalTime>
  <Words>631</Words>
  <Application>Microsoft Office PowerPoint</Application>
  <PresentationFormat>如螢幕大小 (4:3)</PresentationFormat>
  <Paragraphs>131</Paragraphs>
  <Slides>9</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Times New Roman</vt:lpstr>
      <vt:lpstr>新細明體</vt:lpstr>
      <vt:lpstr>Arial</vt:lpstr>
      <vt:lpstr>Wingdings</vt:lpstr>
      <vt:lpstr>標楷體</vt:lpstr>
      <vt:lpstr>Albertus Extra Bold</vt:lpstr>
      <vt:lpstr>Dad`s Tie</vt:lpstr>
      <vt:lpstr>普通抵押權設定登記          案件申請須知及書寫範例</vt:lpstr>
      <vt:lpstr>申請時機</vt:lpstr>
      <vt:lpstr>應備文件</vt:lpstr>
      <vt:lpstr>作業流程</vt:lpstr>
      <vt:lpstr>登記費及罰鍰</vt:lpstr>
      <vt:lpstr>普通抵押權書寫範例</vt:lpstr>
      <vt:lpstr>陳00印</vt:lpstr>
      <vt:lpstr>V</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R0035</dc:creator>
  <cp:lastModifiedBy>Rogers Wang</cp:lastModifiedBy>
  <cp:revision>20</cp:revision>
  <cp:lastPrinted>1601-01-01T00:00:00Z</cp:lastPrinted>
  <dcterms:created xsi:type="dcterms:W3CDTF">2009-04-30T03:36:51Z</dcterms:created>
  <dcterms:modified xsi:type="dcterms:W3CDTF">2025-08-18T01:42:03Z</dcterms:modified>
</cp:coreProperties>
</file>