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2D2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33" autoAdjust="0"/>
    <p:restoredTop sz="94653" autoAdjust="0"/>
  </p:normalViewPr>
  <p:slideViewPr>
    <p:cSldViewPr>
      <p:cViewPr varScale="1">
        <p:scale>
          <a:sx n="104" d="100"/>
          <a:sy n="104" d="100"/>
        </p:scale>
        <p:origin x="14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BD54758-E2EE-3C14-3698-E47F041E56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3705FED-282E-A155-6A33-EFF130B2D2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837713E4-174C-DA38-D190-9A5EC90E423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AE8B00C1-FB90-F7BB-6D0B-71AB6A48B4C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E34BB495-2954-187C-7494-856018BE77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7ED1BC05-D9EC-FA0B-E2E1-61F8636FB7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ACDA2C-86C6-430C-9D0E-01248E41936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D098A52-62BD-62B6-90C0-025527567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F8A66-388F-4968-9B56-A4C2132DDC4E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DA4283FD-0F44-7EDA-AEDC-AAF87DB967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D70C559-C42F-4E6B-C9C1-7BE41E65C0A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A4DC34FD-ABC2-AA37-722C-5F428A5C233F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>
              <a:extLst>
                <a:ext uri="{FF2B5EF4-FFF2-40B4-BE49-F238E27FC236}">
                  <a16:creationId xmlns:a16="http://schemas.microsoft.com/office/drawing/2014/main" id="{2E57BDDD-03F8-6B4D-7003-E1027169400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>
                <a:extLst>
                  <a:ext uri="{FF2B5EF4-FFF2-40B4-BE49-F238E27FC236}">
                    <a16:creationId xmlns:a16="http://schemas.microsoft.com/office/drawing/2014/main" id="{0C5DD3FF-34E4-6E7C-1505-930739C890A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" name="Freeform 5">
                <a:extLst>
                  <a:ext uri="{FF2B5EF4-FFF2-40B4-BE49-F238E27FC236}">
                    <a16:creationId xmlns:a16="http://schemas.microsoft.com/office/drawing/2014/main" id="{B62221B5-3406-9CA1-FF03-19D478F383F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2" name="Freeform 6">
                <a:extLst>
                  <a:ext uri="{FF2B5EF4-FFF2-40B4-BE49-F238E27FC236}">
                    <a16:creationId xmlns:a16="http://schemas.microsoft.com/office/drawing/2014/main" id="{9784DA9B-A691-E409-EDCD-DE20795DD6C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3" name="Freeform 7">
                <a:extLst>
                  <a:ext uri="{FF2B5EF4-FFF2-40B4-BE49-F238E27FC236}">
                    <a16:creationId xmlns:a16="http://schemas.microsoft.com/office/drawing/2014/main" id="{70011D43-5BBD-3657-5E20-446148004BE7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4" name="Freeform 8">
                <a:extLst>
                  <a:ext uri="{FF2B5EF4-FFF2-40B4-BE49-F238E27FC236}">
                    <a16:creationId xmlns:a16="http://schemas.microsoft.com/office/drawing/2014/main" id="{A82C39C8-FB32-C858-DD2A-5E89400063C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5" name="Freeform 9">
                <a:extLst>
                  <a:ext uri="{FF2B5EF4-FFF2-40B4-BE49-F238E27FC236}">
                    <a16:creationId xmlns:a16="http://schemas.microsoft.com/office/drawing/2014/main" id="{7D49348A-CCE8-696D-ED5E-E6EAC06C66D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6" name="Freeform 10">
                <a:extLst>
                  <a:ext uri="{FF2B5EF4-FFF2-40B4-BE49-F238E27FC236}">
                    <a16:creationId xmlns:a16="http://schemas.microsoft.com/office/drawing/2014/main" id="{926BFFB3-2093-2E6B-66D0-399DBAF061D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7" name="Freeform 11">
                <a:extLst>
                  <a:ext uri="{FF2B5EF4-FFF2-40B4-BE49-F238E27FC236}">
                    <a16:creationId xmlns:a16="http://schemas.microsoft.com/office/drawing/2014/main" id="{13DF5F59-2345-93CC-279C-51AD392FCD2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8" name="Freeform 12">
                <a:extLst>
                  <a:ext uri="{FF2B5EF4-FFF2-40B4-BE49-F238E27FC236}">
                    <a16:creationId xmlns:a16="http://schemas.microsoft.com/office/drawing/2014/main" id="{274F56AE-FCF5-A411-5D70-EA7AA5B84DD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9" name="Freeform 13">
                <a:extLst>
                  <a:ext uri="{FF2B5EF4-FFF2-40B4-BE49-F238E27FC236}">
                    <a16:creationId xmlns:a16="http://schemas.microsoft.com/office/drawing/2014/main" id="{993E28BE-C429-7FF9-AC2D-CA4543E357A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0" name="Freeform 14">
                <a:extLst>
                  <a:ext uri="{FF2B5EF4-FFF2-40B4-BE49-F238E27FC236}">
                    <a16:creationId xmlns:a16="http://schemas.microsoft.com/office/drawing/2014/main" id="{3C55B332-0AC5-D883-A918-0B29BE5C87A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1" name="Freeform 15">
                <a:extLst>
                  <a:ext uri="{FF2B5EF4-FFF2-40B4-BE49-F238E27FC236}">
                    <a16:creationId xmlns:a16="http://schemas.microsoft.com/office/drawing/2014/main" id="{435B6DA2-6A1E-2C30-238B-12417BFE131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2" name="Freeform 16">
                <a:extLst>
                  <a:ext uri="{FF2B5EF4-FFF2-40B4-BE49-F238E27FC236}">
                    <a16:creationId xmlns:a16="http://schemas.microsoft.com/office/drawing/2014/main" id="{FC61A70A-9EC5-9B6C-CEEE-6AA952A6CBD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3" name="Freeform 17">
                <a:extLst>
                  <a:ext uri="{FF2B5EF4-FFF2-40B4-BE49-F238E27FC236}">
                    <a16:creationId xmlns:a16="http://schemas.microsoft.com/office/drawing/2014/main" id="{DD340416-DC61-6B9B-4D03-51639333521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4" name="Freeform 18">
                <a:extLst>
                  <a:ext uri="{FF2B5EF4-FFF2-40B4-BE49-F238E27FC236}">
                    <a16:creationId xmlns:a16="http://schemas.microsoft.com/office/drawing/2014/main" id="{C2C0473B-B6A0-B31B-BA8C-870AE27BCD3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5" name="Freeform 19">
                <a:extLst>
                  <a:ext uri="{FF2B5EF4-FFF2-40B4-BE49-F238E27FC236}">
                    <a16:creationId xmlns:a16="http://schemas.microsoft.com/office/drawing/2014/main" id="{8A32892D-3A8E-17DD-476C-94E7D5830C5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6" name="Freeform 20">
                <a:extLst>
                  <a:ext uri="{FF2B5EF4-FFF2-40B4-BE49-F238E27FC236}">
                    <a16:creationId xmlns:a16="http://schemas.microsoft.com/office/drawing/2014/main" id="{0C4DC987-ABE9-8245-93A6-9D85280B1457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7" name="Freeform 21">
                <a:extLst>
                  <a:ext uri="{FF2B5EF4-FFF2-40B4-BE49-F238E27FC236}">
                    <a16:creationId xmlns:a16="http://schemas.microsoft.com/office/drawing/2014/main" id="{92F70486-D2CD-3483-220C-5D613255D8A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8" name="Freeform 22">
                <a:extLst>
                  <a:ext uri="{FF2B5EF4-FFF2-40B4-BE49-F238E27FC236}">
                    <a16:creationId xmlns:a16="http://schemas.microsoft.com/office/drawing/2014/main" id="{8F478AA8-C3A2-814D-EA9A-B936498B28E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119" name="Freeform 23">
              <a:extLst>
                <a:ext uri="{FF2B5EF4-FFF2-40B4-BE49-F238E27FC236}">
                  <a16:creationId xmlns:a16="http://schemas.microsoft.com/office/drawing/2014/main" id="{CAC29A7A-0B77-24EB-776D-9EA20861D8E8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20" name="Freeform 24">
              <a:extLst>
                <a:ext uri="{FF2B5EF4-FFF2-40B4-BE49-F238E27FC236}">
                  <a16:creationId xmlns:a16="http://schemas.microsoft.com/office/drawing/2014/main" id="{64D39C13-87F0-8566-0FD0-8E8BCCE265C7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121" name="Rectangle 25">
            <a:extLst>
              <a:ext uri="{FF2B5EF4-FFF2-40B4-BE49-F238E27FC236}">
                <a16:creationId xmlns:a16="http://schemas.microsoft.com/office/drawing/2014/main" id="{B217743F-E1C8-B5E9-36C6-E37FFC8F55F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122" name="Rectangle 26">
            <a:extLst>
              <a:ext uri="{FF2B5EF4-FFF2-40B4-BE49-F238E27FC236}">
                <a16:creationId xmlns:a16="http://schemas.microsoft.com/office/drawing/2014/main" id="{7BE33FE7-57FF-602B-6F07-4B06407BDFF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123" name="Rectangle 27">
            <a:extLst>
              <a:ext uri="{FF2B5EF4-FFF2-40B4-BE49-F238E27FC236}">
                <a16:creationId xmlns:a16="http://schemas.microsoft.com/office/drawing/2014/main" id="{F5F23E78-4715-1625-D611-A54F862666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24" name="Rectangle 28">
            <a:extLst>
              <a:ext uri="{FF2B5EF4-FFF2-40B4-BE49-F238E27FC236}">
                <a16:creationId xmlns:a16="http://schemas.microsoft.com/office/drawing/2014/main" id="{7490FDFD-A8DF-C821-8402-D4D64745EC1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E6DFE0EF-9E4A-DBB7-E872-57D69D845E5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F720D11-F0C8-4C39-9265-1E6CFE75AEC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 advTm="0"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D99149-EEDD-C6C9-5CA8-A35EB35A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21AD15F-0C0E-B2B7-3226-CDF138C68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479149-A510-80AE-F4E5-72B2C418B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498029-DFDB-8461-E054-ED6AB99D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7D8EC4-C70A-C9B9-CDCC-27454DA2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FF824-DB7A-4E6B-B45F-D9A3811F574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17299619"/>
      </p:ext>
    </p:extLst>
  </p:cSld>
  <p:clrMapOvr>
    <a:masterClrMapping/>
  </p:clrMapOvr>
  <p:transition advTm="0"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36E3ED-6834-6F5E-564D-4D40677D0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730EC1-D5E3-425E-CC29-205CA5DC6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FBB404-8E4D-DB07-B565-FB40F979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94C8F1-9663-5C3A-D4AE-E67FB237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80B697-9898-72F8-D3A4-8517D769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72880F-C472-45A2-8AB8-B3FAC9B0B83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5517930"/>
      </p:ext>
    </p:extLst>
  </p:cSld>
  <p:clrMapOvr>
    <a:masterClrMapping/>
  </p:clrMapOvr>
  <p:transition advTm="0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1AE226-2722-0342-2198-C3406106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CAF1DD-9082-1C16-F3F7-BE676F4E1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79D6A9-9A3E-4DC0-11E5-2E4C07B1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685FF6-5E31-427E-D6C6-CA0E0364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BB328E-43DA-9E4F-0F9E-2E244261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A2293B-F82D-4F6F-90CD-97E0C3DAA26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032715"/>
      </p:ext>
    </p:extLst>
  </p:cSld>
  <p:clrMapOvr>
    <a:masterClrMapping/>
  </p:clrMapOvr>
  <p:transition advTm="0"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AE9BF-C72E-BE66-67CB-7231B41D8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040FF1-223A-D395-B2D3-6EFF56205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CD4D51-BB3F-B2AF-51FA-3CCB16F3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76014D-4D77-90BA-683E-E5672396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40AD69-71AC-9F20-36F9-C96B4D0A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BC89AB-C5EF-499B-A5AC-D84484CD6B8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57623732"/>
      </p:ext>
    </p:extLst>
  </p:cSld>
  <p:clrMapOvr>
    <a:masterClrMapping/>
  </p:clrMapOvr>
  <p:transition advTm="0"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6F9D3-7F28-56C9-5671-79A99D563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22C729-8F2B-626F-B069-0A33A34E0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9B1A39-4E6A-0B68-BA4F-F2EB07AEC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0D718A-6158-D020-550B-167B13B7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72EB13-248F-B8FB-1275-709E7A15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C8F138-A7C5-BE6E-E191-967BAF40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CD735-6C13-4419-8FED-ADF919A8D4F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65372137"/>
      </p:ext>
    </p:extLst>
  </p:cSld>
  <p:clrMapOvr>
    <a:masterClrMapping/>
  </p:clrMapOvr>
  <p:transition advTm="0"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DB4C73-829C-D7C5-AEF4-0A98B53D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A84213-C343-D16F-F970-AEE7288E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F965A4-88F1-9A49-6157-0ACDF610A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050FBB9-EA9B-AA00-B18A-C799BC14B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94A4D18-8BBB-75AE-9259-42C38B466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68F12D8-2D79-620F-7235-DD09BAC1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9434EF-A0C4-05AA-B86B-FDC41F06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EC170E-D355-2160-5947-EA58E669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A3F528-3474-4E87-A550-B8B947E9A75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16403914"/>
      </p:ext>
    </p:extLst>
  </p:cSld>
  <p:clrMapOvr>
    <a:masterClrMapping/>
  </p:clrMapOvr>
  <p:transition advTm="0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C0B64-BA21-0836-8462-2586785C3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9CAD882-E428-9A7F-ED23-C7EAF324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3BEA2B-94DB-DDD1-08CB-15B8CD76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DCA9CB-B2C6-7059-C06E-C847BBA1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C51CF8-DEFF-4AFC-B960-C437D605C87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6677318"/>
      </p:ext>
    </p:extLst>
  </p:cSld>
  <p:clrMapOvr>
    <a:masterClrMapping/>
  </p:clrMapOvr>
  <p:transition advTm="0"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3DF30F-4A46-B3C5-D9A2-47E72013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C200C37-FAE6-B325-E3A0-5398515D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1BD62A-562B-C2D2-7D65-3C79FF33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4417E-EC9B-4CD2-B199-1A234123B34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89186404"/>
      </p:ext>
    </p:extLst>
  </p:cSld>
  <p:clrMapOvr>
    <a:masterClrMapping/>
  </p:clrMapOvr>
  <p:transition advTm="0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B59000-2C78-C3CC-01A9-3B5E4BCA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1C0D72-DECA-5963-F129-E10218474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5CDE74-8C7D-488B-AA64-8E69DD02A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40F809-D0B0-2B26-40E8-B92E9CBE9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0242DC-3CA5-DD71-8DA7-56921E452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2530ACD-8A63-1B69-9AEC-43C7A171C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C32677-6979-4A68-A46C-588C85F6F04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56184127"/>
      </p:ext>
    </p:extLst>
  </p:cSld>
  <p:clrMapOvr>
    <a:masterClrMapping/>
  </p:clrMapOvr>
  <p:transition advTm="0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8C29B-8A44-BEB0-BEA3-4B612480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B55F020-9E1F-7F4E-DF96-CFD6C2FB3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3B32F5-7AA1-12F2-08DD-B852C50BC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E98E1A7-70BD-F23E-F4C5-A69F3462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362C73E-68BE-4DF9-8097-E34FFCCD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D310B3-C910-CA83-92F6-3CD05BF0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EE71FE-C6BE-496F-B43E-C87677A2A490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30332387"/>
      </p:ext>
    </p:extLst>
  </p:cSld>
  <p:clrMapOvr>
    <a:masterClrMapping/>
  </p:clrMapOvr>
  <p:transition advTm="0"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2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" name="Picture 30">
            <a:extLst>
              <a:ext uri="{FF2B5EF4-FFF2-40B4-BE49-F238E27FC236}">
                <a16:creationId xmlns:a16="http://schemas.microsoft.com/office/drawing/2014/main" id="{DC6806D4-88D4-2AE7-CA50-C84DD4F581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 t="24907" r="16345" b="25279"/>
          <a:stretch>
            <a:fillRect/>
          </a:stretch>
        </p:blipFill>
        <p:spPr bwMode="auto">
          <a:xfrm>
            <a:off x="2590800" y="1066800"/>
            <a:ext cx="440848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4" name="Group 2">
            <a:extLst>
              <a:ext uri="{FF2B5EF4-FFF2-40B4-BE49-F238E27FC236}">
                <a16:creationId xmlns:a16="http://schemas.microsoft.com/office/drawing/2014/main" id="{6E6B335E-2F8B-E9F4-70AB-C8D687F312A2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3075" name="Group 3">
              <a:extLst>
                <a:ext uri="{FF2B5EF4-FFF2-40B4-BE49-F238E27FC236}">
                  <a16:creationId xmlns:a16="http://schemas.microsoft.com/office/drawing/2014/main" id="{A89CAA6D-5CE2-A812-24AA-B7DA98C75306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>
                <a:extLst>
                  <a:ext uri="{FF2B5EF4-FFF2-40B4-BE49-F238E27FC236}">
                    <a16:creationId xmlns:a16="http://schemas.microsoft.com/office/drawing/2014/main" id="{B78416BD-0F64-4293-C61F-7CD9404C538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7" name="Freeform 5">
                <a:extLst>
                  <a:ext uri="{FF2B5EF4-FFF2-40B4-BE49-F238E27FC236}">
                    <a16:creationId xmlns:a16="http://schemas.microsoft.com/office/drawing/2014/main" id="{B3252DB8-959D-0EA0-85E8-AE083EEB803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8" name="Freeform 6">
                <a:extLst>
                  <a:ext uri="{FF2B5EF4-FFF2-40B4-BE49-F238E27FC236}">
                    <a16:creationId xmlns:a16="http://schemas.microsoft.com/office/drawing/2014/main" id="{4D6EA4AE-2AB1-D7D9-9185-CDFD50226EB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9" name="Freeform 7">
                <a:extLst>
                  <a:ext uri="{FF2B5EF4-FFF2-40B4-BE49-F238E27FC236}">
                    <a16:creationId xmlns:a16="http://schemas.microsoft.com/office/drawing/2014/main" id="{CE20FB41-AB64-D40B-15A9-C04FFE92B09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0" name="Freeform 8">
                <a:extLst>
                  <a:ext uri="{FF2B5EF4-FFF2-40B4-BE49-F238E27FC236}">
                    <a16:creationId xmlns:a16="http://schemas.microsoft.com/office/drawing/2014/main" id="{4EAC00AF-3AAE-01BF-DCC4-B6AA4983A6C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1" name="Freeform 9">
                <a:extLst>
                  <a:ext uri="{FF2B5EF4-FFF2-40B4-BE49-F238E27FC236}">
                    <a16:creationId xmlns:a16="http://schemas.microsoft.com/office/drawing/2014/main" id="{9AB97EBD-7A57-25B7-3861-1C2DD5FA35C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2" name="Freeform 10">
                <a:extLst>
                  <a:ext uri="{FF2B5EF4-FFF2-40B4-BE49-F238E27FC236}">
                    <a16:creationId xmlns:a16="http://schemas.microsoft.com/office/drawing/2014/main" id="{95E36DC1-7623-8649-C8F6-3A827E8694B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3" name="Freeform 11">
                <a:extLst>
                  <a:ext uri="{FF2B5EF4-FFF2-40B4-BE49-F238E27FC236}">
                    <a16:creationId xmlns:a16="http://schemas.microsoft.com/office/drawing/2014/main" id="{ED0022E7-1887-C76D-18BE-6200779C3F5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4" name="Freeform 12">
                <a:extLst>
                  <a:ext uri="{FF2B5EF4-FFF2-40B4-BE49-F238E27FC236}">
                    <a16:creationId xmlns:a16="http://schemas.microsoft.com/office/drawing/2014/main" id="{004821C1-3B9E-960F-7303-16D7A7D481A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5" name="Freeform 13">
                <a:extLst>
                  <a:ext uri="{FF2B5EF4-FFF2-40B4-BE49-F238E27FC236}">
                    <a16:creationId xmlns:a16="http://schemas.microsoft.com/office/drawing/2014/main" id="{D9BB4A38-5B43-937B-CE93-2C9F7E0649F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6" name="Freeform 14">
                <a:extLst>
                  <a:ext uri="{FF2B5EF4-FFF2-40B4-BE49-F238E27FC236}">
                    <a16:creationId xmlns:a16="http://schemas.microsoft.com/office/drawing/2014/main" id="{D729DBB1-BCF6-D217-7FB7-ECBEF7C4C9D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7" name="Freeform 15">
                <a:extLst>
                  <a:ext uri="{FF2B5EF4-FFF2-40B4-BE49-F238E27FC236}">
                    <a16:creationId xmlns:a16="http://schemas.microsoft.com/office/drawing/2014/main" id="{E15BF348-6889-3D5D-4BD5-65D03C4A6CC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8" name="Freeform 16">
                <a:extLst>
                  <a:ext uri="{FF2B5EF4-FFF2-40B4-BE49-F238E27FC236}">
                    <a16:creationId xmlns:a16="http://schemas.microsoft.com/office/drawing/2014/main" id="{DDE2BCF0-4468-1C89-85B3-8F0A2D5D943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9" name="Freeform 17">
                <a:extLst>
                  <a:ext uri="{FF2B5EF4-FFF2-40B4-BE49-F238E27FC236}">
                    <a16:creationId xmlns:a16="http://schemas.microsoft.com/office/drawing/2014/main" id="{CC273A5E-A5F8-EF90-2D2A-25782F70608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0" name="Freeform 18">
                <a:extLst>
                  <a:ext uri="{FF2B5EF4-FFF2-40B4-BE49-F238E27FC236}">
                    <a16:creationId xmlns:a16="http://schemas.microsoft.com/office/drawing/2014/main" id="{2BCD6F85-8C6B-404E-BA5B-72515E58612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1" name="Freeform 19">
                <a:extLst>
                  <a:ext uri="{FF2B5EF4-FFF2-40B4-BE49-F238E27FC236}">
                    <a16:creationId xmlns:a16="http://schemas.microsoft.com/office/drawing/2014/main" id="{9AABF6F9-2300-B3DE-9E72-F4D885ABFD6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2" name="Freeform 20">
                <a:extLst>
                  <a:ext uri="{FF2B5EF4-FFF2-40B4-BE49-F238E27FC236}">
                    <a16:creationId xmlns:a16="http://schemas.microsoft.com/office/drawing/2014/main" id="{B123A5E5-9EEF-B100-AD95-1934593D905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3" name="Freeform 21">
                <a:extLst>
                  <a:ext uri="{FF2B5EF4-FFF2-40B4-BE49-F238E27FC236}">
                    <a16:creationId xmlns:a16="http://schemas.microsoft.com/office/drawing/2014/main" id="{5E05CA8F-8864-7224-26FB-BA0EF94BD13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4" name="Freeform 22">
                <a:extLst>
                  <a:ext uri="{FF2B5EF4-FFF2-40B4-BE49-F238E27FC236}">
                    <a16:creationId xmlns:a16="http://schemas.microsoft.com/office/drawing/2014/main" id="{886BB586-CA44-4021-06DB-B6050E1E9F3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610572E2-E90E-7B6B-4406-CB475CD70D1E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E6B07720-C006-B259-33A8-63D7C4868336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097" name="Rectangle 25">
            <a:extLst>
              <a:ext uri="{FF2B5EF4-FFF2-40B4-BE49-F238E27FC236}">
                <a16:creationId xmlns:a16="http://schemas.microsoft.com/office/drawing/2014/main" id="{E9FC54EA-DEC7-F7A1-CC75-1A8A3F0FC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98" name="Rectangle 26">
            <a:extLst>
              <a:ext uri="{FF2B5EF4-FFF2-40B4-BE49-F238E27FC236}">
                <a16:creationId xmlns:a16="http://schemas.microsoft.com/office/drawing/2014/main" id="{8B2C1A53-7311-E532-E375-30CF2551A2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1D6618CF-6945-2071-952B-929486CAB4F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D7A40C80-04BF-8C88-2F01-AFF29A21735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34924DCB-04E7-86D2-3203-90B05F3D4B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fld id="{5C3E56C7-A62C-4C6D-B322-9DC283BD676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advTm="0">
    <p:blinds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B421679-2C5E-498F-A9E5-246EBEF5B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9650" y="2678113"/>
            <a:ext cx="7772400" cy="1143000"/>
          </a:xfrm>
        </p:spPr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   書狀補給登記</a:t>
            </a:r>
            <a:br>
              <a:rPr lang="zh-TW" altLang="en-US">
                <a:ea typeface="標楷體" panose="03000509000000000000" pitchFamily="65" charset="-120"/>
              </a:rPr>
            </a:br>
            <a:r>
              <a:rPr lang="zh-TW" altLang="en-US">
                <a:ea typeface="標楷體" panose="03000509000000000000" pitchFamily="65" charset="-120"/>
              </a:rPr>
              <a:t>         案件申請須知及書寫範例</a:t>
            </a:r>
          </a:p>
        </p:txBody>
      </p:sp>
      <p:sp>
        <p:nvSpPr>
          <p:cNvPr id="24580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A08A3B1-7F36-D8B9-E17F-DD4079829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715000"/>
            <a:ext cx="574675" cy="468313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D53F75B-6FCE-3D43-9593-2F9EE13BB4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申請時機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9870300-038A-C3B7-0E26-1B8A3A275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40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土地</a:t>
            </a:r>
            <a:r>
              <a:rPr lang="zh-TW" altLang="en-US" sz="4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zh-TW" altLang="en-US" sz="40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建築改良物權利書狀滅失</a:t>
            </a:r>
            <a:r>
              <a:rPr lang="zh-TW" altLang="en-US" sz="4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,由登記名義人單獨並檢具應備文件向土地所在地之地政事務所申請</a:t>
            </a:r>
            <a:r>
              <a:rPr lang="zh-TW" altLang="en-US" sz="40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書狀補給登記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endParaRPr lang="en-US" altLang="zh-TW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604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7FC2EE4-7E3C-0D8B-8A5B-2BD8BFE42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410200"/>
            <a:ext cx="5334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5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782C496-BF4E-76E2-64F5-ACC888348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0200"/>
            <a:ext cx="5334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 advAuto="100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2AC71054-3281-BA2D-8E3E-27502FA21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63500"/>
            <a:ext cx="7772400" cy="1143000"/>
          </a:xfrm>
        </p:spPr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應備文件</a:t>
            </a:r>
          </a:p>
        </p:txBody>
      </p:sp>
      <p:sp>
        <p:nvSpPr>
          <p:cNvPr id="26627" name="Rectangle 1027">
            <a:extLst>
              <a:ext uri="{FF2B5EF4-FFF2-40B4-BE49-F238E27FC236}">
                <a16:creationId xmlns:a16="http://schemas.microsoft.com/office/drawing/2014/main" id="{F29C3964-684E-B7D0-9972-CB9F7DA6DB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846138"/>
            <a:ext cx="7772400" cy="4964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土地登記申請書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登記清冊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申請人身分證明: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自然人:戶籍資料或身分證影本或戶口名簿影本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2.</a:t>
            </a: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法人:公司設立變更登記表或抄錄本並切結.</a:t>
            </a:r>
            <a:endParaRPr lang="en-US" altLang="zh-TW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3.</a:t>
            </a: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未成年人或受監護宣告之人須檢附法定代理人或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監護人身分證明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4.以上影本請簽註[影本與正本相符,如有不實申請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人願負法律責任]等字樣</a:t>
            </a: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印鑑證明(未能親自到場核對身分時檢附</a:t>
            </a:r>
            <a:r>
              <a:rPr lang="en-US" altLang="zh-TW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0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未成年人或受監護宣告之人</a:t>
            </a: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免附,但須附法定代理人或監護人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印鑑證明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0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法人</a:t>
            </a: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須檢附法人登記機關核發之印鑑證明或公司設立登記事項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表(抄錄本</a:t>
            </a:r>
            <a:r>
              <a:rPr lang="en-US" altLang="zh-TW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正影本,影本須切結.</a:t>
            </a:r>
            <a:endParaRPr lang="zh-TW" altLang="en-US" sz="240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地政規費收據</a:t>
            </a:r>
          </a:p>
        </p:txBody>
      </p:sp>
      <p:sp>
        <p:nvSpPr>
          <p:cNvPr id="26628" name="AutoShape 102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61B80C1-5464-F531-6A19-9CB0041FF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172200"/>
            <a:ext cx="4572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9" name="AutoShape 10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2F5AC7D-521E-1653-99C1-226DB5AE5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172200"/>
            <a:ext cx="457200" cy="3810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52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70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8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9675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11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312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342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4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665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7642CECF-0581-FC8F-034B-BC5091C3D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作業流程(總共約33~35天</a:t>
            </a:r>
            <a:r>
              <a:rPr lang="en-US" altLang="zh-TW"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3B2F8E52-3D14-53CA-2E48-86596F01AF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1924050"/>
            <a:ext cx="738188" cy="3175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57BF116A-F0B6-AD24-FFC2-DD97B3720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4305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收件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2B2480C3-CDE3-37D8-B071-5A036A923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1525588"/>
            <a:ext cx="1889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計收費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70046915-F2B0-18E8-D166-706B3B7DC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1504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初審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A28D3D5D-8867-B80A-2478-D262654A7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1174750"/>
            <a:ext cx="132238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複審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核定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C754AA18-E193-B8D9-6F03-CEC668D35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468688"/>
            <a:ext cx="1485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配件</a:t>
            </a: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CB6C1E6E-BA11-6552-39DE-7C7D966E9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3495675"/>
            <a:ext cx="1390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登錄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BB30C359-8F49-3A91-FA56-111B46433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0" y="3479800"/>
            <a:ext cx="2000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校對</a:t>
            </a:r>
          </a:p>
        </p:txBody>
      </p:sp>
      <p:sp>
        <p:nvSpPr>
          <p:cNvPr id="27668" name="Text Box 20">
            <a:extLst>
              <a:ext uri="{FF2B5EF4-FFF2-40B4-BE49-F238E27FC236}">
                <a16:creationId xmlns:a16="http://schemas.microsoft.com/office/drawing/2014/main" id="{3F81120C-B1CB-F318-897B-48DE29A40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8" y="4921250"/>
            <a:ext cx="1524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列印書狀</a:t>
            </a: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FCB1ADAA-52EA-DE67-23C6-6143641B2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8" y="5240338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latin typeface="Albertus Extra Bold" pitchFamily="34" charset="0"/>
                <a:ea typeface="標楷體" panose="03000509000000000000" pitchFamily="65" charset="-120"/>
              </a:rPr>
              <a:t>用印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5E3266EC-AC10-9D23-770C-2EC724503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8" y="5249863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發件</a:t>
            </a:r>
          </a:p>
        </p:txBody>
      </p:sp>
      <p:sp>
        <p:nvSpPr>
          <p:cNvPr id="27671" name="Line 23">
            <a:extLst>
              <a:ext uri="{FF2B5EF4-FFF2-40B4-BE49-F238E27FC236}">
                <a16:creationId xmlns:a16="http://schemas.microsoft.com/office/drawing/2014/main" id="{7F3EAC91-2910-276B-3B02-61B084F90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908175"/>
            <a:ext cx="949325" cy="4763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2" name="Line 24">
            <a:extLst>
              <a:ext uri="{FF2B5EF4-FFF2-40B4-BE49-F238E27FC236}">
                <a16:creationId xmlns:a16="http://schemas.microsoft.com/office/drawing/2014/main" id="{E072BD99-77E0-CB47-ECAF-32C72F62C1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5725" y="1863725"/>
            <a:ext cx="788988" cy="11113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3" name="Line 25">
            <a:extLst>
              <a:ext uri="{FF2B5EF4-FFF2-40B4-BE49-F238E27FC236}">
                <a16:creationId xmlns:a16="http://schemas.microsoft.com/office/drawing/2014/main" id="{FF55FD78-EF2A-9159-1C25-CE37BD9179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883025"/>
            <a:ext cx="823913" cy="20638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4" name="Line 26">
            <a:extLst>
              <a:ext uri="{FF2B5EF4-FFF2-40B4-BE49-F238E27FC236}">
                <a16:creationId xmlns:a16="http://schemas.microsoft.com/office/drawing/2014/main" id="{A4CBD0B5-09F8-51AD-6CDA-B489644DAF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6850" y="3892550"/>
            <a:ext cx="773113" cy="3175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5" name="Line 27">
            <a:extLst>
              <a:ext uri="{FF2B5EF4-FFF2-40B4-BE49-F238E27FC236}">
                <a16:creationId xmlns:a16="http://schemas.microsoft.com/office/drawing/2014/main" id="{E432DB8D-3652-E069-D50C-4478BADBF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6563" y="4208463"/>
            <a:ext cx="0" cy="990600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6" name="Line 28">
            <a:extLst>
              <a:ext uri="{FF2B5EF4-FFF2-40B4-BE49-F238E27FC236}">
                <a16:creationId xmlns:a16="http://schemas.microsoft.com/office/drawing/2014/main" id="{55182C74-D786-61F1-54A4-9C1C7D7269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3613" y="5589588"/>
            <a:ext cx="927100" cy="3175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7" name="Line 29">
            <a:extLst>
              <a:ext uri="{FF2B5EF4-FFF2-40B4-BE49-F238E27FC236}">
                <a16:creationId xmlns:a16="http://schemas.microsoft.com/office/drawing/2014/main" id="{CF930591-E116-506A-5770-21903C811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8300" y="5594350"/>
            <a:ext cx="890588" cy="23813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8" name="Line 30">
            <a:extLst>
              <a:ext uri="{FF2B5EF4-FFF2-40B4-BE49-F238E27FC236}">
                <a16:creationId xmlns:a16="http://schemas.microsoft.com/office/drawing/2014/main" id="{88E27626-7C77-6B93-98A4-9E5D3947B3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0" y="5608638"/>
            <a:ext cx="952500" cy="0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9" name="Text Box 31">
            <a:extLst>
              <a:ext uri="{FF2B5EF4-FFF2-40B4-BE49-F238E27FC236}">
                <a16:creationId xmlns:a16="http://schemas.microsoft.com/office/drawing/2014/main" id="{FB59A272-D259-D332-0C8F-274952AFC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3479800"/>
            <a:ext cx="2430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公告30天</a:t>
            </a:r>
          </a:p>
        </p:txBody>
      </p:sp>
      <p:sp>
        <p:nvSpPr>
          <p:cNvPr id="27680" name="Line 32">
            <a:extLst>
              <a:ext uri="{FF2B5EF4-FFF2-40B4-BE49-F238E27FC236}">
                <a16:creationId xmlns:a16="http://schemas.microsoft.com/office/drawing/2014/main" id="{997BAA7F-7877-7CBB-2D89-4DADFA269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0025" y="2617788"/>
            <a:ext cx="0" cy="990600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81" name="Line 33">
            <a:extLst>
              <a:ext uri="{FF2B5EF4-FFF2-40B4-BE49-F238E27FC236}">
                <a16:creationId xmlns:a16="http://schemas.microsoft.com/office/drawing/2014/main" id="{38257339-1CFB-B59E-66CB-FEF386CB7D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20913" y="3903663"/>
            <a:ext cx="773112" cy="3175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82" name="Text Box 34">
            <a:extLst>
              <a:ext uri="{FF2B5EF4-FFF2-40B4-BE49-F238E27FC236}">
                <a16:creationId xmlns:a16="http://schemas.microsoft.com/office/drawing/2014/main" id="{93C65AF1-8E46-7C62-3A73-8509E18D2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52673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latin typeface="Albertus Extra Bold" pitchFamily="34" charset="0"/>
                <a:ea typeface="標楷體" panose="03000509000000000000" pitchFamily="65" charset="-120"/>
              </a:rPr>
              <a:t>結案</a:t>
            </a:r>
          </a:p>
        </p:txBody>
      </p:sp>
      <p:sp>
        <p:nvSpPr>
          <p:cNvPr id="27683" name="AutoShape 3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C1951A2-AAAA-C0F4-947F-DE146733A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172200"/>
            <a:ext cx="4572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4" name="AutoShape 3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C9639AE-AC93-21BC-4299-33C2DF223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172200"/>
            <a:ext cx="5334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875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3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87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3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9675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117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25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40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5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70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82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97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8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23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385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35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685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835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985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135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utoUpdateAnimBg="0"/>
      <p:bldP spid="27661" grpId="0" autoUpdateAnimBg="0"/>
      <p:bldP spid="27663" grpId="0" autoUpdateAnimBg="0"/>
      <p:bldP spid="27664" grpId="0" autoUpdateAnimBg="0"/>
      <p:bldP spid="27665" grpId="0" autoUpdateAnimBg="0"/>
      <p:bldP spid="27666" grpId="0" autoUpdateAnimBg="0"/>
      <p:bldP spid="27667" grpId="0" autoUpdateAnimBg="0"/>
      <p:bldP spid="27668" grpId="0" autoUpdateAnimBg="0"/>
      <p:bldP spid="27669" grpId="0" autoUpdateAnimBg="0"/>
      <p:bldP spid="27670" grpId="0" autoUpdateAnimBg="0"/>
      <p:bldP spid="27679" grpId="0" autoUpdateAnimBg="0"/>
      <p:bldP spid="2768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4A37614-0713-3C8D-36FE-908C8ABEC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登記費及罰鍰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8049867-EDE9-26C0-FE91-43425F832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登記費: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免納</a:t>
            </a: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書狀費: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每張新台幣80元</a:t>
            </a: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罰鍰: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無</a:t>
            </a:r>
          </a:p>
        </p:txBody>
      </p:sp>
      <p:sp>
        <p:nvSpPr>
          <p:cNvPr id="28676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F5FEDBD-B87E-8037-BA06-05808AB55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72000"/>
            <a:ext cx="5334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7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E64B287-D3D8-F875-58FC-55D856AF4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572000"/>
            <a:ext cx="5334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59FFA6F-7846-53C8-30F4-DA3F658139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書狀補給登記書寫範例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C1343813-C329-0EB3-F375-DBDBACA68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1454150"/>
            <a:ext cx="7924800" cy="536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3" name="Text Box 7">
            <a:extLst>
              <a:ext uri="{FF2B5EF4-FFF2-40B4-BE49-F238E27FC236}">
                <a16:creationId xmlns:a16="http://schemas.microsoft.com/office/drawing/2014/main" id="{97505600-CCCE-5665-00E7-668AD0DFB97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2246313" y="2582863"/>
            <a:ext cx="525462" cy="63023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20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20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桃園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852FDBFB-7D21-9B66-BE6E-A25FC37F2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2543175"/>
            <a:ext cx="52546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大溪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B34CF981-881A-E37E-CE9A-0726878C2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63813"/>
            <a:ext cx="900113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桃園大溪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11A515D7-21A3-2095-603D-25E870305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2528888"/>
            <a:ext cx="1627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0000CC"/>
                </a:solidFill>
                <a:ea typeface="標楷體" panose="03000509000000000000" pitchFamily="65" charset="-120"/>
              </a:rPr>
              <a:t>遺失日期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9D8A763D-FEB8-DFAA-4CB8-BBDEEFBA7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48125"/>
            <a:ext cx="3460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1595C089-8B65-2BAB-9B48-4CB7D238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4170363"/>
            <a:ext cx="3460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C218658F-F8F4-466F-148B-BC35694E4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200" y="4003675"/>
            <a:ext cx="339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3F080662-240A-9B33-37FA-DC95DA374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343400"/>
            <a:ext cx="1724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</a:rPr>
              <a:t>切結書</a:t>
            </a: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5706F76C-2C4E-5C19-5722-DBCA2D820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4491038"/>
            <a:ext cx="172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</a:rPr>
              <a:t>身份證影本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37FFB642-D067-3597-F0F0-58867E3D1F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4643438"/>
            <a:ext cx="172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</a:rPr>
              <a:t>印鑑證明書</a:t>
            </a:r>
          </a:p>
        </p:txBody>
      </p:sp>
      <p:sp>
        <p:nvSpPr>
          <p:cNvPr id="29715" name="Rectangle 19">
            <a:extLst>
              <a:ext uri="{FF2B5EF4-FFF2-40B4-BE49-F238E27FC236}">
                <a16:creationId xmlns:a16="http://schemas.microsoft.com/office/drawing/2014/main" id="{90D985F7-113A-C8F3-8558-5A68D8D3B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389438"/>
            <a:ext cx="1916112" cy="477837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381AD8F6-59FA-1CEB-CF70-FF0E45A55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3863975"/>
            <a:ext cx="1052513" cy="957263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左列份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數視情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況需要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填寫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BC49B3B0-099E-DF9A-06A5-23CFC8CDF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773613"/>
            <a:ext cx="1116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</a:rPr>
              <a:t>王小民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953DD752-4B06-6AEB-4679-BFF279BDE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4979988"/>
            <a:ext cx="560387" cy="5619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王小</a:t>
            </a:r>
          </a:p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民印</a:t>
            </a:r>
          </a:p>
        </p:txBody>
      </p:sp>
      <p:sp>
        <p:nvSpPr>
          <p:cNvPr id="29721" name="Rectangle 25">
            <a:extLst>
              <a:ext uri="{FF2B5EF4-FFF2-40B4-BE49-F238E27FC236}">
                <a16:creationId xmlns:a16="http://schemas.microsoft.com/office/drawing/2014/main" id="{61FA1037-7977-FC61-D727-188726A3A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4911725"/>
            <a:ext cx="4011612" cy="5064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3" name="Text Box 27">
            <a:extLst>
              <a:ext uri="{FF2B5EF4-FFF2-40B4-BE49-F238E27FC236}">
                <a16:creationId xmlns:a16="http://schemas.microsoft.com/office/drawing/2014/main" id="{F0EB2BCC-FED8-4188-15B9-428ACAD04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1000"/>
            <a:ext cx="1474788" cy="1619250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須填寫本欄者為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1.地政士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2.一般民眾之非本案之關係人</a:t>
            </a:r>
          </a:p>
        </p:txBody>
      </p:sp>
      <p:sp>
        <p:nvSpPr>
          <p:cNvPr id="29724" name="AutoShape 28">
            <a:extLst>
              <a:ext uri="{FF2B5EF4-FFF2-40B4-BE49-F238E27FC236}">
                <a16:creationId xmlns:a16="http://schemas.microsoft.com/office/drawing/2014/main" id="{40315C82-CF54-5DD0-A972-1632413D9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54575"/>
            <a:ext cx="374650" cy="592138"/>
          </a:xfrm>
          <a:prstGeom prst="rightArrow">
            <a:avLst>
              <a:gd name="adj1" fmla="val 5013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879BDCB1-CC9F-6892-27A3-C1AD2FBB5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4816475"/>
            <a:ext cx="116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0000CC"/>
                </a:solidFill>
              </a:rPr>
              <a:t>xxx-xxxx</a:t>
            </a:r>
          </a:p>
        </p:txBody>
      </p:sp>
      <p:sp>
        <p:nvSpPr>
          <p:cNvPr id="29730" name="AutoShape 34">
            <a:extLst>
              <a:ext uri="{FF2B5EF4-FFF2-40B4-BE49-F238E27FC236}">
                <a16:creationId xmlns:a16="http://schemas.microsoft.com/office/drawing/2014/main" id="{45907E78-84CD-9530-DDC1-E502DBBA9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4478338"/>
            <a:ext cx="3451225" cy="381000"/>
          </a:xfrm>
          <a:prstGeom prst="leftArrow">
            <a:avLst>
              <a:gd name="adj1" fmla="val 50000"/>
              <a:gd name="adj2" fmla="val 2264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1" name="Text Box 35">
            <a:extLst>
              <a:ext uri="{FF2B5EF4-FFF2-40B4-BE49-F238E27FC236}">
                <a16:creationId xmlns:a16="http://schemas.microsoft.com/office/drawing/2014/main" id="{0EC2F34D-146B-2859-8160-5E6687D29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5599113"/>
            <a:ext cx="5865813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TW" altLang="en-US" sz="12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本人未給付報酬與代理人,如有虛偽不實,願負法律責任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TW" altLang="en-US" sz="12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本人並非以代理申請土地登記為業,且未收取報酬,如有虛偽不實,願負法律責任</a:t>
            </a:r>
            <a:endParaRPr lang="en-US" altLang="zh-TW" sz="12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</a:pPr>
            <a:endParaRPr lang="en-US" altLang="zh-TW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732" name="Text Box 36">
            <a:extLst>
              <a:ext uri="{FF2B5EF4-FFF2-40B4-BE49-F238E27FC236}">
                <a16:creationId xmlns:a16="http://schemas.microsoft.com/office/drawing/2014/main" id="{50F5428F-C975-CAE5-F0DE-2938F8DDA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5556250"/>
            <a:ext cx="387350" cy="317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29733" name="Text Box 37">
            <a:extLst>
              <a:ext uri="{FF2B5EF4-FFF2-40B4-BE49-F238E27FC236}">
                <a16:creationId xmlns:a16="http://schemas.microsoft.com/office/drawing/2014/main" id="{B99B3DDA-04D1-247B-EF83-CFCC503D7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5214938"/>
            <a:ext cx="1676400" cy="11652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須填寫本欄者為非地政士之一般民眾之非本案之關係人</a:t>
            </a:r>
          </a:p>
        </p:txBody>
      </p:sp>
      <p:sp>
        <p:nvSpPr>
          <p:cNvPr id="29734" name="AutoShape 38">
            <a:extLst>
              <a:ext uri="{FF2B5EF4-FFF2-40B4-BE49-F238E27FC236}">
                <a16:creationId xmlns:a16="http://schemas.microsoft.com/office/drawing/2014/main" id="{7C90410C-EE2C-717D-7CE3-5C1B8562E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5543550"/>
            <a:ext cx="376237" cy="265113"/>
          </a:xfrm>
          <a:prstGeom prst="leftArrow">
            <a:avLst>
              <a:gd name="adj1" fmla="val 50000"/>
              <a:gd name="adj2" fmla="val 354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7" name="Text Box 41">
            <a:extLst>
              <a:ext uri="{FF2B5EF4-FFF2-40B4-BE49-F238E27FC236}">
                <a16:creationId xmlns:a16="http://schemas.microsoft.com/office/drawing/2014/main" id="{33C3F81E-809A-E1B3-2B46-E9E17426E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992813"/>
            <a:ext cx="387350" cy="317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29738" name="Rectangle 42">
            <a:extLst>
              <a:ext uri="{FF2B5EF4-FFF2-40B4-BE49-F238E27FC236}">
                <a16:creationId xmlns:a16="http://schemas.microsoft.com/office/drawing/2014/main" id="{06152F69-4105-78B4-91E6-5AF84B6BB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62600"/>
            <a:ext cx="5302250" cy="476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9" name="Text Box 43">
            <a:extLst>
              <a:ext uri="{FF2B5EF4-FFF2-40B4-BE49-F238E27FC236}">
                <a16:creationId xmlns:a16="http://schemas.microsoft.com/office/drawing/2014/main" id="{D7ABEB2C-0855-57E7-5EB8-694957443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2113" y="4021138"/>
            <a:ext cx="1130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書狀補給登記</a:t>
            </a:r>
          </a:p>
        </p:txBody>
      </p:sp>
      <p:sp>
        <p:nvSpPr>
          <p:cNvPr id="29740" name="Text Box 44">
            <a:extLst>
              <a:ext uri="{FF2B5EF4-FFF2-40B4-BE49-F238E27FC236}">
                <a16:creationId xmlns:a16="http://schemas.microsoft.com/office/drawing/2014/main" id="{82C42ABE-F296-2D0C-9729-F3C77E4EC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4032250"/>
            <a:ext cx="1130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書狀補給</a:t>
            </a:r>
          </a:p>
        </p:txBody>
      </p:sp>
      <p:sp>
        <p:nvSpPr>
          <p:cNvPr id="29741" name="AutoShape 4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C20E17E-68B1-CEE4-780D-C8E4E6A0D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6248400"/>
            <a:ext cx="4572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42" name="AutoShape 4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E9DF747-3189-83B6-BA86-BC77718EA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6249988"/>
            <a:ext cx="393700" cy="4064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3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37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125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625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125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9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6175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675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7175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775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8275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225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48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53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58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6300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68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uild="p" autoUpdateAnimBg="0" advAuto="0"/>
      <p:bldP spid="29704" grpId="0" build="p" autoUpdateAnimBg="0" advAuto="0"/>
      <p:bldP spid="29705" grpId="0" autoUpdateAnimBg="0"/>
      <p:bldP spid="29706" grpId="0" autoUpdateAnimBg="0"/>
      <p:bldP spid="29707" grpId="0" autoUpdateAnimBg="0"/>
      <p:bldP spid="29708" grpId="0" autoUpdateAnimBg="0"/>
      <p:bldP spid="29709" grpId="0" autoUpdateAnimBg="0"/>
      <p:bldP spid="29710" grpId="0" autoUpdateAnimBg="0"/>
      <p:bldP spid="29711" grpId="0" autoUpdateAnimBg="0"/>
      <p:bldP spid="29712" grpId="0" autoUpdateAnimBg="0"/>
      <p:bldP spid="29718" grpId="0" animBg="1" autoUpdateAnimBg="0"/>
      <p:bldP spid="29719" grpId="0" autoUpdateAnimBg="0"/>
      <p:bldP spid="29720" grpId="0" animBg="1" autoUpdateAnimBg="0"/>
      <p:bldP spid="29723" grpId="0" animBg="1" autoUpdateAnimBg="0"/>
      <p:bldP spid="29725" grpId="0" autoUpdateAnimBg="0"/>
      <p:bldP spid="29731" grpId="0" autoUpdateAnimBg="0"/>
      <p:bldP spid="29732" grpId="0" animBg="1" autoUpdateAnimBg="0"/>
      <p:bldP spid="29733" grpId="0" animBg="1" autoUpdateAnimBg="0"/>
      <p:bldP spid="29737" grpId="0" animBg="1" autoUpdateAnimBg="0"/>
      <p:bldP spid="29739" grpId="0" autoUpdateAnimBg="0"/>
      <p:bldP spid="2974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>
            <a:extLst>
              <a:ext uri="{FF2B5EF4-FFF2-40B4-BE49-F238E27FC236}">
                <a16:creationId xmlns:a16="http://schemas.microsoft.com/office/drawing/2014/main" id="{095ADBD6-31B3-3ADF-F963-A6042400A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244475"/>
            <a:ext cx="8197850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5" name="Text Box 5">
            <a:extLst>
              <a:ext uri="{FF2B5EF4-FFF2-40B4-BE49-F238E27FC236}">
                <a16:creationId xmlns:a16="http://schemas.microsoft.com/office/drawing/2014/main" id="{1721B993-9EAF-8F5F-566C-FABBFAE1D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1352550"/>
            <a:ext cx="811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權利人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60553A07-A43F-0CF1-627E-7B460764C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1362075"/>
            <a:ext cx="1084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</a:t>
            </a: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CF8CD1D8-BFC2-3F1D-2519-AC325EF93A8C}"/>
              </a:ext>
            </a:extLst>
          </p:cNvPr>
          <p:cNvSpPr txBox="1">
            <a:spLocks noChangeArrowheads="1"/>
          </p:cNvSpPr>
          <p:nvPr>
            <p:ph type="title"/>
          </p:nvPr>
        </p:nvSpPr>
        <p:spPr>
          <a:xfrm>
            <a:off x="7807325" y="1279525"/>
            <a:ext cx="946150" cy="379413"/>
          </a:xfr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陳00印</a:t>
            </a:r>
          </a:p>
        </p:txBody>
      </p:sp>
      <p:sp>
        <p:nvSpPr>
          <p:cNvPr id="30736" name="Text Box 16">
            <a:extLst>
              <a:ext uri="{FF2B5EF4-FFF2-40B4-BE49-F238E27FC236}">
                <a16:creationId xmlns:a16="http://schemas.microsoft.com/office/drawing/2014/main" id="{275788A3-D03C-E450-678B-6956EA879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38400"/>
            <a:ext cx="844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代理人</a:t>
            </a:r>
          </a:p>
        </p:txBody>
      </p:sp>
      <p:sp>
        <p:nvSpPr>
          <p:cNvPr id="30737" name="Text Box 17">
            <a:extLst>
              <a:ext uri="{FF2B5EF4-FFF2-40B4-BE49-F238E27FC236}">
                <a16:creationId xmlns:a16="http://schemas.microsoft.com/office/drawing/2014/main" id="{BF3E03D5-A39C-0417-675A-8F5E16287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24098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王小民</a:t>
            </a:r>
          </a:p>
        </p:txBody>
      </p:sp>
      <p:sp>
        <p:nvSpPr>
          <p:cNvPr id="30739" name="Text Box 19">
            <a:extLst>
              <a:ext uri="{FF2B5EF4-FFF2-40B4-BE49-F238E27FC236}">
                <a16:creationId xmlns:a16="http://schemas.microsoft.com/office/drawing/2014/main" id="{0F7B324E-A6E1-E47A-9681-650164CBA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24384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40" name="Text Box 20">
            <a:extLst>
              <a:ext uri="{FF2B5EF4-FFF2-40B4-BE49-F238E27FC236}">
                <a16:creationId xmlns:a16="http://schemas.microsoft.com/office/drawing/2014/main" id="{9F0EAB14-C2A2-58A8-8293-FDD58860F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2387600"/>
            <a:ext cx="1231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CDE0CC50-A9A6-C35B-AB73-3537AED68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123825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B2AAC96F-7D18-1F5B-1B91-0DE799053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538" y="2320925"/>
            <a:ext cx="1011237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FF0000"/>
                </a:solidFill>
                <a:ea typeface="標楷體" panose="03000509000000000000" pitchFamily="65" charset="-120"/>
              </a:rPr>
              <a:t>王小民印</a:t>
            </a:r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B72CF721-27A5-6746-CB6C-FA35C2EDB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1346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45" name="Text Box 25">
            <a:extLst>
              <a:ext uri="{FF2B5EF4-FFF2-40B4-BE49-F238E27FC236}">
                <a16:creationId xmlns:a16="http://schemas.microsoft.com/office/drawing/2014/main" id="{643D2C4C-6BF3-AAE8-6273-8D61162AC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1357313"/>
            <a:ext cx="1231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8F938181-757F-A973-755F-A6C90DE2F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227330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49" name="Line 29">
            <a:extLst>
              <a:ext uri="{FF2B5EF4-FFF2-40B4-BE49-F238E27FC236}">
                <a16:creationId xmlns:a16="http://schemas.microsoft.com/office/drawing/2014/main" id="{755FBFC6-BE2A-FC0A-B5F3-BB04783E09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1676400"/>
            <a:ext cx="320675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0750" name="Text Box 30">
            <a:extLst>
              <a:ext uri="{FF2B5EF4-FFF2-40B4-BE49-F238E27FC236}">
                <a16:creationId xmlns:a16="http://schemas.microsoft.com/office/drawing/2014/main" id="{4E8EB405-CAE8-F2AA-3E07-013D48BE6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5050" y="1881188"/>
            <a:ext cx="871538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印鑑章</a:t>
            </a:r>
            <a:endParaRPr lang="en-US" altLang="zh-TW" sz="160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752" name="AutoShape 3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1B38FBE-B193-9A63-91BC-8EEA8A53B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019800"/>
            <a:ext cx="4572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53" name="AutoShape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A6DF487-4860-374F-8305-79F21D2EB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019800"/>
            <a:ext cx="4572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375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87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325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5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75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7175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26" grpId="0" autoUpdateAnimBg="0"/>
      <p:bldP spid="30733" grpId="0" animBg="1" autoUpdateAnimBg="0"/>
      <p:bldP spid="30736" grpId="0" autoUpdateAnimBg="0"/>
      <p:bldP spid="30737" grpId="0" autoUpdateAnimBg="0"/>
      <p:bldP spid="30739" grpId="0" autoUpdateAnimBg="0"/>
      <p:bldP spid="30740" grpId="0" autoUpdateAnimBg="0"/>
      <p:bldP spid="30741" grpId="0" autoUpdateAnimBg="0"/>
      <p:bldP spid="30742" grpId="0" animBg="1" autoUpdateAnimBg="0"/>
      <p:bldP spid="30743" grpId="0" autoUpdateAnimBg="0"/>
      <p:bldP spid="30745" grpId="0" autoUpdateAnimBg="0"/>
      <p:bldP spid="30747" grpId="0" autoUpdateAnimBg="0"/>
      <p:bldP spid="3075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026">
            <a:extLst>
              <a:ext uri="{FF2B5EF4-FFF2-40B4-BE49-F238E27FC236}">
                <a16:creationId xmlns:a16="http://schemas.microsoft.com/office/drawing/2014/main" id="{9A498D25-041A-8749-F4DC-0D035B0C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4781" r="3459" b="9560"/>
          <a:stretch>
            <a:fillRect/>
          </a:stretch>
        </p:blipFill>
        <p:spPr bwMode="auto">
          <a:xfrm>
            <a:off x="1098550" y="396875"/>
            <a:ext cx="7694613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7" name="Text Box 1027">
            <a:extLst>
              <a:ext uri="{FF2B5EF4-FFF2-40B4-BE49-F238E27FC236}">
                <a16:creationId xmlns:a16="http://schemas.microsoft.com/office/drawing/2014/main" id="{E4883228-99CF-D808-B224-2A3AAE6CA8D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2911475" y="1508125"/>
            <a:ext cx="738188" cy="39909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大民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9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建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999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</a:p>
        </p:txBody>
      </p:sp>
      <p:sp>
        <p:nvSpPr>
          <p:cNvPr id="36868" name="Text Box 1028">
            <a:extLst>
              <a:ext uri="{FF2B5EF4-FFF2-40B4-BE49-F238E27FC236}">
                <a16:creationId xmlns:a16="http://schemas.microsoft.com/office/drawing/2014/main" id="{EC5ABB86-B011-0665-9FBC-CCA63993A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663" y="712788"/>
            <a:ext cx="906462" cy="3794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陳00印</a:t>
            </a:r>
          </a:p>
        </p:txBody>
      </p:sp>
      <p:sp>
        <p:nvSpPr>
          <p:cNvPr id="36871" name="Text Box 1031">
            <a:extLst>
              <a:ext uri="{FF2B5EF4-FFF2-40B4-BE49-F238E27FC236}">
                <a16:creationId xmlns:a16="http://schemas.microsoft.com/office/drawing/2014/main" id="{06DCB470-BAEF-48F8-71B9-B3175D2C6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5" y="1616075"/>
            <a:ext cx="895350" cy="3460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印鑑章</a:t>
            </a:r>
            <a:endParaRPr lang="en-US" altLang="zh-TW" sz="160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872" name="Line 1032">
            <a:extLst>
              <a:ext uri="{FF2B5EF4-FFF2-40B4-BE49-F238E27FC236}">
                <a16:creationId xmlns:a16="http://schemas.microsoft.com/office/drawing/2014/main" id="{BD185807-F0C9-0C43-DAEC-733CF6B03F4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35875" y="1089025"/>
            <a:ext cx="144463" cy="557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6873" name="Text Box 1033">
            <a:extLst>
              <a:ext uri="{FF2B5EF4-FFF2-40B4-BE49-F238E27FC236}">
                <a16:creationId xmlns:a16="http://schemas.microsoft.com/office/drawing/2014/main" id="{1338212E-454E-1554-B04F-186F6A6AD058}"/>
              </a:ext>
            </a:extLst>
          </p:cNvPr>
          <p:cNvSpPr txBox="1">
            <a:spLocks noChangeArrowheads="1"/>
          </p:cNvSpPr>
          <p:nvPr>
            <p:ph type="title"/>
          </p:nvPr>
        </p:nvSpPr>
        <p:spPr>
          <a:xfrm>
            <a:off x="6518275" y="866775"/>
            <a:ext cx="661988" cy="41592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 陳</a:t>
            </a:r>
            <a:r>
              <a:rPr lang="en-US" altLang="zh-TW" sz="1600">
                <a:solidFill>
                  <a:srgbClr val="0000CC"/>
                </a:solidFill>
                <a:ea typeface="標楷體" panose="03000509000000000000" pitchFamily="65" charset="-120"/>
              </a:rPr>
              <a:t>oo</a:t>
            </a:r>
          </a:p>
        </p:txBody>
      </p:sp>
      <p:sp>
        <p:nvSpPr>
          <p:cNvPr id="36874" name="AutoShape 103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83EE330-6BB2-DE5F-1D68-F5432682C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943600"/>
            <a:ext cx="4572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75" name="AutoShape 10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02AA568-BB2D-D043-BC0A-B11539E06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959475"/>
            <a:ext cx="481013" cy="441325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 advAuto="0"/>
      <p:bldP spid="36868" grpId="0" animBg="1" autoUpdateAnimBg="0"/>
      <p:bldP spid="36871" grpId="0" animBg="1" autoUpdateAnimBg="0"/>
      <p:bldP spid="3687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28AE7B2B-6BFF-5BE3-582C-B726EF085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560638"/>
            <a:ext cx="85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/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3949CA37-2B91-8548-2B04-D092FBA02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9560" r="3459" b="4781"/>
          <a:stretch>
            <a:fillRect/>
          </a:stretch>
        </p:blipFill>
        <p:spPr bwMode="auto">
          <a:xfrm>
            <a:off x="1082675" y="214313"/>
            <a:ext cx="7843838" cy="602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2" name="Text Box 4">
            <a:extLst>
              <a:ext uri="{FF2B5EF4-FFF2-40B4-BE49-F238E27FC236}">
                <a16:creationId xmlns:a16="http://schemas.microsoft.com/office/drawing/2014/main" id="{E2BAFCD7-ED91-9E2C-E38B-C1C60832D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596900"/>
            <a:ext cx="898525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大民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99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陽台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11.5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</a:p>
        </p:txBody>
      </p:sp>
      <p:sp>
        <p:nvSpPr>
          <p:cNvPr id="37893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396073C-40C7-FC56-9C58-DFCEF096F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248400"/>
            <a:ext cx="5334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 advTm="0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utoUpdateAnimBg="0" advAuto="0"/>
    </p:bldLst>
  </p:timing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616</TotalTime>
  <Words>458</Words>
  <Application>Microsoft Office PowerPoint</Application>
  <PresentationFormat>如螢幕大小 (4:3)</PresentationFormat>
  <Paragraphs>118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Times New Roman</vt:lpstr>
      <vt:lpstr>新細明體</vt:lpstr>
      <vt:lpstr>Arial</vt:lpstr>
      <vt:lpstr>Wingdings</vt:lpstr>
      <vt:lpstr>標楷體</vt:lpstr>
      <vt:lpstr>Albertus Extra Bold</vt:lpstr>
      <vt:lpstr>Dad`s Tie</vt:lpstr>
      <vt:lpstr>   書狀補給登記          案件申請須知及書寫範例</vt:lpstr>
      <vt:lpstr>申請時機</vt:lpstr>
      <vt:lpstr>應備文件</vt:lpstr>
      <vt:lpstr>作業流程(總共約33~35天)</vt:lpstr>
      <vt:lpstr>登記費及罰鍰</vt:lpstr>
      <vt:lpstr>書狀補給登記書寫範例</vt:lpstr>
      <vt:lpstr>陳00印</vt:lpstr>
      <vt:lpstr> 陳oo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R0035</dc:creator>
  <cp:lastModifiedBy>Rogers Wang</cp:lastModifiedBy>
  <cp:revision>24</cp:revision>
  <cp:lastPrinted>1601-01-01T00:00:00Z</cp:lastPrinted>
  <dcterms:created xsi:type="dcterms:W3CDTF">2009-04-30T03:36:51Z</dcterms:created>
  <dcterms:modified xsi:type="dcterms:W3CDTF">2025-08-18T01:41:48Z</dcterms:modified>
</cp:coreProperties>
</file>