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6858000" cy="9144000" type="screen4x3"/>
  <p:notesSz cx="6858000" cy="91440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>
            <a:extLst>
              <a:ext uri="{FF2B5EF4-FFF2-40B4-BE49-F238E27FC236}">
                <a16:creationId xmlns:a16="http://schemas.microsoft.com/office/drawing/2014/main" id="{CFBF8296-2ED2-AD21-2290-F8EF20C0F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A18E6AD-7A68-A5A1-A1FA-97DF1FD4CCB3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-11798300" y="-11796713"/>
            <a:ext cx="11796712" cy="124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FA980B8-A316-FC46-8CD3-8F54AA5FFC4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zh-TW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F8AE6245-5FD3-8E06-DDE5-4E58D8A2AF83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2143125" y="695325"/>
            <a:ext cx="257175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0E56F7F-5DA3-C52E-8DA9-E56D7DF0824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4BB92633-DED4-CAF0-9433-DAA4B8083FBF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2143125" y="695325"/>
            <a:ext cx="257175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B5699A3-B73B-39ED-003C-52792ABDEC0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DDAC7336-2636-8D81-527D-B2A7FB44A1DE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2143125" y="695325"/>
            <a:ext cx="257175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AAC237C-907E-53F0-0B43-D6CA0D6C1ED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38EED48C-A327-E682-7B58-4F06CC4685F5}"/>
              </a:ext>
            </a:extLst>
          </p:cNvPr>
          <p:cNvSpPr txBox="1">
            <a:spLocks noChangeArrowheads="1" noTextEdit="1"/>
          </p:cNvSpPr>
          <p:nvPr>
            <p:ph type="sldImg"/>
          </p:nvPr>
        </p:nvSpPr>
        <p:spPr>
          <a:xfrm>
            <a:off x="2143125" y="695325"/>
            <a:ext cx="257175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6854BA43-AB7F-A5BE-BC94-11284086021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3CEDD-8FAD-4E9F-9099-B80FC52DF8A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DF74A-18B4-DD14-AEDA-D823F51B95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B7A648-C657-F68D-4136-3ED2F0414D4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5A85D-D6CD-4D6A-A4DB-88ECAD9D2031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78680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726B87-DABF-720F-C922-41ECD2020A4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C4903-6CDF-40F4-F372-B4D5095C7DA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3DEC23-AC82-DF7B-18F1-9DDAFBAA1B3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BCFE31-68C0-4E7A-80A8-0BF10A0C3FFC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247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5113338" y="812800"/>
            <a:ext cx="1455737" cy="73120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42950" y="812800"/>
            <a:ext cx="4217988" cy="73120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A26082-99BE-8C57-84EA-BD0FA355BD0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6325D-7778-32EB-6152-D95660A3B11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54A9BB-A911-57FE-8E11-EE1D42105EA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7DB25-E81A-4F88-A261-2A11DD222CA8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09631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5EA7C2-F005-64F7-4947-8FDE2B93C37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668B9-042A-81BF-3CB7-5D2E64832BB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415E4-9D7F-22AF-E03C-F90B0613BB1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56D877-C264-4F8B-A8A0-FD7906D7FF47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92705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8D728-8EFB-586A-6285-79D2118EE0C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FA24A-EB72-794F-13F0-3128CFDC8AC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828E8-6B76-1566-C1F0-4A9ACB41B2F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99E2D-20F9-4239-A2C5-4BCA043A3A7D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300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D29EEF-9AC7-6EC8-0235-C2AB78ED3E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B632E-2E14-E125-8C24-AD4F3374786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02635-416F-F3EF-1AD4-721FD626F50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3D32D-CC5D-4204-877A-1888E2D3B48E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510873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7A82D2-3716-97F3-A35B-CFD5F2B63BB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9125759-D1B8-ED8F-76CB-B9CE22F9215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AA191FA-7F5D-CCA7-6DE0-DD82BBC8A32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9ABBE-9A9C-404B-AFF4-5CCC7BB77AB5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03666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2C43ED3-30B7-A7A8-ED01-445A5887B8B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0C26F8B-A6CE-0F06-FBFA-BF3802A90CD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00E2D2B-53AE-3DE6-4CA0-0FD0EADB682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E8F495-5652-4189-8EEE-C423C60CC412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8608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5706516-140D-B9C9-DF8B-2C193D7F5F0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493AB5-1DF3-BF39-D5E4-A2ACB68C2F7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4F8B75-04D4-A7B1-699C-9B559C4E09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76801E-DF0D-49D3-AF25-9958B8676317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638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994B8E09-1F60-7B98-A475-FE79F2794FB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6D85FAC-8D8C-32CD-646A-B4DF8EF9C79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74A1E8-455E-FC16-1E05-AA55E20924F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C70B1-DE82-4897-9E1C-0959B1FC995E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3348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DAD7369-AFEE-00B5-AA90-700B849074B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5AAE601-37DC-709B-452B-F21D3E33957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1251064-98A6-74D4-EBD6-DBBAF9D90F8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C26D7D-0924-4EE3-ADFB-E11D63FC5752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3683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4CAC69-6977-5B4A-46A0-BC3CF9CC5E5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05109-ECC8-B6F3-E2CA-F1988867881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921BB-5A97-F957-CA20-948D173809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F5B8F-D655-4F49-8ADC-BD130386935D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66134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DD6DA4-CC82-78D4-03DB-F23CAC79D5A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BE030E-28D3-3EA1-0294-C5DFD0BF8BE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DC7CA20-A131-3F28-35F6-9539133EE7E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C0BABD-391C-4C8C-94FA-E63CE11AA693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161368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617220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5645F-BEF8-FFCA-BC3A-47E71687215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9DCE8-1531-4BF3-12BA-1D7E772B36D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9C180-9FEE-31D6-2198-79BA228DCD7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0CED6D-33B1-45A2-8647-D2DD9CBC2A3F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40858781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4972050" y="2133600"/>
            <a:ext cx="1543050" cy="60340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42900" y="2133600"/>
            <a:ext cx="4476750" cy="60340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6F59A6-9DE3-BAF4-2937-AC9753EBFBF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5AB54-649D-773A-F99E-B995DD6306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BC045-CFA4-A30A-FE8D-659FCF1305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F7329-1D39-4E69-B7B8-FB48D5A4480C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863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D99A5-67C9-741B-3451-E492D9667D7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AAA92-0424-06A0-4528-E05CDF61F79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7904F-1D92-5FF9-4084-1CB282BB003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08C8F-C4E8-4599-80F3-CE245FF531D3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62544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42950" y="2641600"/>
            <a:ext cx="2836863" cy="548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732213" y="2641600"/>
            <a:ext cx="2836862" cy="5483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922012-83D7-2171-2F67-78DB5923A55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827A90A-5061-5BF6-9123-613EB4C5729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D3E53B-CE5A-FE09-D863-4552C1B5CE18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33080-76EA-4BCE-A94B-CAA74BF9857B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22357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AA0F2A8-913F-6988-2161-F895A6695AB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0ED484B-6737-56C4-1F86-938181E5C3B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B5EF554-AB31-7EA2-F325-A21AF4A3785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832EB-4987-40EC-A28E-B4A4B6EA4732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12356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DAFEA4-CB1B-8CC9-5C81-8202FCC9A2C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E85A4D-A17A-52F8-D176-8AFF7820CD3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1CE155-FAD5-C49A-9359-3714E42E09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CB33C-FBE2-4DEF-AF9B-A0489195631B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71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84E8AF1-2F78-FB8D-4FFD-EEFCEE55BE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1CA8B4C-642D-F368-8A85-FBDB9182888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8CA99C3-1515-C05F-59C5-A8B389AFFDC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77BBAF-BD1F-4246-85F8-E1694645711D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04376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CC15FF-A9D8-B063-4C65-CFABB75B04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60BF407-522A-3991-56E3-695DA0C017A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611A35D-0978-F106-5F56-9C95BC21A92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2CF396-D37F-4A55-9413-5B9FF4D39F0A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14619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79DA46-D27F-3EAD-C6D4-DBE15D99DF9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92FF38C-7516-6B93-841B-547B4B69424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8E0C732-DB75-00B0-B415-0918160832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61B83-F1BF-4E15-964C-BA5B79A41F1B}" type="slidenum">
              <a:rPr lang="zh-TW" altLang="zh-TW"/>
              <a:pPr/>
              <a:t>‹#›</a:t>
            </a:fld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9976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945E2024-136E-5350-01A1-D1383996E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812800"/>
            <a:ext cx="582612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1AE80F22-8667-1FF3-FC9C-FB7F634DB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2641600"/>
            <a:ext cx="5826125" cy="54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請按滑鼠，編輯大綱文字格式。</a:t>
            </a:r>
          </a:p>
          <a:p>
            <a:pPr lvl="1"/>
            <a:r>
              <a:rPr lang="zh-TW" altLang="en-GB"/>
              <a:t>第二個大綱層次</a:t>
            </a:r>
          </a:p>
          <a:p>
            <a:pPr lvl="2"/>
            <a:r>
              <a:rPr lang="zh-TW" altLang="en-GB"/>
              <a:t>第三個大綱層次</a:t>
            </a:r>
          </a:p>
          <a:p>
            <a:pPr lvl="3"/>
            <a:r>
              <a:rPr lang="zh-TW" altLang="en-GB"/>
              <a:t>第四個大綱層次</a:t>
            </a:r>
          </a:p>
          <a:p>
            <a:pPr lvl="4"/>
            <a:r>
              <a:rPr lang="zh-TW" altLang="en-GB"/>
              <a:t>第五個大綱層次</a:t>
            </a:r>
          </a:p>
          <a:p>
            <a:pPr lvl="4"/>
            <a:r>
              <a:rPr lang="zh-TW" altLang="en-GB"/>
              <a:t>第六個大綱層次</a:t>
            </a:r>
          </a:p>
          <a:p>
            <a:pPr lvl="4"/>
            <a:r>
              <a:rPr lang="zh-TW" altLang="en-GB"/>
              <a:t>第七個大綱層次</a:t>
            </a:r>
          </a:p>
          <a:p>
            <a:pPr lvl="4"/>
            <a:r>
              <a:rPr lang="zh-TW" altLang="en-GB"/>
              <a:t>第八個大綱層次</a:t>
            </a:r>
          </a:p>
          <a:p>
            <a:pPr lvl="4"/>
            <a:r>
              <a:rPr lang="zh-TW" altLang="en-GB"/>
              <a:t>第九個大綱層次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202A26E-6D0F-B204-0D2C-6A096281BF2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742950" y="8331200"/>
            <a:ext cx="142557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2454A07-D9AC-39F6-0493-8A475A2766D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571750" y="8331200"/>
            <a:ext cx="21685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  <a:latin typeface="Arial" charset="0"/>
                <a:ea typeface="新細明體" pitchFamily="16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C2E5488-B779-1124-5DB9-6E818BB1DF6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5143500" y="8331200"/>
            <a:ext cx="142557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500BEE55-47F8-452F-94B6-87F1B02EBDC0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8ED62353-CCF1-C23E-7ACB-BA6367A9E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3048000"/>
            <a:ext cx="582612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GB"/>
              <a:t>請按一下滑鼠，編輯標題文的格式。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166702-B418-03AB-3E77-818015AB622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28700" y="5181600"/>
            <a:ext cx="4797425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algn="ctr">
              <a:spcBef>
                <a:spcPts val="800"/>
              </a:spcBef>
              <a:defRPr sz="320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1pPr>
            <a:lvl2pPr marL="4572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2pPr>
            <a:lvl3pPr marL="9144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3pPr>
            <a:lvl4pPr marL="13716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4pPr>
            <a:lvl5pPr marL="1828800" algn="ctr">
              <a:spcBef>
                <a:spcPts val="800"/>
              </a:spcBef>
              <a:defRPr sz="320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5pPr>
            <a:lvl6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6pPr>
            <a:lvl7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7pPr>
            <a:lvl8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8pPr>
            <a:lvl9pPr algn="ctr" defTabSz="449263" fontAlgn="base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>
                <a:solidFill>
                  <a:srgbClr val="000000"/>
                </a:solidFill>
                <a:latin typeface="Times New Roman" pitchFamily="16" charset="0"/>
                <a:ea typeface="新細明體" pitchFamily="16" charset="-120"/>
              </a:defRPr>
            </a:lvl9pPr>
          </a:lstStyle>
          <a:p>
            <a:pPr>
              <a:buFont typeface="Times New Roman" pitchFamily="16" charset="0"/>
              <a:buNone/>
              <a:defRPr/>
            </a:pPr>
            <a:r>
              <a:rPr lang="zh-TW" altLang="en-GB"/>
              <a:t>按一下滑鼠左鍵增加文字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7430FB6-33C7-6B5D-AF56-F57E422CCD4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14350" y="8331200"/>
            <a:ext cx="142557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723900" algn="l"/>
              </a:tabLst>
              <a:defRPr sz="1400" smtClean="0">
                <a:solidFill>
                  <a:srgbClr val="000000"/>
                </a:solidFill>
                <a:latin typeface="+mn-lt"/>
                <a:ea typeface="Microsoft YaHei" charset="-122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E4A8F63-B6EB-ADDB-F948-51D9397EE28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2343150" y="8331200"/>
            <a:ext cx="216852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</a:tabLst>
              <a:defRPr sz="1400" smtClean="0">
                <a:solidFill>
                  <a:srgbClr val="000000"/>
                </a:solidFill>
                <a:latin typeface="+mn-lt"/>
                <a:ea typeface="Microsoft YaHei" charset="-122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2264F3F-C821-05FE-9232-A382263145F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914900" y="8331200"/>
            <a:ext cx="1425575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723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</a:lstStyle>
          <a:p>
            <a:fld id="{448FC228-AAFA-4EDA-B4AA-C68175AAA6E5}" type="slidenum">
              <a:rPr lang="zh-TW" altLang="zh-TW"/>
              <a:pPr/>
              <a:t>‹#›</a:t>
            </a:fld>
            <a:endParaRPr lang="zh-TW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新細明體" pitchFamily="16" charset="-120"/>
        </a:defRPr>
      </a:lvl9pPr>
    </p:titleStyle>
    <p:bodyStyle>
      <a:lvl1pPr marL="342900" indent="-342900" algn="ctr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ctr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ctr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ctr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ctr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">
            <a:extLst>
              <a:ext uri="{FF2B5EF4-FFF2-40B4-BE49-F238E27FC236}">
                <a16:creationId xmlns:a16="http://schemas.microsoft.com/office/drawing/2014/main" id="{ED168B36-8703-7ADA-9DA5-98638B15B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" y="-30163"/>
          <a:ext cx="6408738" cy="909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373662" imgH="9215542" progId="Word.Document.8">
                  <p:embed/>
                </p:oleObj>
              </mc:Choice>
              <mc:Fallback>
                <p:oleObj name="Document" r:id="rId4" imgW="6373662" imgH="9215542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-30163"/>
                        <a:ext cx="6408738" cy="909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24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1">
            <a:extLst>
              <a:ext uri="{FF2B5EF4-FFF2-40B4-BE49-F238E27FC236}">
                <a16:creationId xmlns:a16="http://schemas.microsoft.com/office/drawing/2014/main" id="{393C5CCC-C539-1DA6-B265-B29B85F6B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3" y="1042988"/>
          <a:ext cx="5886450" cy="845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94140" imgH="1794140" progId="">
                  <p:embed/>
                </p:oleObj>
              </mc:Choice>
              <mc:Fallback>
                <p:oleObj r:id="rId4" imgW="1794140" imgH="179414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1042988"/>
                        <a:ext cx="5886450" cy="845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24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">
            <a:extLst>
              <a:ext uri="{FF2B5EF4-FFF2-40B4-BE49-F238E27FC236}">
                <a16:creationId xmlns:a16="http://schemas.microsoft.com/office/drawing/2014/main" id="{D15814FF-91CE-BD31-1658-695E03DCC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3" y="233363"/>
          <a:ext cx="6332537" cy="869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38958" imgH="1838958" progId="">
                  <p:embed/>
                </p:oleObj>
              </mc:Choice>
              <mc:Fallback>
                <p:oleObj r:id="rId4" imgW="1838958" imgH="1838958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233363"/>
                        <a:ext cx="6332537" cy="869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Text Box 2">
            <a:extLst>
              <a:ext uri="{FF2B5EF4-FFF2-40B4-BE49-F238E27FC236}">
                <a16:creationId xmlns:a16="http://schemas.microsoft.com/office/drawing/2014/main" id="{0B39183D-6F39-22F7-8AB4-B91A97DB7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92288"/>
            <a:ext cx="79216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大溪區</a:t>
            </a:r>
            <a:r>
              <a:rPr lang="zh-TW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AB1619ED-F032-3324-3F5A-FDEB5DA30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63" y="1792288"/>
            <a:ext cx="792162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C4FA304E-B2CE-6315-3120-1269323EA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1797050"/>
            <a:ext cx="1031875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00000-000</a:t>
            </a:r>
            <a:r>
              <a:rPr lang="en-US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EE8499CD-18AE-420D-2A5F-12E7F6A10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1787525"/>
            <a:ext cx="792162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中庄段</a:t>
            </a:r>
            <a:r>
              <a:rPr lang="zh-TW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31C8DFBA-9D31-09D0-6138-E437C3469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1792288"/>
            <a:ext cx="94615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中庄小段</a:t>
            </a:r>
            <a:r>
              <a:rPr lang="zh-TW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0D755831-7B69-9F8C-F5A8-3CB10ED99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613" y="1801813"/>
            <a:ext cx="10795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0000-0</a:t>
            </a:r>
            <a:r>
              <a:rPr lang="en-US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000</a:t>
            </a: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0BADFC77-0D6D-62C7-D75D-8A8663C97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3530600"/>
            <a:ext cx="992187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王大明</a:t>
            </a:r>
            <a:r>
              <a:rPr lang="zh-TW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55CDABAD-C6D2-AE57-698A-47F2F44CF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3563938"/>
            <a:ext cx="15113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</a:rPr>
              <a:t>Wang,Da-Ming</a:t>
            </a:r>
            <a:r>
              <a:rPr lang="zh-TW" altLang="zh-TW" sz="1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0197190D-AA76-A133-C2D0-D7FD2DA4C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8" y="387985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  <a:r>
              <a:rPr lang="en-US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6DD139DF-D787-CF0F-70AF-914F6BAD9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1888" y="3887788"/>
            <a:ext cx="1295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03-1234567</a:t>
            </a:r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8A371E1D-E8C8-237E-0722-D356E5973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4267200"/>
            <a:ext cx="32115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13"/>
              </a:spcBef>
              <a:buClrTx/>
              <a:buFontTx/>
              <a:buNone/>
            </a:pPr>
            <a:r>
              <a:rPr lang="zh-TW" altLang="zh-TW" sz="13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○○市○○區○○里○○鄰○○路○○號</a:t>
            </a:r>
            <a:r>
              <a:rPr lang="zh-TW" altLang="zh-TW" sz="13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FFFDA3DF-1B68-1779-F4F1-6F4F5339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3238" y="4614863"/>
            <a:ext cx="992187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王小明</a:t>
            </a:r>
            <a:r>
              <a:rPr lang="zh-TW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EE01C790-B9BD-55A0-7781-EA0DF6DE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259263"/>
            <a:ext cx="9921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財力證明</a:t>
            </a:r>
            <a:r>
              <a:rPr lang="zh-TW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F8F465CF-038A-0AF8-2F48-CD597FA96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5307013"/>
            <a:ext cx="992188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王小明</a:t>
            </a:r>
            <a:r>
              <a:rPr lang="zh-TW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4E234F6C-607A-0A56-2033-92099B448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0" y="6256338"/>
            <a:ext cx="606425" cy="473075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rtl="1"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王小明章</a:t>
            </a:r>
            <a:r>
              <a:rPr lang="zh-TW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61" name="Text Box 17">
            <a:extLst>
              <a:ext uri="{FF2B5EF4-FFF2-40B4-BE49-F238E27FC236}">
                <a16:creationId xmlns:a16="http://schemas.microsoft.com/office/drawing/2014/main" id="{E4A52BA2-3D6C-ADA0-D6C0-A5FC021B0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725" y="5422900"/>
            <a:ext cx="606425" cy="488950"/>
          </a:xfrm>
          <a:prstGeom prst="rect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rtl="1" eaLnBrk="1" hangingPunct="1">
              <a:spcBef>
                <a:spcPts val="875"/>
              </a:spcBef>
              <a:buClrTx/>
              <a:buFontTx/>
              <a:buNone/>
            </a:pPr>
            <a:r>
              <a:rPr lang="zh-TW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王大明章</a:t>
            </a:r>
            <a:r>
              <a:rPr lang="zh-TW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62" name="Text Box 18">
            <a:extLst>
              <a:ext uri="{FF2B5EF4-FFF2-40B4-BE49-F238E27FC236}">
                <a16:creationId xmlns:a16="http://schemas.microsoft.com/office/drawing/2014/main" id="{9189EDB0-27C3-6370-5EF9-F22AA4F9A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8763" y="4951413"/>
            <a:ext cx="3211512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13"/>
              </a:spcBef>
              <a:buClrTx/>
              <a:buFontTx/>
              <a:buNone/>
            </a:pPr>
            <a:r>
              <a:rPr lang="zh-TW" altLang="zh-TW" sz="13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○○市○○區○○里○○鄰○○路○○號</a:t>
            </a:r>
            <a:r>
              <a:rPr lang="zh-TW" altLang="zh-TW" sz="13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6163" name="Text Box 19">
            <a:extLst>
              <a:ext uri="{FF2B5EF4-FFF2-40B4-BE49-F238E27FC236}">
                <a16:creationId xmlns:a16="http://schemas.microsoft.com/office/drawing/2014/main" id="{75767099-285D-DD66-D0BC-B3A0240E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050" y="4624388"/>
            <a:ext cx="12954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ts val="875"/>
              </a:spcBef>
              <a:buClrTx/>
              <a:buFontTx/>
              <a:buNone/>
            </a:pPr>
            <a:r>
              <a:rPr lang="en-US" altLang="zh-TW" sz="1400" b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  <a:r>
              <a:rPr lang="en-US" altLang="zh-TW" sz="1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</p:cSld>
  <p:clrMapOvr>
    <a:masterClrMapping/>
  </p:clrMapOvr>
  <p:transition advTm="61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" dur="8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8" dur="8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9" dur="8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11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3" dur="8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4" dur="8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15" dur="8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20"/>
                            </p:stCondLst>
                            <p:childTnLst>
                              <p:par>
                                <p:cTn id="17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9" dur="8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0" dur="8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21" dur="80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20"/>
                            </p:stCondLst>
                            <p:childTnLst>
                              <p:par>
                                <p:cTn id="23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25" dur="8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26" dur="8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27" dur="80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920"/>
                            </p:stCondLst>
                            <p:childTnLst>
                              <p:par>
                                <p:cTn id="29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31" dur="8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32" dur="8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33" dur="8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20"/>
                            </p:stCondLst>
                            <p:childTnLst>
                              <p:par>
                                <p:cTn id="35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37" dur="8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38" dur="8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39" dur="80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41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43" dur="8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44" dur="8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45" dur="80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60"/>
                            </p:stCondLst>
                            <p:childTnLst>
                              <p:par>
                                <p:cTn id="47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49" dur="80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50" dur="80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51" dur="80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80"/>
                            </p:stCondLst>
                            <p:childTnLst>
                              <p:par>
                                <p:cTn id="53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55" dur="8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56" dur="8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57" dur="80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20"/>
                            </p:stCondLst>
                            <p:childTnLst>
                              <p:par>
                                <p:cTn id="59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61" dur="80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62" dur="80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63" dur="80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65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67" dur="8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68" dur="8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69" dur="8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720"/>
                            </p:stCondLst>
                            <p:childTnLst>
                              <p:par>
                                <p:cTn id="71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3" dur="8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74" dur="8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75" dur="80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920"/>
                            </p:stCondLst>
                            <p:childTnLst>
                              <p:par>
                                <p:cTn id="77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79" dur="8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80" dur="8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81" dur="8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4080"/>
                            </p:stCondLst>
                            <p:childTnLst>
                              <p:par>
                                <p:cTn id="83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85" dur="80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86" dur="80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87" dur="80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4520"/>
                            </p:stCondLst>
                            <p:childTnLst>
                              <p:par>
                                <p:cTn id="89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91" dur="80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92" dur="80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93" dur="80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280"/>
                            </p:stCondLst>
                            <p:childTnLst>
                              <p:par>
                                <p:cTn id="95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97" dur="8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98" dur="8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99" dur="80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440"/>
                            </p:stCondLst>
                            <p:childTnLst>
                              <p:par>
                                <p:cTn id="101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3" dur="8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04" dur="8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105" dur="80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640"/>
                            </p:stCondLst>
                            <p:childTnLst>
                              <p:par>
                                <p:cTn id="107" presetID="27" presetClass="entr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additive="repl">
                                        <p:cTn id="109" dur="8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 additive="repl">
                                        <p:cTn id="110" dur="8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50000">
                                          <p:val>
                                            <p:strVal val="rgb(0,51,51)"/>
                                          </p:val>
                                        </p:tav>
                                        <p:tav>
                                          <p:val>
                                            <p:strVal val="rgb(0,-103,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repl">
                                        <p:cTn id="111" dur="80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">
            <a:extLst>
              <a:ext uri="{FF2B5EF4-FFF2-40B4-BE49-F238E27FC236}">
                <a16:creationId xmlns:a16="http://schemas.microsoft.com/office/drawing/2014/main" id="{85818CD5-119D-BB7B-A02F-276AF0ADE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175" y="471488"/>
          <a:ext cx="6191250" cy="824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80070" imgH="1780070" progId="">
                  <p:embed/>
                </p:oleObj>
              </mc:Choice>
              <mc:Fallback>
                <p:oleObj r:id="rId4" imgW="1780070" imgH="178007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471488"/>
                        <a:ext cx="6191250" cy="824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12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6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6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佈景主題">
  <a:themeElements>
    <a:clrScheme name="Office 佈景主題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佈景主題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6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zh-TW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新細明體" pitchFamily="16" charset="-120"/>
          </a:defRPr>
        </a:defPPr>
      </a:lstStyle>
    </a:lnDef>
  </a:objectDefaults>
  <a:extraClrSchemeLst>
    <a:extraClrScheme>
      <a:clrScheme name="Office 佈景主題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佈景主題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佈景主題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50</Words>
  <Application>Microsoft Office PowerPoint</Application>
  <PresentationFormat>如螢幕大小 (4:3)</PresentationFormat>
  <Paragraphs>18</Paragraphs>
  <Slides>4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Arial</vt:lpstr>
      <vt:lpstr>新細明體</vt:lpstr>
      <vt:lpstr>Times New Roman</vt:lpstr>
      <vt:lpstr>Microsoft YaHei</vt:lpstr>
      <vt:lpstr>標楷體</vt:lpstr>
      <vt:lpstr>Office 佈景主題</vt:lpstr>
      <vt:lpstr>1_Office 佈景主題</vt:lpstr>
      <vt:lpstr>Microsoft Word 97 - 2003 Document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I0008</dc:creator>
  <cp:lastModifiedBy>Rogers Wang</cp:lastModifiedBy>
  <cp:revision>13</cp:revision>
  <cp:lastPrinted>1601-01-01T00:00:00Z</cp:lastPrinted>
  <dcterms:created xsi:type="dcterms:W3CDTF">2009-07-28T01:30:11Z</dcterms:created>
  <dcterms:modified xsi:type="dcterms:W3CDTF">2025-08-18T01:41:30Z</dcterms:modified>
</cp:coreProperties>
</file>