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
  </p:notesMasterIdLst>
  <p:sldIdLst>
    <p:sldId id="256" r:id="rId2"/>
    <p:sldId id="257" r:id="rId3"/>
    <p:sldId id="258" r:id="rId4"/>
    <p:sldId id="265" r:id="rId5"/>
    <p:sldId id="259" r:id="rId6"/>
    <p:sldId id="260" r:id="rId7"/>
    <p:sldId id="261" r:id="rId8"/>
    <p:sldId id="262" r:id="rId9"/>
    <p:sldId id="263" r:id="rId10"/>
    <p:sldId id="264" r:id="rId11"/>
  </p:sldIdLst>
  <p:sldSz cx="9144000" cy="6858000" type="screen4x3"/>
  <p:notesSz cx="6858000" cy="9144000"/>
  <p:defaultTextStyle>
    <a:defPPr>
      <a:defRPr lang="en-US"/>
    </a:defPPr>
    <a:lvl1pPr algn="l" rtl="0" fontAlgn="base">
      <a:spcBef>
        <a:spcPct val="50000"/>
      </a:spcBef>
      <a:spcAft>
        <a:spcPct val="0"/>
      </a:spcAft>
      <a:defRPr kumimoji="1" sz="4000" kern="1200">
        <a:solidFill>
          <a:schemeClr val="tx1"/>
        </a:solidFill>
        <a:latin typeface="Albertus Extra Bold" pitchFamily="34" charset="0"/>
        <a:ea typeface="標楷體" panose="03000509000000000000" pitchFamily="65" charset="-120"/>
        <a:cs typeface="+mn-cs"/>
      </a:defRPr>
    </a:lvl1pPr>
    <a:lvl2pPr marL="457200" algn="l" rtl="0" fontAlgn="base">
      <a:spcBef>
        <a:spcPct val="50000"/>
      </a:spcBef>
      <a:spcAft>
        <a:spcPct val="0"/>
      </a:spcAft>
      <a:defRPr kumimoji="1" sz="4000" kern="1200">
        <a:solidFill>
          <a:schemeClr val="tx1"/>
        </a:solidFill>
        <a:latin typeface="Albertus Extra Bold" pitchFamily="34" charset="0"/>
        <a:ea typeface="標楷體" panose="03000509000000000000" pitchFamily="65" charset="-120"/>
        <a:cs typeface="+mn-cs"/>
      </a:defRPr>
    </a:lvl2pPr>
    <a:lvl3pPr marL="914400" algn="l" rtl="0" fontAlgn="base">
      <a:spcBef>
        <a:spcPct val="50000"/>
      </a:spcBef>
      <a:spcAft>
        <a:spcPct val="0"/>
      </a:spcAft>
      <a:defRPr kumimoji="1" sz="4000" kern="1200">
        <a:solidFill>
          <a:schemeClr val="tx1"/>
        </a:solidFill>
        <a:latin typeface="Albertus Extra Bold" pitchFamily="34" charset="0"/>
        <a:ea typeface="標楷體" panose="03000509000000000000" pitchFamily="65" charset="-120"/>
        <a:cs typeface="+mn-cs"/>
      </a:defRPr>
    </a:lvl3pPr>
    <a:lvl4pPr marL="1371600" algn="l" rtl="0" fontAlgn="base">
      <a:spcBef>
        <a:spcPct val="50000"/>
      </a:spcBef>
      <a:spcAft>
        <a:spcPct val="0"/>
      </a:spcAft>
      <a:defRPr kumimoji="1" sz="4000" kern="1200">
        <a:solidFill>
          <a:schemeClr val="tx1"/>
        </a:solidFill>
        <a:latin typeface="Albertus Extra Bold" pitchFamily="34" charset="0"/>
        <a:ea typeface="標楷體" panose="03000509000000000000" pitchFamily="65" charset="-120"/>
        <a:cs typeface="+mn-cs"/>
      </a:defRPr>
    </a:lvl4pPr>
    <a:lvl5pPr marL="1828800" algn="l" rtl="0" fontAlgn="base">
      <a:spcBef>
        <a:spcPct val="50000"/>
      </a:spcBef>
      <a:spcAft>
        <a:spcPct val="0"/>
      </a:spcAft>
      <a:defRPr kumimoji="1" sz="4000" kern="1200">
        <a:solidFill>
          <a:schemeClr val="tx1"/>
        </a:solidFill>
        <a:latin typeface="Albertus Extra Bold" pitchFamily="34" charset="0"/>
        <a:ea typeface="標楷體" panose="03000509000000000000" pitchFamily="65" charset="-120"/>
        <a:cs typeface="+mn-cs"/>
      </a:defRPr>
    </a:lvl5pPr>
    <a:lvl6pPr marL="2286000" algn="l" defTabSz="914400" rtl="0" eaLnBrk="1" latinLnBrk="0" hangingPunct="1">
      <a:defRPr kumimoji="1" sz="4000" kern="1200">
        <a:solidFill>
          <a:schemeClr val="tx1"/>
        </a:solidFill>
        <a:latin typeface="Albertus Extra Bold" pitchFamily="34" charset="0"/>
        <a:ea typeface="標楷體" panose="03000509000000000000" pitchFamily="65" charset="-120"/>
        <a:cs typeface="+mn-cs"/>
      </a:defRPr>
    </a:lvl6pPr>
    <a:lvl7pPr marL="2743200" algn="l" defTabSz="914400" rtl="0" eaLnBrk="1" latinLnBrk="0" hangingPunct="1">
      <a:defRPr kumimoji="1" sz="4000" kern="1200">
        <a:solidFill>
          <a:schemeClr val="tx1"/>
        </a:solidFill>
        <a:latin typeface="Albertus Extra Bold" pitchFamily="34" charset="0"/>
        <a:ea typeface="標楷體" panose="03000509000000000000" pitchFamily="65" charset="-120"/>
        <a:cs typeface="+mn-cs"/>
      </a:defRPr>
    </a:lvl7pPr>
    <a:lvl8pPr marL="3200400" algn="l" defTabSz="914400" rtl="0" eaLnBrk="1" latinLnBrk="0" hangingPunct="1">
      <a:defRPr kumimoji="1" sz="4000" kern="1200">
        <a:solidFill>
          <a:schemeClr val="tx1"/>
        </a:solidFill>
        <a:latin typeface="Albertus Extra Bold" pitchFamily="34" charset="0"/>
        <a:ea typeface="標楷體" panose="03000509000000000000" pitchFamily="65" charset="-120"/>
        <a:cs typeface="+mn-cs"/>
      </a:defRPr>
    </a:lvl8pPr>
    <a:lvl9pPr marL="3657600" algn="l" defTabSz="914400" rtl="0" eaLnBrk="1" latinLnBrk="0" hangingPunct="1">
      <a:defRPr kumimoji="1" sz="4000" kern="1200">
        <a:solidFill>
          <a:schemeClr val="tx1"/>
        </a:solidFill>
        <a:latin typeface="Albertus Extra Bold" pitchFamily="34" charset="0"/>
        <a:ea typeface="標楷體" panose="03000509000000000000" pitchFamily="65"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AF2D2"/>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1438" autoAdjust="0"/>
    <p:restoredTop sz="94653" autoAdjust="0"/>
  </p:normalViewPr>
  <p:slideViewPr>
    <p:cSldViewPr>
      <p:cViewPr varScale="1">
        <p:scale>
          <a:sx n="104" d="100"/>
          <a:sy n="104"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7A9BE1C-5D85-2158-10C8-E97CD01C22F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latin typeface="Times New Roman" panose="02020603050405020304" pitchFamily="18" charset="0"/>
                <a:ea typeface="新細明體" panose="02020500000000000000" pitchFamily="18" charset="-120"/>
              </a:defRPr>
            </a:lvl1pPr>
          </a:lstStyle>
          <a:p>
            <a:endParaRPr lang="en-US" altLang="zh-TW"/>
          </a:p>
        </p:txBody>
      </p:sp>
      <p:sp>
        <p:nvSpPr>
          <p:cNvPr id="33795" name="Rectangle 3">
            <a:extLst>
              <a:ext uri="{FF2B5EF4-FFF2-40B4-BE49-F238E27FC236}">
                <a16:creationId xmlns:a16="http://schemas.microsoft.com/office/drawing/2014/main" id="{A38CD63F-875A-16B1-DE58-871907CA4CFB}"/>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atin typeface="Times New Roman" panose="02020603050405020304" pitchFamily="18" charset="0"/>
                <a:ea typeface="新細明體" panose="02020500000000000000" pitchFamily="18" charset="-120"/>
              </a:defRPr>
            </a:lvl1pPr>
          </a:lstStyle>
          <a:p>
            <a:endParaRPr lang="en-US" altLang="zh-TW"/>
          </a:p>
        </p:txBody>
      </p:sp>
      <p:sp>
        <p:nvSpPr>
          <p:cNvPr id="33796" name="Rectangle 4">
            <a:extLst>
              <a:ext uri="{FF2B5EF4-FFF2-40B4-BE49-F238E27FC236}">
                <a16:creationId xmlns:a16="http://schemas.microsoft.com/office/drawing/2014/main" id="{391FA1A6-78D3-95F7-60D8-1614AD4BC5A1}"/>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7" name="Rectangle 5">
            <a:extLst>
              <a:ext uri="{FF2B5EF4-FFF2-40B4-BE49-F238E27FC236}">
                <a16:creationId xmlns:a16="http://schemas.microsoft.com/office/drawing/2014/main" id="{41030D46-E146-F4B2-ED56-3717A54AAC4A}"/>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3798" name="Rectangle 6">
            <a:extLst>
              <a:ext uri="{FF2B5EF4-FFF2-40B4-BE49-F238E27FC236}">
                <a16:creationId xmlns:a16="http://schemas.microsoft.com/office/drawing/2014/main" id="{81E32639-352D-749A-A908-2B7A6AC074ED}"/>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latin typeface="Times New Roman" panose="02020603050405020304" pitchFamily="18" charset="0"/>
                <a:ea typeface="新細明體" panose="02020500000000000000" pitchFamily="18" charset="-120"/>
              </a:defRPr>
            </a:lvl1pPr>
          </a:lstStyle>
          <a:p>
            <a:endParaRPr lang="en-US" altLang="zh-TW"/>
          </a:p>
        </p:txBody>
      </p:sp>
      <p:sp>
        <p:nvSpPr>
          <p:cNvPr id="33799" name="Rectangle 7">
            <a:extLst>
              <a:ext uri="{FF2B5EF4-FFF2-40B4-BE49-F238E27FC236}">
                <a16:creationId xmlns:a16="http://schemas.microsoft.com/office/drawing/2014/main" id="{3196678B-DFE0-EE87-814B-3ACD5D7CF6F9}"/>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atin typeface="Times New Roman" panose="02020603050405020304" pitchFamily="18" charset="0"/>
                <a:ea typeface="新細明體" panose="02020500000000000000" pitchFamily="18" charset="-120"/>
              </a:defRPr>
            </a:lvl1pPr>
          </a:lstStyle>
          <a:p>
            <a:fld id="{E30F4C2A-4183-4C34-83B9-995DDF760AB3}" type="slidenum">
              <a:rPr lang="zh-TW" altLang="en-US"/>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28F2C1-D7B0-0C43-A300-8CA63C5E6313}"/>
              </a:ext>
            </a:extLst>
          </p:cNvPr>
          <p:cNvSpPr>
            <a:spLocks noGrp="1" noChangeArrowheads="1"/>
          </p:cNvSpPr>
          <p:nvPr>
            <p:ph type="sldNum" sz="quarter" idx="5"/>
          </p:nvPr>
        </p:nvSpPr>
        <p:spPr>
          <a:ln/>
        </p:spPr>
        <p:txBody>
          <a:bodyPr/>
          <a:lstStyle/>
          <a:p>
            <a:fld id="{F93CB527-690E-428E-BF6A-1B895C0A6B3A}" type="slidenum">
              <a:rPr lang="zh-TW" altLang="en-US"/>
              <a:pPr/>
              <a:t>10</a:t>
            </a:fld>
            <a:endParaRPr lang="en-US" altLang="zh-TW"/>
          </a:p>
        </p:txBody>
      </p:sp>
      <p:sp>
        <p:nvSpPr>
          <p:cNvPr id="34818" name="Rectangle 2">
            <a:extLst>
              <a:ext uri="{FF2B5EF4-FFF2-40B4-BE49-F238E27FC236}">
                <a16:creationId xmlns:a16="http://schemas.microsoft.com/office/drawing/2014/main" id="{1B429CC1-0F24-8084-FFA1-F8C305127755}"/>
              </a:ext>
            </a:extLst>
          </p:cNvPr>
          <p:cNvSpPr>
            <a:spLocks noChangeArrowheads="1" noTextEdit="1"/>
          </p:cNvSpPr>
          <p:nvPr>
            <p:ph type="sldImg"/>
          </p:nvPr>
        </p:nvSpPr>
        <p:spPr>
          <a:ln/>
        </p:spPr>
      </p:sp>
      <p:sp>
        <p:nvSpPr>
          <p:cNvPr id="34819" name="Rectangle 3">
            <a:extLst>
              <a:ext uri="{FF2B5EF4-FFF2-40B4-BE49-F238E27FC236}">
                <a16:creationId xmlns:a16="http://schemas.microsoft.com/office/drawing/2014/main" id="{7FB4EF41-DAC2-83FD-5E69-D51CAEB65F44}"/>
              </a:ext>
            </a:extLst>
          </p:cNvPr>
          <p:cNvSpPr>
            <a:spLocks noGrp="1" noChangeArrowheads="1"/>
          </p:cNvSpPr>
          <p:nvPr>
            <p:ph type="body" idx="1"/>
          </p:nvPr>
        </p:nvSpPr>
        <p:spPr/>
        <p:txBody>
          <a:bodyP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B9F01D83-0B58-D2AC-946D-22B635C2F3AB}"/>
              </a:ext>
            </a:extLst>
          </p:cNvPr>
          <p:cNvGrpSpPr>
            <a:grpSpLocks/>
          </p:cNvGrpSpPr>
          <p:nvPr/>
        </p:nvGrpSpPr>
        <p:grpSpPr bwMode="auto">
          <a:xfrm>
            <a:off x="-3175" y="2438400"/>
            <a:ext cx="9147175" cy="1063625"/>
            <a:chOff x="-2" y="1536"/>
            <a:chExt cx="5762" cy="670"/>
          </a:xfrm>
        </p:grpSpPr>
        <p:grpSp>
          <p:nvGrpSpPr>
            <p:cNvPr id="4099" name="Group 3">
              <a:extLst>
                <a:ext uri="{FF2B5EF4-FFF2-40B4-BE49-F238E27FC236}">
                  <a16:creationId xmlns:a16="http://schemas.microsoft.com/office/drawing/2014/main" id="{95A60CFF-E4B7-E167-02EC-BE5BC03E3BD0}"/>
                </a:ext>
              </a:extLst>
            </p:cNvPr>
            <p:cNvGrpSpPr>
              <a:grpSpLocks/>
            </p:cNvGrpSpPr>
            <p:nvPr/>
          </p:nvGrpSpPr>
          <p:grpSpPr bwMode="auto">
            <a:xfrm flipH="1">
              <a:off x="-2" y="1562"/>
              <a:ext cx="5762" cy="638"/>
              <a:chOff x="-2" y="1562"/>
              <a:chExt cx="5762" cy="638"/>
            </a:xfrm>
          </p:grpSpPr>
          <p:sp>
            <p:nvSpPr>
              <p:cNvPr id="4100" name="Freeform 4">
                <a:extLst>
                  <a:ext uri="{FF2B5EF4-FFF2-40B4-BE49-F238E27FC236}">
                    <a16:creationId xmlns:a16="http://schemas.microsoft.com/office/drawing/2014/main" id="{C6E013C4-A7CC-8CA7-1ACE-E5C8D25491C8}"/>
                  </a:ext>
                </a:extLst>
              </p:cNvPr>
              <p:cNvSpPr>
                <a:spLocks/>
              </p:cNvSpPr>
              <p:nvPr/>
            </p:nvSpPr>
            <p:spPr bwMode="ltGray">
              <a:xfrm rot="-5400000">
                <a:off x="2559"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1" name="Freeform 5">
                <a:extLst>
                  <a:ext uri="{FF2B5EF4-FFF2-40B4-BE49-F238E27FC236}">
                    <a16:creationId xmlns:a16="http://schemas.microsoft.com/office/drawing/2014/main" id="{96B76D13-B9B0-2244-D4D2-0B22696571F9}"/>
                  </a:ext>
                </a:extLst>
              </p:cNvPr>
              <p:cNvSpPr>
                <a:spLocks/>
              </p:cNvSpPr>
              <p:nvPr/>
            </p:nvSpPr>
            <p:spPr bwMode="ltGray">
              <a:xfrm rot="-5400000">
                <a:off x="1323"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2" name="Freeform 6">
                <a:extLst>
                  <a:ext uri="{FF2B5EF4-FFF2-40B4-BE49-F238E27FC236}">
                    <a16:creationId xmlns:a16="http://schemas.microsoft.com/office/drawing/2014/main" id="{A357F6C1-45BC-9BB8-64F0-B7AC24E5C66B}"/>
                  </a:ext>
                </a:extLst>
              </p:cNvPr>
              <p:cNvSpPr>
                <a:spLocks/>
              </p:cNvSpPr>
              <p:nvPr/>
            </p:nvSpPr>
            <p:spPr bwMode="ltGray">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3" name="Freeform 7">
                <a:extLst>
                  <a:ext uri="{FF2B5EF4-FFF2-40B4-BE49-F238E27FC236}">
                    <a16:creationId xmlns:a16="http://schemas.microsoft.com/office/drawing/2014/main" id="{47994829-2576-69FE-E7F9-5FF8A66C66B3}"/>
                  </a:ext>
                </a:extLst>
              </p:cNvPr>
              <p:cNvSpPr>
                <a:spLocks/>
              </p:cNvSpPr>
              <p:nvPr/>
            </p:nvSpPr>
            <p:spPr bwMode="ltGray">
              <a:xfrm rot="-5400000">
                <a:off x="-57" y="1752"/>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4104" name="Freeform 8">
                <a:extLst>
                  <a:ext uri="{FF2B5EF4-FFF2-40B4-BE49-F238E27FC236}">
                    <a16:creationId xmlns:a16="http://schemas.microsoft.com/office/drawing/2014/main" id="{01812B16-D50D-FC36-275B-E1AB8D3D0F38}"/>
                  </a:ext>
                </a:extLst>
              </p:cNvPr>
              <p:cNvSpPr>
                <a:spLocks/>
              </p:cNvSpPr>
              <p:nvPr/>
            </p:nvSpPr>
            <p:spPr bwMode="ltGray">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5" name="Freeform 9">
                <a:extLst>
                  <a:ext uri="{FF2B5EF4-FFF2-40B4-BE49-F238E27FC236}">
                    <a16:creationId xmlns:a16="http://schemas.microsoft.com/office/drawing/2014/main" id="{9BAA4026-C941-4CF6-8792-F2C042BFA6C4}"/>
                  </a:ext>
                </a:extLst>
              </p:cNvPr>
              <p:cNvSpPr>
                <a:spLocks/>
              </p:cNvSpPr>
              <p:nvPr/>
            </p:nvSpPr>
            <p:spPr bwMode="ltGray">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6" name="Freeform 10">
                <a:extLst>
                  <a:ext uri="{FF2B5EF4-FFF2-40B4-BE49-F238E27FC236}">
                    <a16:creationId xmlns:a16="http://schemas.microsoft.com/office/drawing/2014/main" id="{BEEB51FD-9D4E-75A5-6BE3-34500AA22FFE}"/>
                  </a:ext>
                </a:extLst>
              </p:cNvPr>
              <p:cNvSpPr>
                <a:spLocks/>
              </p:cNvSpPr>
              <p:nvPr/>
            </p:nvSpPr>
            <p:spPr bwMode="ltGray">
              <a:xfrm rot="-5400000">
                <a:off x="156" y="1726"/>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7" name="Freeform 11">
                <a:extLst>
                  <a:ext uri="{FF2B5EF4-FFF2-40B4-BE49-F238E27FC236}">
                    <a16:creationId xmlns:a16="http://schemas.microsoft.com/office/drawing/2014/main" id="{5DF837AE-1183-31CD-DD61-37A9FC0BBA1F}"/>
                  </a:ext>
                </a:extLst>
              </p:cNvPr>
              <p:cNvSpPr>
                <a:spLocks/>
              </p:cNvSpPr>
              <p:nvPr/>
            </p:nvSpPr>
            <p:spPr bwMode="ltGray">
              <a:xfrm rot="-5400000">
                <a:off x="3211" y="1664"/>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8" name="Freeform 12">
                <a:extLst>
                  <a:ext uri="{FF2B5EF4-FFF2-40B4-BE49-F238E27FC236}">
                    <a16:creationId xmlns:a16="http://schemas.microsoft.com/office/drawing/2014/main" id="{0B8CFD7A-4662-53CF-F123-790D88E89DD6}"/>
                  </a:ext>
                </a:extLst>
              </p:cNvPr>
              <p:cNvSpPr>
                <a:spLocks/>
              </p:cNvSpPr>
              <p:nvPr/>
            </p:nvSpPr>
            <p:spPr bwMode="ltGray">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9" name="Freeform 13">
                <a:extLst>
                  <a:ext uri="{FF2B5EF4-FFF2-40B4-BE49-F238E27FC236}">
                    <a16:creationId xmlns:a16="http://schemas.microsoft.com/office/drawing/2014/main" id="{3FCD31C1-C7F0-4977-AB7C-D12E48671179}"/>
                  </a:ext>
                </a:extLst>
              </p:cNvPr>
              <p:cNvSpPr>
                <a:spLocks/>
              </p:cNvSpPr>
              <p:nvPr/>
            </p:nvSpPr>
            <p:spPr bwMode="ltGray">
              <a:xfrm rot="-5400000">
                <a:off x="1830"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4110" name="Freeform 14">
                <a:extLst>
                  <a:ext uri="{FF2B5EF4-FFF2-40B4-BE49-F238E27FC236}">
                    <a16:creationId xmlns:a16="http://schemas.microsoft.com/office/drawing/2014/main" id="{46464654-CDDA-9091-FE47-1C1D131E511D}"/>
                  </a:ext>
                </a:extLst>
              </p:cNvPr>
              <p:cNvSpPr>
                <a:spLocks/>
              </p:cNvSpPr>
              <p:nvPr/>
            </p:nvSpPr>
            <p:spPr bwMode="ltGray">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1" name="Freeform 15">
                <a:extLst>
                  <a:ext uri="{FF2B5EF4-FFF2-40B4-BE49-F238E27FC236}">
                    <a16:creationId xmlns:a16="http://schemas.microsoft.com/office/drawing/2014/main" id="{89A1F9B5-7950-525E-A95E-5DAC5E42AD1F}"/>
                  </a:ext>
                </a:extLst>
              </p:cNvPr>
              <p:cNvSpPr>
                <a:spLocks/>
              </p:cNvSpPr>
              <p:nvPr/>
            </p:nvSpPr>
            <p:spPr bwMode="ltGray">
              <a:xfrm rot="-5400000">
                <a:off x="2330"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2" name="Freeform 16">
                <a:extLst>
                  <a:ext uri="{FF2B5EF4-FFF2-40B4-BE49-F238E27FC236}">
                    <a16:creationId xmlns:a16="http://schemas.microsoft.com/office/drawing/2014/main" id="{9F93FF95-4281-8AC0-98CC-277903AB972B}"/>
                  </a:ext>
                </a:extLst>
              </p:cNvPr>
              <p:cNvSpPr>
                <a:spLocks/>
              </p:cNvSpPr>
              <p:nvPr/>
            </p:nvSpPr>
            <p:spPr bwMode="ltGray">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3" name="Freeform 17">
                <a:extLst>
                  <a:ext uri="{FF2B5EF4-FFF2-40B4-BE49-F238E27FC236}">
                    <a16:creationId xmlns:a16="http://schemas.microsoft.com/office/drawing/2014/main" id="{A9A59EE8-CD09-64D3-059D-7EAA8F7D8045}"/>
                  </a:ext>
                </a:extLst>
              </p:cNvPr>
              <p:cNvSpPr>
                <a:spLocks/>
              </p:cNvSpPr>
              <p:nvPr/>
            </p:nvSpPr>
            <p:spPr bwMode="ltGray">
              <a:xfrm rot="-5400000">
                <a:off x="4077"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4" name="Freeform 18">
                <a:extLst>
                  <a:ext uri="{FF2B5EF4-FFF2-40B4-BE49-F238E27FC236}">
                    <a16:creationId xmlns:a16="http://schemas.microsoft.com/office/drawing/2014/main" id="{528450A1-B42F-4DBC-FF3A-4CB3AABE0483}"/>
                  </a:ext>
                </a:extLst>
              </p:cNvPr>
              <p:cNvSpPr>
                <a:spLocks/>
              </p:cNvSpPr>
              <p:nvPr/>
            </p:nvSpPr>
            <p:spPr bwMode="ltGray">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5" name="Freeform 19">
                <a:extLst>
                  <a:ext uri="{FF2B5EF4-FFF2-40B4-BE49-F238E27FC236}">
                    <a16:creationId xmlns:a16="http://schemas.microsoft.com/office/drawing/2014/main" id="{ABE70304-B51E-ECCA-D95F-F2923B812902}"/>
                  </a:ext>
                </a:extLst>
              </p:cNvPr>
              <p:cNvSpPr>
                <a:spLocks/>
              </p:cNvSpPr>
              <p:nvPr/>
            </p:nvSpPr>
            <p:spPr bwMode="ltGray">
              <a:xfrm rot="-5400000">
                <a:off x="4584"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4116" name="Freeform 20">
                <a:extLst>
                  <a:ext uri="{FF2B5EF4-FFF2-40B4-BE49-F238E27FC236}">
                    <a16:creationId xmlns:a16="http://schemas.microsoft.com/office/drawing/2014/main" id="{5B231117-37FB-0AC7-049E-887B66C6F8C1}"/>
                  </a:ext>
                </a:extLst>
              </p:cNvPr>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7" name="Freeform 21">
                <a:extLst>
                  <a:ext uri="{FF2B5EF4-FFF2-40B4-BE49-F238E27FC236}">
                    <a16:creationId xmlns:a16="http://schemas.microsoft.com/office/drawing/2014/main" id="{45DE4EE7-7B4E-D4B1-91C3-31E49BEAB386}"/>
                  </a:ext>
                </a:extLst>
              </p:cNvPr>
              <p:cNvSpPr>
                <a:spLocks/>
              </p:cNvSpPr>
              <p:nvPr/>
            </p:nvSpPr>
            <p:spPr bwMode="ltGray">
              <a:xfrm rot="-5400000">
                <a:off x="5084"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8" name="Freeform 22">
                <a:extLst>
                  <a:ext uri="{FF2B5EF4-FFF2-40B4-BE49-F238E27FC236}">
                    <a16:creationId xmlns:a16="http://schemas.microsoft.com/office/drawing/2014/main" id="{EFD2BFC5-E5DA-7995-3B5F-055A924A7321}"/>
                  </a:ext>
                </a:extLst>
              </p:cNvPr>
              <p:cNvSpPr>
                <a:spLocks/>
              </p:cNvSpPr>
              <p:nvPr/>
            </p:nvSpPr>
            <p:spPr bwMode="ltGray">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grpSp>
        <p:sp>
          <p:nvSpPr>
            <p:cNvPr id="4119" name="Freeform 23">
              <a:extLst>
                <a:ext uri="{FF2B5EF4-FFF2-40B4-BE49-F238E27FC236}">
                  <a16:creationId xmlns:a16="http://schemas.microsoft.com/office/drawing/2014/main" id="{BA5FFF5C-8E5E-0C9C-F08E-74452F65977C}"/>
                </a:ext>
              </a:extLst>
            </p:cNvPr>
            <p:cNvSpPr>
              <a:spLocks/>
            </p:cNvSpPr>
            <p:nvPr/>
          </p:nvSpPr>
          <p:spPr bwMode="ltGray">
            <a:xfrm flipH="1">
              <a:off x="-2" y="1536"/>
              <a:ext cx="5762"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4120" name="Freeform 24">
              <a:extLst>
                <a:ext uri="{FF2B5EF4-FFF2-40B4-BE49-F238E27FC236}">
                  <a16:creationId xmlns:a16="http://schemas.microsoft.com/office/drawing/2014/main" id="{8A4D5027-9242-EA85-4FD0-67C3FDA38A6E}"/>
                </a:ext>
              </a:extLst>
            </p:cNvPr>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sp>
        <p:nvSpPr>
          <p:cNvPr id="4121" name="Rectangle 25">
            <a:extLst>
              <a:ext uri="{FF2B5EF4-FFF2-40B4-BE49-F238E27FC236}">
                <a16:creationId xmlns:a16="http://schemas.microsoft.com/office/drawing/2014/main" id="{0F8090E1-A3B6-AD52-F8B4-EE3F938B0359}"/>
              </a:ext>
            </a:extLst>
          </p:cNvPr>
          <p:cNvSpPr>
            <a:spLocks noGrp="1" noChangeArrowheads="1"/>
          </p:cNvSpPr>
          <p:nvPr>
            <p:ph type="ctrTitle"/>
          </p:nvPr>
        </p:nvSpPr>
        <p:spPr>
          <a:xfrm>
            <a:off x="1173163" y="198438"/>
            <a:ext cx="7772400" cy="2286000"/>
          </a:xfrm>
        </p:spPr>
        <p:txBody>
          <a:bodyPr anchor="b">
            <a:spAutoFit/>
          </a:bodyPr>
          <a:lstStyle>
            <a:lvl1pPr>
              <a:defRPr sz="7200"/>
            </a:lvl1pPr>
          </a:lstStyle>
          <a:p>
            <a:pPr lvl="0"/>
            <a:r>
              <a:rPr lang="zh-TW" altLang="en-US" noProof="0"/>
              <a:t>按一下以編輯母片標題樣式</a:t>
            </a:r>
          </a:p>
        </p:txBody>
      </p:sp>
      <p:sp>
        <p:nvSpPr>
          <p:cNvPr id="4122" name="Rectangle 26">
            <a:extLst>
              <a:ext uri="{FF2B5EF4-FFF2-40B4-BE49-F238E27FC236}">
                <a16:creationId xmlns:a16="http://schemas.microsoft.com/office/drawing/2014/main" id="{6F982505-8172-3812-5889-BB2B43F60B1B}"/>
              </a:ext>
            </a:extLst>
          </p:cNvPr>
          <p:cNvSpPr>
            <a:spLocks noGrp="1" noChangeArrowheads="1"/>
          </p:cNvSpPr>
          <p:nvPr>
            <p:ph type="subTitle" idx="1"/>
          </p:nvPr>
        </p:nvSpPr>
        <p:spPr>
          <a:xfrm>
            <a:off x="1166813" y="3886200"/>
            <a:ext cx="6400800" cy="1752600"/>
          </a:xfrm>
        </p:spPr>
        <p:txBody>
          <a:bodyPr/>
          <a:lstStyle>
            <a:lvl1pPr marL="0" indent="0">
              <a:buFont typeface="Wingdings" panose="05000000000000000000" pitchFamily="2" charset="2"/>
              <a:buNone/>
              <a:defRPr sz="4000"/>
            </a:lvl1pPr>
          </a:lstStyle>
          <a:p>
            <a:pPr lvl="0"/>
            <a:r>
              <a:rPr lang="zh-TW" altLang="en-US" noProof="0"/>
              <a:t>按一下以編輯母片副標題樣式</a:t>
            </a:r>
          </a:p>
        </p:txBody>
      </p:sp>
      <p:sp>
        <p:nvSpPr>
          <p:cNvPr id="4123" name="Rectangle 27">
            <a:extLst>
              <a:ext uri="{FF2B5EF4-FFF2-40B4-BE49-F238E27FC236}">
                <a16:creationId xmlns:a16="http://schemas.microsoft.com/office/drawing/2014/main" id="{D833021F-C2D3-C014-7813-A03EE4886625}"/>
              </a:ext>
            </a:extLst>
          </p:cNvPr>
          <p:cNvSpPr>
            <a:spLocks noGrp="1" noChangeArrowheads="1"/>
          </p:cNvSpPr>
          <p:nvPr>
            <p:ph type="dt" sz="half" idx="2"/>
          </p:nvPr>
        </p:nvSpPr>
        <p:spPr>
          <a:xfrm>
            <a:off x="1166813" y="6248400"/>
            <a:ext cx="1905000" cy="457200"/>
          </a:xfrm>
        </p:spPr>
        <p:txBody>
          <a:bodyPr/>
          <a:lstStyle>
            <a:lvl1pPr>
              <a:defRPr>
                <a:solidFill>
                  <a:srgbClr val="000000"/>
                </a:solidFill>
              </a:defRPr>
            </a:lvl1pPr>
          </a:lstStyle>
          <a:p>
            <a:endParaRPr lang="en-US" altLang="zh-TW"/>
          </a:p>
        </p:txBody>
      </p:sp>
      <p:sp>
        <p:nvSpPr>
          <p:cNvPr id="4124" name="Rectangle 28">
            <a:extLst>
              <a:ext uri="{FF2B5EF4-FFF2-40B4-BE49-F238E27FC236}">
                <a16:creationId xmlns:a16="http://schemas.microsoft.com/office/drawing/2014/main" id="{78783D0B-EBEC-3609-BD54-81E5E656DCC1}"/>
              </a:ext>
            </a:extLst>
          </p:cNvPr>
          <p:cNvSpPr>
            <a:spLocks noGrp="1" noChangeArrowheads="1"/>
          </p:cNvSpPr>
          <p:nvPr>
            <p:ph type="ftr" sz="quarter" idx="3"/>
          </p:nvPr>
        </p:nvSpPr>
        <p:spPr/>
        <p:txBody>
          <a:bodyPr/>
          <a:lstStyle>
            <a:lvl1pPr>
              <a:defRPr>
                <a:solidFill>
                  <a:srgbClr val="000000"/>
                </a:solidFill>
              </a:defRPr>
            </a:lvl1pPr>
          </a:lstStyle>
          <a:p>
            <a:endParaRPr lang="en-US" altLang="zh-TW"/>
          </a:p>
        </p:txBody>
      </p:sp>
      <p:sp>
        <p:nvSpPr>
          <p:cNvPr id="4125" name="Rectangle 29">
            <a:extLst>
              <a:ext uri="{FF2B5EF4-FFF2-40B4-BE49-F238E27FC236}">
                <a16:creationId xmlns:a16="http://schemas.microsoft.com/office/drawing/2014/main" id="{4040A980-393D-1922-5C55-9B9CB05C5BA0}"/>
              </a:ext>
            </a:extLst>
          </p:cNvPr>
          <p:cNvSpPr>
            <a:spLocks noGrp="1" noChangeArrowheads="1"/>
          </p:cNvSpPr>
          <p:nvPr>
            <p:ph type="sldNum" sz="quarter" idx="4"/>
          </p:nvPr>
        </p:nvSpPr>
        <p:spPr/>
        <p:txBody>
          <a:bodyPr/>
          <a:lstStyle>
            <a:lvl1pPr>
              <a:defRPr>
                <a:solidFill>
                  <a:srgbClr val="000000"/>
                </a:solidFill>
              </a:defRPr>
            </a:lvl1pPr>
          </a:lstStyle>
          <a:p>
            <a:fld id="{AD2F55C3-AB54-4F71-9B25-A0AD39F53E09}" type="slidenum">
              <a:rPr lang="zh-TW" altLang="en-US"/>
              <a:pPr/>
              <a:t>‹#›</a:t>
            </a:fld>
            <a:endParaRPr lang="en-US" altLang="zh-TW"/>
          </a:p>
        </p:txBody>
      </p:sp>
    </p:spTree>
  </p:cSld>
  <p:clrMapOvr>
    <a:masterClrMapping/>
  </p:clrMapOvr>
  <p:transition>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7CCD13-4F08-E914-A0C8-9FCCD21A090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593B598-FCD9-0218-29C1-27BBF757935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580014C-7C61-D148-6073-8E2B5BE11B4F}"/>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5A48DCE0-CAB3-F8D7-7A83-7482647D06EB}"/>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01A0423B-81C1-360B-97E6-F18512423155}"/>
              </a:ext>
            </a:extLst>
          </p:cNvPr>
          <p:cNvSpPr>
            <a:spLocks noGrp="1"/>
          </p:cNvSpPr>
          <p:nvPr>
            <p:ph type="sldNum" sz="quarter" idx="12"/>
          </p:nvPr>
        </p:nvSpPr>
        <p:spPr/>
        <p:txBody>
          <a:bodyPr/>
          <a:lstStyle>
            <a:lvl1pPr>
              <a:defRPr/>
            </a:lvl1pPr>
          </a:lstStyle>
          <a:p>
            <a:fld id="{8743EA10-59EE-47ED-AE00-2662B917274A}" type="slidenum">
              <a:rPr lang="zh-TW" altLang="en-US"/>
              <a:pPr/>
              <a:t>‹#›</a:t>
            </a:fld>
            <a:endParaRPr lang="en-US" altLang="zh-TW"/>
          </a:p>
        </p:txBody>
      </p:sp>
    </p:spTree>
    <p:extLst>
      <p:ext uri="{BB962C8B-B14F-4D97-AF65-F5344CB8AC3E}">
        <p14:creationId xmlns:p14="http://schemas.microsoft.com/office/powerpoint/2010/main" val="2463238986"/>
      </p:ext>
    </p:extLst>
  </p:cSld>
  <p:clrMapOvr>
    <a:masterClrMapping/>
  </p:clrMapOvr>
  <p:transition>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29A5A86-527C-DF70-C2F2-3A53F9173F62}"/>
              </a:ext>
            </a:extLst>
          </p:cNvPr>
          <p:cNvSpPr>
            <a:spLocks noGrp="1"/>
          </p:cNvSpPr>
          <p:nvPr>
            <p:ph type="title" orient="vert"/>
          </p:nvPr>
        </p:nvSpPr>
        <p:spPr>
          <a:xfrm>
            <a:off x="7002463" y="457200"/>
            <a:ext cx="1943100" cy="5638800"/>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7D24676-14D1-14FE-1844-E99F30C89253}"/>
              </a:ext>
            </a:extLst>
          </p:cNvPr>
          <p:cNvSpPr>
            <a:spLocks noGrp="1"/>
          </p:cNvSpPr>
          <p:nvPr>
            <p:ph type="body" orient="vert" idx="1"/>
          </p:nvPr>
        </p:nvSpPr>
        <p:spPr>
          <a:xfrm>
            <a:off x="1173163" y="457200"/>
            <a:ext cx="5676900" cy="5638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54261DD-AC3B-1DA2-F9E2-C2190E6CDC69}"/>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76B6BF0B-50D0-6F67-01B4-1F536F3BF4B0}"/>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BAEA388E-BE87-33CC-F7CA-2C0B2E9CC6A5}"/>
              </a:ext>
            </a:extLst>
          </p:cNvPr>
          <p:cNvSpPr>
            <a:spLocks noGrp="1"/>
          </p:cNvSpPr>
          <p:nvPr>
            <p:ph type="sldNum" sz="quarter" idx="12"/>
          </p:nvPr>
        </p:nvSpPr>
        <p:spPr/>
        <p:txBody>
          <a:bodyPr/>
          <a:lstStyle>
            <a:lvl1pPr>
              <a:defRPr/>
            </a:lvl1pPr>
          </a:lstStyle>
          <a:p>
            <a:fld id="{810592D3-18CF-42E0-9564-0FCEA624105B}" type="slidenum">
              <a:rPr lang="zh-TW" altLang="en-US"/>
              <a:pPr/>
              <a:t>‹#›</a:t>
            </a:fld>
            <a:endParaRPr lang="en-US" altLang="zh-TW"/>
          </a:p>
        </p:txBody>
      </p:sp>
    </p:spTree>
    <p:extLst>
      <p:ext uri="{BB962C8B-B14F-4D97-AF65-F5344CB8AC3E}">
        <p14:creationId xmlns:p14="http://schemas.microsoft.com/office/powerpoint/2010/main" val="2590951979"/>
      </p:ext>
    </p:extLst>
  </p:cSld>
  <p:clrMapOvr>
    <a:masterClrMapping/>
  </p:clrMapOvr>
  <p:transition>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9C2C4D-AD77-239E-071E-FA188CFB46C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CD9D026-9F3B-817B-CA67-E35F37F17A58}"/>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BD29688-70A4-0F98-F4C1-844D7A02FC3E}"/>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E1CB185A-5458-35BF-9B86-B1148FD2FD2C}"/>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2F30DBF4-00CA-422A-A1AD-9F2788BF9AB4}"/>
              </a:ext>
            </a:extLst>
          </p:cNvPr>
          <p:cNvSpPr>
            <a:spLocks noGrp="1"/>
          </p:cNvSpPr>
          <p:nvPr>
            <p:ph type="sldNum" sz="quarter" idx="12"/>
          </p:nvPr>
        </p:nvSpPr>
        <p:spPr/>
        <p:txBody>
          <a:bodyPr/>
          <a:lstStyle>
            <a:lvl1pPr>
              <a:defRPr/>
            </a:lvl1pPr>
          </a:lstStyle>
          <a:p>
            <a:fld id="{E3DDA7A2-743B-4F01-B283-4F9C2726A885}" type="slidenum">
              <a:rPr lang="zh-TW" altLang="en-US"/>
              <a:pPr/>
              <a:t>‹#›</a:t>
            </a:fld>
            <a:endParaRPr lang="en-US" altLang="zh-TW"/>
          </a:p>
        </p:txBody>
      </p:sp>
    </p:spTree>
    <p:extLst>
      <p:ext uri="{BB962C8B-B14F-4D97-AF65-F5344CB8AC3E}">
        <p14:creationId xmlns:p14="http://schemas.microsoft.com/office/powerpoint/2010/main" val="401932268"/>
      </p:ext>
    </p:extLst>
  </p:cSld>
  <p:clrMapOvr>
    <a:masterClrMapping/>
  </p:clrMapOvr>
  <p:transition>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AB06CC-0160-26B8-A3FC-3471080BC57C}"/>
              </a:ext>
            </a:extLst>
          </p:cNvPr>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C0E5BFC-5FC5-E90E-0D79-4E55194AE92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8325D31-31B0-2127-9D0E-2D6ABEE11DE1}"/>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F4C26162-8376-E9FF-AC22-3892BE88E408}"/>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B0588589-C181-ECB5-C4EC-39E3BE164FD6}"/>
              </a:ext>
            </a:extLst>
          </p:cNvPr>
          <p:cNvSpPr>
            <a:spLocks noGrp="1"/>
          </p:cNvSpPr>
          <p:nvPr>
            <p:ph type="sldNum" sz="quarter" idx="12"/>
          </p:nvPr>
        </p:nvSpPr>
        <p:spPr/>
        <p:txBody>
          <a:bodyPr/>
          <a:lstStyle>
            <a:lvl1pPr>
              <a:defRPr/>
            </a:lvl1pPr>
          </a:lstStyle>
          <a:p>
            <a:fld id="{8A17B10F-A716-48BC-90D7-CF66C03A53F0}" type="slidenum">
              <a:rPr lang="zh-TW" altLang="en-US"/>
              <a:pPr/>
              <a:t>‹#›</a:t>
            </a:fld>
            <a:endParaRPr lang="en-US" altLang="zh-TW"/>
          </a:p>
        </p:txBody>
      </p:sp>
    </p:spTree>
    <p:extLst>
      <p:ext uri="{BB962C8B-B14F-4D97-AF65-F5344CB8AC3E}">
        <p14:creationId xmlns:p14="http://schemas.microsoft.com/office/powerpoint/2010/main" val="1109466996"/>
      </p:ext>
    </p:extLst>
  </p:cSld>
  <p:clrMapOvr>
    <a:masterClrMapping/>
  </p:clrMapOvr>
  <p:transition>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3CCCEC-758B-BCC1-67EB-B0FA8B25B88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1E9A59B-8949-33DC-A454-50D5BB02CDAC}"/>
              </a:ext>
            </a:extLst>
          </p:cNvPr>
          <p:cNvSpPr>
            <a:spLocks noGrp="1"/>
          </p:cNvSpPr>
          <p:nvPr>
            <p:ph sz="half" idx="1"/>
          </p:nvPr>
        </p:nvSpPr>
        <p:spPr>
          <a:xfrm>
            <a:off x="1173163" y="1981200"/>
            <a:ext cx="3810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3E0BBA79-6011-B5F4-D51B-313A2933655E}"/>
              </a:ext>
            </a:extLst>
          </p:cNvPr>
          <p:cNvSpPr>
            <a:spLocks noGrp="1"/>
          </p:cNvSpPr>
          <p:nvPr>
            <p:ph sz="half" idx="2"/>
          </p:nvPr>
        </p:nvSpPr>
        <p:spPr>
          <a:xfrm>
            <a:off x="5135563" y="1981200"/>
            <a:ext cx="3810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DCFD413-8408-2308-3A3F-8C5F99F90718}"/>
              </a:ext>
            </a:extLst>
          </p:cNvPr>
          <p:cNvSpPr>
            <a:spLocks noGrp="1"/>
          </p:cNvSpPr>
          <p:nvPr>
            <p:ph type="dt" sz="half" idx="10"/>
          </p:nvPr>
        </p:nvSpPr>
        <p:spPr/>
        <p:txBody>
          <a:bodyPr/>
          <a:lstStyle>
            <a:lvl1pPr>
              <a:defRPr/>
            </a:lvl1pPr>
          </a:lstStyle>
          <a:p>
            <a:endParaRPr lang="en-US" altLang="zh-TW"/>
          </a:p>
        </p:txBody>
      </p:sp>
      <p:sp>
        <p:nvSpPr>
          <p:cNvPr id="6" name="頁尾版面配置區 5">
            <a:extLst>
              <a:ext uri="{FF2B5EF4-FFF2-40B4-BE49-F238E27FC236}">
                <a16:creationId xmlns:a16="http://schemas.microsoft.com/office/drawing/2014/main" id="{07BF8F19-684B-9B3F-C4CB-F2DC108B9EE2}"/>
              </a:ext>
            </a:extLst>
          </p:cNvPr>
          <p:cNvSpPr>
            <a:spLocks noGrp="1"/>
          </p:cNvSpPr>
          <p:nvPr>
            <p:ph type="ftr" sz="quarter" idx="11"/>
          </p:nvPr>
        </p:nvSpPr>
        <p:spPr/>
        <p:txBody>
          <a:bodyPr/>
          <a:lstStyle>
            <a:lvl1pPr>
              <a:defRPr/>
            </a:lvl1pPr>
          </a:lstStyle>
          <a:p>
            <a:endParaRPr lang="en-US" altLang="zh-TW"/>
          </a:p>
        </p:txBody>
      </p:sp>
      <p:sp>
        <p:nvSpPr>
          <p:cNvPr id="7" name="投影片編號版面配置區 6">
            <a:extLst>
              <a:ext uri="{FF2B5EF4-FFF2-40B4-BE49-F238E27FC236}">
                <a16:creationId xmlns:a16="http://schemas.microsoft.com/office/drawing/2014/main" id="{912D56AE-62D2-E525-5A0C-E008F308D5B4}"/>
              </a:ext>
            </a:extLst>
          </p:cNvPr>
          <p:cNvSpPr>
            <a:spLocks noGrp="1"/>
          </p:cNvSpPr>
          <p:nvPr>
            <p:ph type="sldNum" sz="quarter" idx="12"/>
          </p:nvPr>
        </p:nvSpPr>
        <p:spPr/>
        <p:txBody>
          <a:bodyPr/>
          <a:lstStyle>
            <a:lvl1pPr>
              <a:defRPr/>
            </a:lvl1pPr>
          </a:lstStyle>
          <a:p>
            <a:fld id="{9C05F5BD-94E7-4CD1-A4AC-16273AB1A324}" type="slidenum">
              <a:rPr lang="zh-TW" altLang="en-US"/>
              <a:pPr/>
              <a:t>‹#›</a:t>
            </a:fld>
            <a:endParaRPr lang="en-US" altLang="zh-TW"/>
          </a:p>
        </p:txBody>
      </p:sp>
    </p:spTree>
    <p:extLst>
      <p:ext uri="{BB962C8B-B14F-4D97-AF65-F5344CB8AC3E}">
        <p14:creationId xmlns:p14="http://schemas.microsoft.com/office/powerpoint/2010/main" val="487023321"/>
      </p:ext>
    </p:extLst>
  </p:cSld>
  <p:clrMapOvr>
    <a:masterClrMapping/>
  </p:clrMapOvr>
  <p:transition>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2009F2-374E-9935-AC05-395499F69E3F}"/>
              </a:ext>
            </a:extLst>
          </p:cNvPr>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0C4EFE1-31B7-B141-984B-CB544F078F9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08906AD5-54FD-9A1F-C2CE-09F9085B4CCF}"/>
              </a:ext>
            </a:extLst>
          </p:cNvPr>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00C9A4E-6D4E-1390-4E40-BB5CCCF227F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08090113-55DE-DE93-771D-03CA876C1F41}"/>
              </a:ext>
            </a:extLst>
          </p:cNvPr>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D6E6AA7-3B46-BF58-835B-660685111E15}"/>
              </a:ext>
            </a:extLst>
          </p:cNvPr>
          <p:cNvSpPr>
            <a:spLocks noGrp="1"/>
          </p:cNvSpPr>
          <p:nvPr>
            <p:ph type="dt" sz="half" idx="10"/>
          </p:nvPr>
        </p:nvSpPr>
        <p:spPr/>
        <p:txBody>
          <a:bodyPr/>
          <a:lstStyle>
            <a:lvl1pPr>
              <a:defRPr/>
            </a:lvl1pPr>
          </a:lstStyle>
          <a:p>
            <a:endParaRPr lang="en-US" altLang="zh-TW"/>
          </a:p>
        </p:txBody>
      </p:sp>
      <p:sp>
        <p:nvSpPr>
          <p:cNvPr id="8" name="頁尾版面配置區 7">
            <a:extLst>
              <a:ext uri="{FF2B5EF4-FFF2-40B4-BE49-F238E27FC236}">
                <a16:creationId xmlns:a16="http://schemas.microsoft.com/office/drawing/2014/main" id="{8233A4DE-B55A-6059-F9D9-8A5B64EF1FB4}"/>
              </a:ext>
            </a:extLst>
          </p:cNvPr>
          <p:cNvSpPr>
            <a:spLocks noGrp="1"/>
          </p:cNvSpPr>
          <p:nvPr>
            <p:ph type="ftr" sz="quarter" idx="11"/>
          </p:nvPr>
        </p:nvSpPr>
        <p:spPr/>
        <p:txBody>
          <a:bodyPr/>
          <a:lstStyle>
            <a:lvl1pPr>
              <a:defRPr/>
            </a:lvl1pPr>
          </a:lstStyle>
          <a:p>
            <a:endParaRPr lang="en-US" altLang="zh-TW"/>
          </a:p>
        </p:txBody>
      </p:sp>
      <p:sp>
        <p:nvSpPr>
          <p:cNvPr id="9" name="投影片編號版面配置區 8">
            <a:extLst>
              <a:ext uri="{FF2B5EF4-FFF2-40B4-BE49-F238E27FC236}">
                <a16:creationId xmlns:a16="http://schemas.microsoft.com/office/drawing/2014/main" id="{11A88118-205A-D388-1228-0B8ADF1CA459}"/>
              </a:ext>
            </a:extLst>
          </p:cNvPr>
          <p:cNvSpPr>
            <a:spLocks noGrp="1"/>
          </p:cNvSpPr>
          <p:nvPr>
            <p:ph type="sldNum" sz="quarter" idx="12"/>
          </p:nvPr>
        </p:nvSpPr>
        <p:spPr/>
        <p:txBody>
          <a:bodyPr/>
          <a:lstStyle>
            <a:lvl1pPr>
              <a:defRPr/>
            </a:lvl1pPr>
          </a:lstStyle>
          <a:p>
            <a:fld id="{5EFFDE72-9C37-4679-9112-F1BF38A69165}" type="slidenum">
              <a:rPr lang="zh-TW" altLang="en-US"/>
              <a:pPr/>
              <a:t>‹#›</a:t>
            </a:fld>
            <a:endParaRPr lang="en-US" altLang="zh-TW"/>
          </a:p>
        </p:txBody>
      </p:sp>
    </p:spTree>
    <p:extLst>
      <p:ext uri="{BB962C8B-B14F-4D97-AF65-F5344CB8AC3E}">
        <p14:creationId xmlns:p14="http://schemas.microsoft.com/office/powerpoint/2010/main" val="2804757222"/>
      </p:ext>
    </p:extLst>
  </p:cSld>
  <p:clrMapOvr>
    <a:masterClrMapping/>
  </p:clrMapOvr>
  <p:transition>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FCCC69-937B-9542-A756-1213E1DA7E0A}"/>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F8D2485-53ED-7DAA-FA0B-91E689404B13}"/>
              </a:ext>
            </a:extLst>
          </p:cNvPr>
          <p:cNvSpPr>
            <a:spLocks noGrp="1"/>
          </p:cNvSpPr>
          <p:nvPr>
            <p:ph type="dt" sz="half" idx="10"/>
          </p:nvPr>
        </p:nvSpPr>
        <p:spPr/>
        <p:txBody>
          <a:bodyPr/>
          <a:lstStyle>
            <a:lvl1pPr>
              <a:defRPr/>
            </a:lvl1pPr>
          </a:lstStyle>
          <a:p>
            <a:endParaRPr lang="en-US" altLang="zh-TW"/>
          </a:p>
        </p:txBody>
      </p:sp>
      <p:sp>
        <p:nvSpPr>
          <p:cNvPr id="4" name="頁尾版面配置區 3">
            <a:extLst>
              <a:ext uri="{FF2B5EF4-FFF2-40B4-BE49-F238E27FC236}">
                <a16:creationId xmlns:a16="http://schemas.microsoft.com/office/drawing/2014/main" id="{432C85FA-B0D9-87BB-74D5-75FB99677069}"/>
              </a:ext>
            </a:extLst>
          </p:cNvPr>
          <p:cNvSpPr>
            <a:spLocks noGrp="1"/>
          </p:cNvSpPr>
          <p:nvPr>
            <p:ph type="ftr" sz="quarter" idx="11"/>
          </p:nvPr>
        </p:nvSpPr>
        <p:spPr/>
        <p:txBody>
          <a:bodyPr/>
          <a:lstStyle>
            <a:lvl1pPr>
              <a:defRPr/>
            </a:lvl1pPr>
          </a:lstStyle>
          <a:p>
            <a:endParaRPr lang="en-US" altLang="zh-TW"/>
          </a:p>
        </p:txBody>
      </p:sp>
      <p:sp>
        <p:nvSpPr>
          <p:cNvPr id="5" name="投影片編號版面配置區 4">
            <a:extLst>
              <a:ext uri="{FF2B5EF4-FFF2-40B4-BE49-F238E27FC236}">
                <a16:creationId xmlns:a16="http://schemas.microsoft.com/office/drawing/2014/main" id="{2D2F58E9-E2AF-87BE-128E-BE0B85C0D905}"/>
              </a:ext>
            </a:extLst>
          </p:cNvPr>
          <p:cNvSpPr>
            <a:spLocks noGrp="1"/>
          </p:cNvSpPr>
          <p:nvPr>
            <p:ph type="sldNum" sz="quarter" idx="12"/>
          </p:nvPr>
        </p:nvSpPr>
        <p:spPr/>
        <p:txBody>
          <a:bodyPr/>
          <a:lstStyle>
            <a:lvl1pPr>
              <a:defRPr/>
            </a:lvl1pPr>
          </a:lstStyle>
          <a:p>
            <a:fld id="{FA9E67F7-1751-43DA-96E1-063E9BA1525C}" type="slidenum">
              <a:rPr lang="zh-TW" altLang="en-US"/>
              <a:pPr/>
              <a:t>‹#›</a:t>
            </a:fld>
            <a:endParaRPr lang="en-US" altLang="zh-TW"/>
          </a:p>
        </p:txBody>
      </p:sp>
    </p:spTree>
    <p:extLst>
      <p:ext uri="{BB962C8B-B14F-4D97-AF65-F5344CB8AC3E}">
        <p14:creationId xmlns:p14="http://schemas.microsoft.com/office/powerpoint/2010/main" val="3858877291"/>
      </p:ext>
    </p:extLst>
  </p:cSld>
  <p:clrMapOvr>
    <a:masterClrMapping/>
  </p:clrMapOvr>
  <p:transition>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9677C5A-4B0E-90C3-698B-531A5BCE3176}"/>
              </a:ext>
            </a:extLst>
          </p:cNvPr>
          <p:cNvSpPr>
            <a:spLocks noGrp="1"/>
          </p:cNvSpPr>
          <p:nvPr>
            <p:ph type="dt" sz="half" idx="10"/>
          </p:nvPr>
        </p:nvSpPr>
        <p:spPr/>
        <p:txBody>
          <a:bodyPr/>
          <a:lstStyle>
            <a:lvl1pPr>
              <a:defRPr/>
            </a:lvl1pPr>
          </a:lstStyle>
          <a:p>
            <a:endParaRPr lang="en-US" altLang="zh-TW"/>
          </a:p>
        </p:txBody>
      </p:sp>
      <p:sp>
        <p:nvSpPr>
          <p:cNvPr id="3" name="頁尾版面配置區 2">
            <a:extLst>
              <a:ext uri="{FF2B5EF4-FFF2-40B4-BE49-F238E27FC236}">
                <a16:creationId xmlns:a16="http://schemas.microsoft.com/office/drawing/2014/main" id="{F987ED3F-3CB9-17FF-4176-3EFA0256C1BA}"/>
              </a:ext>
            </a:extLst>
          </p:cNvPr>
          <p:cNvSpPr>
            <a:spLocks noGrp="1"/>
          </p:cNvSpPr>
          <p:nvPr>
            <p:ph type="ftr" sz="quarter" idx="11"/>
          </p:nvPr>
        </p:nvSpPr>
        <p:spPr/>
        <p:txBody>
          <a:bodyPr/>
          <a:lstStyle>
            <a:lvl1pPr>
              <a:defRPr/>
            </a:lvl1pPr>
          </a:lstStyle>
          <a:p>
            <a:endParaRPr lang="en-US" altLang="zh-TW"/>
          </a:p>
        </p:txBody>
      </p:sp>
      <p:sp>
        <p:nvSpPr>
          <p:cNvPr id="4" name="投影片編號版面配置區 3">
            <a:extLst>
              <a:ext uri="{FF2B5EF4-FFF2-40B4-BE49-F238E27FC236}">
                <a16:creationId xmlns:a16="http://schemas.microsoft.com/office/drawing/2014/main" id="{6BD0E8F9-63EF-E443-E544-488466A653AB}"/>
              </a:ext>
            </a:extLst>
          </p:cNvPr>
          <p:cNvSpPr>
            <a:spLocks noGrp="1"/>
          </p:cNvSpPr>
          <p:nvPr>
            <p:ph type="sldNum" sz="quarter" idx="12"/>
          </p:nvPr>
        </p:nvSpPr>
        <p:spPr/>
        <p:txBody>
          <a:bodyPr/>
          <a:lstStyle>
            <a:lvl1pPr>
              <a:defRPr/>
            </a:lvl1pPr>
          </a:lstStyle>
          <a:p>
            <a:fld id="{29EF0762-565C-481C-8EAA-CA2B92FFE025}" type="slidenum">
              <a:rPr lang="zh-TW" altLang="en-US"/>
              <a:pPr/>
              <a:t>‹#›</a:t>
            </a:fld>
            <a:endParaRPr lang="en-US" altLang="zh-TW"/>
          </a:p>
        </p:txBody>
      </p:sp>
    </p:spTree>
    <p:extLst>
      <p:ext uri="{BB962C8B-B14F-4D97-AF65-F5344CB8AC3E}">
        <p14:creationId xmlns:p14="http://schemas.microsoft.com/office/powerpoint/2010/main" val="1606046502"/>
      </p:ext>
    </p:extLst>
  </p:cSld>
  <p:clrMapOvr>
    <a:masterClrMapping/>
  </p:clrMapOvr>
  <p:transition>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CD80D7-EE27-A14C-6BF0-AEEA3C19A2D1}"/>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B774470-5771-2284-A58D-0B5143203E7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8E93D23-5CFD-1E5B-EE2B-78ADE208EBE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BD43249-C5D7-D119-8D1D-69FF18D44AC6}"/>
              </a:ext>
            </a:extLst>
          </p:cNvPr>
          <p:cNvSpPr>
            <a:spLocks noGrp="1"/>
          </p:cNvSpPr>
          <p:nvPr>
            <p:ph type="dt" sz="half" idx="10"/>
          </p:nvPr>
        </p:nvSpPr>
        <p:spPr/>
        <p:txBody>
          <a:bodyPr/>
          <a:lstStyle>
            <a:lvl1pPr>
              <a:defRPr/>
            </a:lvl1pPr>
          </a:lstStyle>
          <a:p>
            <a:endParaRPr lang="en-US" altLang="zh-TW"/>
          </a:p>
        </p:txBody>
      </p:sp>
      <p:sp>
        <p:nvSpPr>
          <p:cNvPr id="6" name="頁尾版面配置區 5">
            <a:extLst>
              <a:ext uri="{FF2B5EF4-FFF2-40B4-BE49-F238E27FC236}">
                <a16:creationId xmlns:a16="http://schemas.microsoft.com/office/drawing/2014/main" id="{5EB52099-B6F0-57AD-307A-C7D4657E31A9}"/>
              </a:ext>
            </a:extLst>
          </p:cNvPr>
          <p:cNvSpPr>
            <a:spLocks noGrp="1"/>
          </p:cNvSpPr>
          <p:nvPr>
            <p:ph type="ftr" sz="quarter" idx="11"/>
          </p:nvPr>
        </p:nvSpPr>
        <p:spPr/>
        <p:txBody>
          <a:bodyPr/>
          <a:lstStyle>
            <a:lvl1pPr>
              <a:defRPr/>
            </a:lvl1pPr>
          </a:lstStyle>
          <a:p>
            <a:endParaRPr lang="en-US" altLang="zh-TW"/>
          </a:p>
        </p:txBody>
      </p:sp>
      <p:sp>
        <p:nvSpPr>
          <p:cNvPr id="7" name="投影片編號版面配置區 6">
            <a:extLst>
              <a:ext uri="{FF2B5EF4-FFF2-40B4-BE49-F238E27FC236}">
                <a16:creationId xmlns:a16="http://schemas.microsoft.com/office/drawing/2014/main" id="{708EB5D9-26D9-6DBA-FED2-44DE77128E8F}"/>
              </a:ext>
            </a:extLst>
          </p:cNvPr>
          <p:cNvSpPr>
            <a:spLocks noGrp="1"/>
          </p:cNvSpPr>
          <p:nvPr>
            <p:ph type="sldNum" sz="quarter" idx="12"/>
          </p:nvPr>
        </p:nvSpPr>
        <p:spPr/>
        <p:txBody>
          <a:bodyPr/>
          <a:lstStyle>
            <a:lvl1pPr>
              <a:defRPr/>
            </a:lvl1pPr>
          </a:lstStyle>
          <a:p>
            <a:fld id="{92A96548-D83C-4B16-9BB6-9736E2D85B68}" type="slidenum">
              <a:rPr lang="zh-TW" altLang="en-US"/>
              <a:pPr/>
              <a:t>‹#›</a:t>
            </a:fld>
            <a:endParaRPr lang="en-US" altLang="zh-TW"/>
          </a:p>
        </p:txBody>
      </p:sp>
    </p:spTree>
    <p:extLst>
      <p:ext uri="{BB962C8B-B14F-4D97-AF65-F5344CB8AC3E}">
        <p14:creationId xmlns:p14="http://schemas.microsoft.com/office/powerpoint/2010/main" val="1860395135"/>
      </p:ext>
    </p:extLst>
  </p:cSld>
  <p:clrMapOvr>
    <a:masterClrMapping/>
  </p:clrMapOvr>
  <p:transition>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955F36-D7B3-FAD8-7514-0CE9FA30F056}"/>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603CA832-C4B0-9AD5-4549-6816C84C78C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3AE2EFD-D69B-DF35-BBDD-EE5F8EE3FC4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5B01865-707E-CB95-2349-2814C98A8B82}"/>
              </a:ext>
            </a:extLst>
          </p:cNvPr>
          <p:cNvSpPr>
            <a:spLocks noGrp="1"/>
          </p:cNvSpPr>
          <p:nvPr>
            <p:ph type="dt" sz="half" idx="10"/>
          </p:nvPr>
        </p:nvSpPr>
        <p:spPr/>
        <p:txBody>
          <a:bodyPr/>
          <a:lstStyle>
            <a:lvl1pPr>
              <a:defRPr/>
            </a:lvl1pPr>
          </a:lstStyle>
          <a:p>
            <a:endParaRPr lang="en-US" altLang="zh-TW"/>
          </a:p>
        </p:txBody>
      </p:sp>
      <p:sp>
        <p:nvSpPr>
          <p:cNvPr id="6" name="頁尾版面配置區 5">
            <a:extLst>
              <a:ext uri="{FF2B5EF4-FFF2-40B4-BE49-F238E27FC236}">
                <a16:creationId xmlns:a16="http://schemas.microsoft.com/office/drawing/2014/main" id="{9A0DE973-F1E3-044D-0B1E-2E52C6BEEE05}"/>
              </a:ext>
            </a:extLst>
          </p:cNvPr>
          <p:cNvSpPr>
            <a:spLocks noGrp="1"/>
          </p:cNvSpPr>
          <p:nvPr>
            <p:ph type="ftr" sz="quarter" idx="11"/>
          </p:nvPr>
        </p:nvSpPr>
        <p:spPr/>
        <p:txBody>
          <a:bodyPr/>
          <a:lstStyle>
            <a:lvl1pPr>
              <a:defRPr/>
            </a:lvl1pPr>
          </a:lstStyle>
          <a:p>
            <a:endParaRPr lang="en-US" altLang="zh-TW"/>
          </a:p>
        </p:txBody>
      </p:sp>
      <p:sp>
        <p:nvSpPr>
          <p:cNvPr id="7" name="投影片編號版面配置區 6">
            <a:extLst>
              <a:ext uri="{FF2B5EF4-FFF2-40B4-BE49-F238E27FC236}">
                <a16:creationId xmlns:a16="http://schemas.microsoft.com/office/drawing/2014/main" id="{0C78845F-29ED-009B-740D-42C81DF750DC}"/>
              </a:ext>
            </a:extLst>
          </p:cNvPr>
          <p:cNvSpPr>
            <a:spLocks noGrp="1"/>
          </p:cNvSpPr>
          <p:nvPr>
            <p:ph type="sldNum" sz="quarter" idx="12"/>
          </p:nvPr>
        </p:nvSpPr>
        <p:spPr/>
        <p:txBody>
          <a:bodyPr/>
          <a:lstStyle>
            <a:lvl1pPr>
              <a:defRPr/>
            </a:lvl1pPr>
          </a:lstStyle>
          <a:p>
            <a:fld id="{1BA46C12-9FAC-479E-808B-DBDD301D31BB}" type="slidenum">
              <a:rPr lang="zh-TW" altLang="en-US"/>
              <a:pPr/>
              <a:t>‹#›</a:t>
            </a:fld>
            <a:endParaRPr lang="en-US" altLang="zh-TW"/>
          </a:p>
        </p:txBody>
      </p:sp>
    </p:spTree>
    <p:extLst>
      <p:ext uri="{BB962C8B-B14F-4D97-AF65-F5344CB8AC3E}">
        <p14:creationId xmlns:p14="http://schemas.microsoft.com/office/powerpoint/2010/main" val="1102445245"/>
      </p:ext>
    </p:extLst>
  </p:cSld>
  <p:clrMapOvr>
    <a:masterClrMapping/>
  </p:clrMapOvr>
  <p:transition>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2D2"/>
        </a:solidFill>
        <a:effectLst>
          <a:outerShdw dist="107763" dir="2700000" algn="ctr" rotWithShape="0">
            <a:srgbClr val="000000"/>
          </a:outerShdw>
        </a:effectLst>
      </p:bgPr>
    </p:bg>
    <p:spTree>
      <p:nvGrpSpPr>
        <p:cNvPr id="1" name=""/>
        <p:cNvGrpSpPr/>
        <p:nvPr/>
      </p:nvGrpSpPr>
      <p:grpSpPr>
        <a:xfrm>
          <a:off x="0" y="0"/>
          <a:ext cx="0" cy="0"/>
          <a:chOff x="0" y="0"/>
          <a:chExt cx="0" cy="0"/>
        </a:xfrm>
      </p:grpSpPr>
      <p:pic>
        <p:nvPicPr>
          <p:cNvPr id="3102" name="Picture 30">
            <a:extLst>
              <a:ext uri="{FF2B5EF4-FFF2-40B4-BE49-F238E27FC236}">
                <a16:creationId xmlns:a16="http://schemas.microsoft.com/office/drawing/2014/main" id="{89CB7349-4900-B023-3EA7-8CFC05B15A5B}"/>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7488" t="24907" r="16345" b="25279"/>
          <a:stretch>
            <a:fillRect/>
          </a:stretch>
        </p:blipFill>
        <p:spPr bwMode="auto">
          <a:xfrm>
            <a:off x="2590800" y="1066800"/>
            <a:ext cx="4408488" cy="4876800"/>
          </a:xfrm>
          <a:prstGeom prst="rect">
            <a:avLst/>
          </a:prstGeom>
          <a:noFill/>
          <a:extLst>
            <a:ext uri="{909E8E84-426E-40DD-AFC4-6F175D3DCCD1}">
              <a14:hiddenFill xmlns:a14="http://schemas.microsoft.com/office/drawing/2010/main">
                <a:solidFill>
                  <a:srgbClr val="FFFFFF"/>
                </a:solidFill>
              </a14:hiddenFill>
            </a:ext>
          </a:extLst>
        </p:spPr>
      </p:pic>
      <p:grpSp>
        <p:nvGrpSpPr>
          <p:cNvPr id="3074" name="Group 2">
            <a:extLst>
              <a:ext uri="{FF2B5EF4-FFF2-40B4-BE49-F238E27FC236}">
                <a16:creationId xmlns:a16="http://schemas.microsoft.com/office/drawing/2014/main" id="{91AE93B0-2D9B-206C-D375-6ECD2F16AABC}"/>
              </a:ext>
            </a:extLst>
          </p:cNvPr>
          <p:cNvGrpSpPr>
            <a:grpSpLocks/>
          </p:cNvGrpSpPr>
          <p:nvPr/>
        </p:nvGrpSpPr>
        <p:grpSpPr bwMode="auto">
          <a:xfrm>
            <a:off x="0" y="-4763"/>
            <a:ext cx="1063625" cy="6858001"/>
            <a:chOff x="0" y="-3"/>
            <a:chExt cx="670" cy="4320"/>
          </a:xfrm>
        </p:grpSpPr>
        <p:grpSp>
          <p:nvGrpSpPr>
            <p:cNvPr id="3075" name="Group 3">
              <a:extLst>
                <a:ext uri="{FF2B5EF4-FFF2-40B4-BE49-F238E27FC236}">
                  <a16:creationId xmlns:a16="http://schemas.microsoft.com/office/drawing/2014/main" id="{2239961A-5524-77DC-F058-8746D8BEEE7D}"/>
                </a:ext>
              </a:extLst>
            </p:cNvPr>
            <p:cNvGrpSpPr>
              <a:grpSpLocks/>
            </p:cNvGrpSpPr>
            <p:nvPr/>
          </p:nvGrpSpPr>
          <p:grpSpPr bwMode="auto">
            <a:xfrm rot="16200000" flipH="1">
              <a:off x="-1815" y="1838"/>
              <a:ext cx="4320" cy="638"/>
              <a:chOff x="-2" y="1562"/>
              <a:chExt cx="5762" cy="638"/>
            </a:xfrm>
          </p:grpSpPr>
          <p:sp>
            <p:nvSpPr>
              <p:cNvPr id="3076" name="Freeform 4">
                <a:extLst>
                  <a:ext uri="{FF2B5EF4-FFF2-40B4-BE49-F238E27FC236}">
                    <a16:creationId xmlns:a16="http://schemas.microsoft.com/office/drawing/2014/main" id="{CC40CBCE-4C07-4A1D-1D7C-8B100AC55318}"/>
                  </a:ext>
                </a:extLst>
              </p:cNvPr>
              <p:cNvSpPr>
                <a:spLocks/>
              </p:cNvSpPr>
              <p:nvPr/>
            </p:nvSpPr>
            <p:spPr bwMode="ltGray">
              <a:xfrm rot="-5400000">
                <a:off x="2559"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77" name="Freeform 5">
                <a:extLst>
                  <a:ext uri="{FF2B5EF4-FFF2-40B4-BE49-F238E27FC236}">
                    <a16:creationId xmlns:a16="http://schemas.microsoft.com/office/drawing/2014/main" id="{63663D2D-442E-4BE1-70D0-0B69A8D770DB}"/>
                  </a:ext>
                </a:extLst>
              </p:cNvPr>
              <p:cNvSpPr>
                <a:spLocks/>
              </p:cNvSpPr>
              <p:nvPr/>
            </p:nvSpPr>
            <p:spPr bwMode="ltGray">
              <a:xfrm rot="-5400000">
                <a:off x="1323"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78" name="Freeform 6">
                <a:extLst>
                  <a:ext uri="{FF2B5EF4-FFF2-40B4-BE49-F238E27FC236}">
                    <a16:creationId xmlns:a16="http://schemas.microsoft.com/office/drawing/2014/main" id="{E4711B6F-2E7D-7FCD-DA06-8309EC2352B3}"/>
                  </a:ext>
                </a:extLst>
              </p:cNvPr>
              <p:cNvSpPr>
                <a:spLocks/>
              </p:cNvSpPr>
              <p:nvPr/>
            </p:nvSpPr>
            <p:spPr bwMode="ltGray">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79" name="Freeform 7">
                <a:extLst>
                  <a:ext uri="{FF2B5EF4-FFF2-40B4-BE49-F238E27FC236}">
                    <a16:creationId xmlns:a16="http://schemas.microsoft.com/office/drawing/2014/main" id="{10AE322E-F468-5C57-D668-7BDF515FC7E8}"/>
                  </a:ext>
                </a:extLst>
              </p:cNvPr>
              <p:cNvSpPr>
                <a:spLocks/>
              </p:cNvSpPr>
              <p:nvPr/>
            </p:nvSpPr>
            <p:spPr bwMode="ltGray">
              <a:xfrm rot="-5400000">
                <a:off x="-57" y="1752"/>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3080" name="Freeform 8">
                <a:extLst>
                  <a:ext uri="{FF2B5EF4-FFF2-40B4-BE49-F238E27FC236}">
                    <a16:creationId xmlns:a16="http://schemas.microsoft.com/office/drawing/2014/main" id="{360A1B07-8CE5-6FDB-1651-822138CFB033}"/>
                  </a:ext>
                </a:extLst>
              </p:cNvPr>
              <p:cNvSpPr>
                <a:spLocks/>
              </p:cNvSpPr>
              <p:nvPr/>
            </p:nvSpPr>
            <p:spPr bwMode="ltGray">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1" name="Freeform 9">
                <a:extLst>
                  <a:ext uri="{FF2B5EF4-FFF2-40B4-BE49-F238E27FC236}">
                    <a16:creationId xmlns:a16="http://schemas.microsoft.com/office/drawing/2014/main" id="{4A692563-DD78-ACE5-3A09-392A488E62F2}"/>
                  </a:ext>
                </a:extLst>
              </p:cNvPr>
              <p:cNvSpPr>
                <a:spLocks/>
              </p:cNvSpPr>
              <p:nvPr/>
            </p:nvSpPr>
            <p:spPr bwMode="ltGray">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2" name="Freeform 10">
                <a:extLst>
                  <a:ext uri="{FF2B5EF4-FFF2-40B4-BE49-F238E27FC236}">
                    <a16:creationId xmlns:a16="http://schemas.microsoft.com/office/drawing/2014/main" id="{41E2E147-8059-55EA-926B-DBD364E76F2F}"/>
                  </a:ext>
                </a:extLst>
              </p:cNvPr>
              <p:cNvSpPr>
                <a:spLocks/>
              </p:cNvSpPr>
              <p:nvPr/>
            </p:nvSpPr>
            <p:spPr bwMode="ltGray">
              <a:xfrm rot="-5400000">
                <a:off x="156" y="1726"/>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3" name="Freeform 11">
                <a:extLst>
                  <a:ext uri="{FF2B5EF4-FFF2-40B4-BE49-F238E27FC236}">
                    <a16:creationId xmlns:a16="http://schemas.microsoft.com/office/drawing/2014/main" id="{5338350E-3271-618C-312E-7FA6EEC91E0C}"/>
                  </a:ext>
                </a:extLst>
              </p:cNvPr>
              <p:cNvSpPr>
                <a:spLocks/>
              </p:cNvSpPr>
              <p:nvPr/>
            </p:nvSpPr>
            <p:spPr bwMode="ltGray">
              <a:xfrm rot="-5400000">
                <a:off x="3211" y="1664"/>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4" name="Freeform 12">
                <a:extLst>
                  <a:ext uri="{FF2B5EF4-FFF2-40B4-BE49-F238E27FC236}">
                    <a16:creationId xmlns:a16="http://schemas.microsoft.com/office/drawing/2014/main" id="{69C830AF-AA2D-E6B2-3D87-F5F56541ABA2}"/>
                  </a:ext>
                </a:extLst>
              </p:cNvPr>
              <p:cNvSpPr>
                <a:spLocks/>
              </p:cNvSpPr>
              <p:nvPr/>
            </p:nvSpPr>
            <p:spPr bwMode="ltGray">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5" name="Freeform 13">
                <a:extLst>
                  <a:ext uri="{FF2B5EF4-FFF2-40B4-BE49-F238E27FC236}">
                    <a16:creationId xmlns:a16="http://schemas.microsoft.com/office/drawing/2014/main" id="{E5B7046D-3431-89D2-2BAF-7184FC0238E4}"/>
                  </a:ext>
                </a:extLst>
              </p:cNvPr>
              <p:cNvSpPr>
                <a:spLocks/>
              </p:cNvSpPr>
              <p:nvPr/>
            </p:nvSpPr>
            <p:spPr bwMode="ltGray">
              <a:xfrm rot="-5400000">
                <a:off x="1830"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3086" name="Freeform 14">
                <a:extLst>
                  <a:ext uri="{FF2B5EF4-FFF2-40B4-BE49-F238E27FC236}">
                    <a16:creationId xmlns:a16="http://schemas.microsoft.com/office/drawing/2014/main" id="{25B33317-848E-6A5C-6B4E-E40655A45B72}"/>
                  </a:ext>
                </a:extLst>
              </p:cNvPr>
              <p:cNvSpPr>
                <a:spLocks/>
              </p:cNvSpPr>
              <p:nvPr/>
            </p:nvSpPr>
            <p:spPr bwMode="ltGray">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7" name="Freeform 15">
                <a:extLst>
                  <a:ext uri="{FF2B5EF4-FFF2-40B4-BE49-F238E27FC236}">
                    <a16:creationId xmlns:a16="http://schemas.microsoft.com/office/drawing/2014/main" id="{6A9E975A-38FA-DD30-8B35-7CB00F55E394}"/>
                  </a:ext>
                </a:extLst>
              </p:cNvPr>
              <p:cNvSpPr>
                <a:spLocks/>
              </p:cNvSpPr>
              <p:nvPr/>
            </p:nvSpPr>
            <p:spPr bwMode="ltGray">
              <a:xfrm rot="-5400000">
                <a:off x="2330"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8" name="Freeform 16">
                <a:extLst>
                  <a:ext uri="{FF2B5EF4-FFF2-40B4-BE49-F238E27FC236}">
                    <a16:creationId xmlns:a16="http://schemas.microsoft.com/office/drawing/2014/main" id="{DAD75240-A4E1-29C7-F21E-B3428CA4995D}"/>
                  </a:ext>
                </a:extLst>
              </p:cNvPr>
              <p:cNvSpPr>
                <a:spLocks/>
              </p:cNvSpPr>
              <p:nvPr/>
            </p:nvSpPr>
            <p:spPr bwMode="ltGray">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9" name="Freeform 17">
                <a:extLst>
                  <a:ext uri="{FF2B5EF4-FFF2-40B4-BE49-F238E27FC236}">
                    <a16:creationId xmlns:a16="http://schemas.microsoft.com/office/drawing/2014/main" id="{52E99790-986D-E3D7-282A-51E3BFAB25F3}"/>
                  </a:ext>
                </a:extLst>
              </p:cNvPr>
              <p:cNvSpPr>
                <a:spLocks/>
              </p:cNvSpPr>
              <p:nvPr/>
            </p:nvSpPr>
            <p:spPr bwMode="ltGray">
              <a:xfrm rot="-5400000">
                <a:off x="4077"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90" name="Freeform 18">
                <a:extLst>
                  <a:ext uri="{FF2B5EF4-FFF2-40B4-BE49-F238E27FC236}">
                    <a16:creationId xmlns:a16="http://schemas.microsoft.com/office/drawing/2014/main" id="{0BBC3F62-AFA1-0ACF-B4FF-EC1C31B6B242}"/>
                  </a:ext>
                </a:extLst>
              </p:cNvPr>
              <p:cNvSpPr>
                <a:spLocks/>
              </p:cNvSpPr>
              <p:nvPr/>
            </p:nvSpPr>
            <p:spPr bwMode="ltGray">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91" name="Freeform 19">
                <a:extLst>
                  <a:ext uri="{FF2B5EF4-FFF2-40B4-BE49-F238E27FC236}">
                    <a16:creationId xmlns:a16="http://schemas.microsoft.com/office/drawing/2014/main" id="{98B44150-0238-1DD6-5F4B-857CE3CE3FCC}"/>
                  </a:ext>
                </a:extLst>
              </p:cNvPr>
              <p:cNvSpPr>
                <a:spLocks/>
              </p:cNvSpPr>
              <p:nvPr/>
            </p:nvSpPr>
            <p:spPr bwMode="ltGray">
              <a:xfrm rot="-5400000">
                <a:off x="4584"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3092" name="Freeform 20">
                <a:extLst>
                  <a:ext uri="{FF2B5EF4-FFF2-40B4-BE49-F238E27FC236}">
                    <a16:creationId xmlns:a16="http://schemas.microsoft.com/office/drawing/2014/main" id="{9927C21E-2990-8775-3445-4D64C193989C}"/>
                  </a:ext>
                </a:extLst>
              </p:cNvPr>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93" name="Freeform 21">
                <a:extLst>
                  <a:ext uri="{FF2B5EF4-FFF2-40B4-BE49-F238E27FC236}">
                    <a16:creationId xmlns:a16="http://schemas.microsoft.com/office/drawing/2014/main" id="{B9B1FE2D-34DF-32D6-7293-20A5CC4DA362}"/>
                  </a:ext>
                </a:extLst>
              </p:cNvPr>
              <p:cNvSpPr>
                <a:spLocks/>
              </p:cNvSpPr>
              <p:nvPr/>
            </p:nvSpPr>
            <p:spPr bwMode="ltGray">
              <a:xfrm rot="-5400000">
                <a:off x="5084"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94" name="Freeform 22">
                <a:extLst>
                  <a:ext uri="{FF2B5EF4-FFF2-40B4-BE49-F238E27FC236}">
                    <a16:creationId xmlns:a16="http://schemas.microsoft.com/office/drawing/2014/main" id="{24A69183-0746-B4F7-14BD-CAB892BCDBE7}"/>
                  </a:ext>
                </a:extLst>
              </p:cNvPr>
              <p:cNvSpPr>
                <a:spLocks/>
              </p:cNvSpPr>
              <p:nvPr/>
            </p:nvSpPr>
            <p:spPr bwMode="ltGray">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grpSp>
        <p:sp>
          <p:nvSpPr>
            <p:cNvPr id="3095" name="Freeform 23">
              <a:extLst>
                <a:ext uri="{FF2B5EF4-FFF2-40B4-BE49-F238E27FC236}">
                  <a16:creationId xmlns:a16="http://schemas.microsoft.com/office/drawing/2014/main" id="{95EEC7DB-9EB0-D751-3FAF-49698DAD5556}"/>
                </a:ext>
              </a:extLst>
            </p:cNvPr>
            <p:cNvSpPr>
              <a:spLocks/>
            </p:cNvSpPr>
            <p:nvPr/>
          </p:nvSpPr>
          <p:spPr bwMode="ltGray">
            <a:xfrm rot="16200000" flipH="1">
              <a:off x="-1954" y="1951"/>
              <a:ext cx="4320"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96" name="Freeform 24">
              <a:extLst>
                <a:ext uri="{FF2B5EF4-FFF2-40B4-BE49-F238E27FC236}">
                  <a16:creationId xmlns:a16="http://schemas.microsoft.com/office/drawing/2014/main" id="{8DC4E92B-5CAD-AC63-EA67-9D6A183B3246}"/>
                </a:ext>
              </a:extLst>
            </p:cNvPr>
            <p:cNvSpPr>
              <a:spLocks/>
            </p:cNvSpPr>
            <p:nvPr/>
          </p:nvSpPr>
          <p:spPr bwMode="ltGray">
            <a:xfrm rot="16200000" flipH="1">
              <a:off x="-1584" y="2062"/>
              <a:ext cx="4319"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sp>
        <p:nvSpPr>
          <p:cNvPr id="3097" name="Rectangle 25">
            <a:extLst>
              <a:ext uri="{FF2B5EF4-FFF2-40B4-BE49-F238E27FC236}">
                <a16:creationId xmlns:a16="http://schemas.microsoft.com/office/drawing/2014/main" id="{434350E5-1859-D70B-399E-7DDD8AB89C11}"/>
              </a:ext>
            </a:extLst>
          </p:cNvPr>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3098" name="Rectangle 26">
            <a:extLst>
              <a:ext uri="{FF2B5EF4-FFF2-40B4-BE49-F238E27FC236}">
                <a16:creationId xmlns:a16="http://schemas.microsoft.com/office/drawing/2014/main" id="{C8ADF83C-2EDA-7B9D-48FC-10726261C3AA}"/>
              </a:ext>
            </a:extLst>
          </p:cNvPr>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099" name="Rectangle 27">
            <a:extLst>
              <a:ext uri="{FF2B5EF4-FFF2-40B4-BE49-F238E27FC236}">
                <a16:creationId xmlns:a16="http://schemas.microsoft.com/office/drawing/2014/main" id="{41514370-2A4C-565B-88A7-E5128AB174B1}"/>
              </a:ext>
            </a:extLst>
          </p:cNvPr>
          <p:cNvSpPr>
            <a:spLocks noGrp="1" noChangeArrowheads="1"/>
          </p:cNvSpPr>
          <p:nvPr>
            <p:ph type="dt" sz="half" idx="2"/>
          </p:nvPr>
        </p:nvSpPr>
        <p:spPr bwMode="auto">
          <a:xfrm>
            <a:off x="1173163" y="626586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0" sz="1400">
                <a:latin typeface="+mn-lt"/>
                <a:ea typeface="+mn-ea"/>
              </a:defRPr>
            </a:lvl1pPr>
          </a:lstStyle>
          <a:p>
            <a:endParaRPr lang="en-US" altLang="zh-TW"/>
          </a:p>
        </p:txBody>
      </p:sp>
      <p:sp>
        <p:nvSpPr>
          <p:cNvPr id="3100" name="Rectangle 28">
            <a:extLst>
              <a:ext uri="{FF2B5EF4-FFF2-40B4-BE49-F238E27FC236}">
                <a16:creationId xmlns:a16="http://schemas.microsoft.com/office/drawing/2014/main" id="{DDFC5B39-F984-9384-6A21-24FFCF75EA38}"/>
              </a:ext>
            </a:extLst>
          </p:cNvPr>
          <p:cNvSpPr>
            <a:spLocks noGrp="1" noChangeArrowheads="1"/>
          </p:cNvSpPr>
          <p:nvPr>
            <p:ph type="ftr" sz="quarter" idx="3"/>
          </p:nvPr>
        </p:nvSpPr>
        <p:spPr bwMode="auto">
          <a:xfrm>
            <a:off x="35814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kumimoji="0" sz="1400">
                <a:latin typeface="+mn-lt"/>
                <a:ea typeface="+mn-ea"/>
              </a:defRPr>
            </a:lvl1pPr>
          </a:lstStyle>
          <a:p>
            <a:endParaRPr lang="en-US" altLang="zh-TW"/>
          </a:p>
        </p:txBody>
      </p:sp>
      <p:sp>
        <p:nvSpPr>
          <p:cNvPr id="3101" name="Rectangle 29">
            <a:extLst>
              <a:ext uri="{FF2B5EF4-FFF2-40B4-BE49-F238E27FC236}">
                <a16:creationId xmlns:a16="http://schemas.microsoft.com/office/drawing/2014/main" id="{A9855DFA-E8B3-C194-BEFB-1BC8596BF690}"/>
              </a:ext>
            </a:extLst>
          </p:cNvPr>
          <p:cNvSpPr>
            <a:spLocks noGrp="1" noChangeArrowheads="1"/>
          </p:cNvSpPr>
          <p:nvPr>
            <p:ph type="sldNum" sz="quarter" idx="4"/>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kumimoji="0" sz="1400">
                <a:latin typeface="+mn-lt"/>
                <a:ea typeface="+mn-ea"/>
              </a:defRPr>
            </a:lvl1pPr>
          </a:lstStyle>
          <a:p>
            <a:fld id="{42AE5C41-A98B-4A69-AAF2-D64BD1B21499}"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checker/>
  </p:transition>
  <p:txStyles>
    <p:titleStyle>
      <a:lvl1pPr algn="l" rtl="0" fontAlgn="base">
        <a:spcBef>
          <a:spcPct val="0"/>
        </a:spcBef>
        <a:spcAft>
          <a:spcPct val="0"/>
        </a:spcAft>
        <a:defRPr kumimoji="1" sz="4400" kern="12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2pPr>
      <a:lvl3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3pPr>
      <a:lvl4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4pPr>
      <a:lvl5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5pPr>
      <a:lvl6pPr marL="4572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6pPr>
      <a:lvl7pPr marL="9144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7pPr>
      <a:lvl8pPr marL="13716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8pPr>
      <a:lvl9pPr marL="18288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9pPr>
    </p:titleStyle>
    <p:bodyStyle>
      <a:lvl1pPr marL="342900" indent="-342900" algn="l" rtl="0" fontAlgn="base">
        <a:spcBef>
          <a:spcPct val="20000"/>
        </a:spcBef>
        <a:spcAft>
          <a:spcPct val="0"/>
        </a:spcAft>
        <a:buClr>
          <a:schemeClr val="accent1"/>
        </a:buClr>
        <a:buSzPct val="8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3002D5A-0A27-7838-593D-2CFA83855948}"/>
              </a:ext>
            </a:extLst>
          </p:cNvPr>
          <p:cNvSpPr>
            <a:spLocks noGrp="1" noChangeArrowheads="1"/>
          </p:cNvSpPr>
          <p:nvPr>
            <p:ph type="title"/>
          </p:nvPr>
        </p:nvSpPr>
        <p:spPr>
          <a:xfrm>
            <a:off x="1009650" y="2678113"/>
            <a:ext cx="7772400" cy="1143000"/>
          </a:xfrm>
        </p:spPr>
        <p:txBody>
          <a:bodyPr/>
          <a:lstStyle/>
          <a:p>
            <a:r>
              <a:rPr lang="zh-TW" altLang="en-US">
                <a:ea typeface="標楷體" panose="03000509000000000000" pitchFamily="65" charset="-120"/>
              </a:rPr>
              <a:t>   買賣登記</a:t>
            </a:r>
            <a:br>
              <a:rPr lang="zh-TW" altLang="en-US">
                <a:ea typeface="標楷體" panose="03000509000000000000" pitchFamily="65" charset="-120"/>
              </a:rPr>
            </a:br>
            <a:r>
              <a:rPr lang="zh-TW" altLang="en-US">
                <a:ea typeface="標楷體" panose="03000509000000000000" pitchFamily="65" charset="-120"/>
              </a:rPr>
              <a:t>         案件申請須知及書寫範例</a:t>
            </a:r>
          </a:p>
        </p:txBody>
      </p:sp>
      <p:sp>
        <p:nvSpPr>
          <p:cNvPr id="24581" name="AutoShape 5">
            <a:hlinkClick r:id="" action="ppaction://hlinkshowjump?jump=nextslide" highlightClick="1"/>
            <a:extLst>
              <a:ext uri="{FF2B5EF4-FFF2-40B4-BE49-F238E27FC236}">
                <a16:creationId xmlns:a16="http://schemas.microsoft.com/office/drawing/2014/main" id="{A70109E5-8254-FBFD-AE77-69E77E4080EB}"/>
              </a:ext>
            </a:extLst>
          </p:cNvPr>
          <p:cNvSpPr>
            <a:spLocks noChangeArrowheads="1"/>
          </p:cNvSpPr>
          <p:nvPr/>
        </p:nvSpPr>
        <p:spPr bwMode="auto">
          <a:xfrm>
            <a:off x="1600200" y="5562600"/>
            <a:ext cx="533400" cy="6096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809" name="Picture 41">
            <a:extLst>
              <a:ext uri="{FF2B5EF4-FFF2-40B4-BE49-F238E27FC236}">
                <a16:creationId xmlns:a16="http://schemas.microsoft.com/office/drawing/2014/main" id="{D6693FF4-BF37-CE66-42A4-198C650A3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459" t="2869" r="3459" b="4781"/>
          <a:stretch>
            <a:fillRect/>
          </a:stretch>
        </p:blipFill>
        <p:spPr bwMode="auto">
          <a:xfrm>
            <a:off x="1054100" y="176213"/>
            <a:ext cx="7853363" cy="6575425"/>
          </a:xfrm>
          <a:prstGeom prst="rect">
            <a:avLst/>
          </a:prstGeom>
          <a:noFill/>
          <a:extLst>
            <a:ext uri="{909E8E84-426E-40DD-AFC4-6F175D3DCCD1}">
              <a14:hiddenFill xmlns:a14="http://schemas.microsoft.com/office/drawing/2010/main">
                <a:solidFill>
                  <a:srgbClr val="FFFFFF"/>
                </a:solidFill>
              </a14:hiddenFill>
            </a:ext>
          </a:extLst>
        </p:spPr>
      </p:pic>
      <p:sp>
        <p:nvSpPr>
          <p:cNvPr id="32784" name="Text Box 16">
            <a:extLst>
              <a:ext uri="{FF2B5EF4-FFF2-40B4-BE49-F238E27FC236}">
                <a16:creationId xmlns:a16="http://schemas.microsoft.com/office/drawing/2014/main" id="{EE4DC099-E851-9C82-A11B-F70773C7FEAA}"/>
              </a:ext>
            </a:extLst>
          </p:cNvPr>
          <p:cNvSpPr txBox="1">
            <a:spLocks noChangeArrowheads="1"/>
          </p:cNvSpPr>
          <p:nvPr/>
        </p:nvSpPr>
        <p:spPr bwMode="auto">
          <a:xfrm>
            <a:off x="1150938" y="3714750"/>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0000CC"/>
                </a:solidFill>
                <a:latin typeface="Times New Roman" panose="02020603050405020304" pitchFamily="18" charset="0"/>
              </a:rPr>
              <a:t>權利人 陳</a:t>
            </a:r>
            <a:r>
              <a:rPr lang="en-US" altLang="zh-TW" sz="1600">
                <a:solidFill>
                  <a:srgbClr val="0000CC"/>
                </a:solidFill>
                <a:latin typeface="Times New Roman" panose="02020603050405020304" pitchFamily="18" charset="0"/>
              </a:rPr>
              <a:t>oo</a:t>
            </a:r>
          </a:p>
        </p:txBody>
      </p:sp>
      <p:sp>
        <p:nvSpPr>
          <p:cNvPr id="32786" name="Text Box 18">
            <a:extLst>
              <a:ext uri="{FF2B5EF4-FFF2-40B4-BE49-F238E27FC236}">
                <a16:creationId xmlns:a16="http://schemas.microsoft.com/office/drawing/2014/main" id="{3093573C-A2C2-B233-6330-A4F1437E731C}"/>
              </a:ext>
            </a:extLst>
          </p:cNvPr>
          <p:cNvSpPr txBox="1">
            <a:spLocks noChangeArrowheads="1"/>
          </p:cNvSpPr>
          <p:nvPr/>
        </p:nvSpPr>
        <p:spPr bwMode="auto">
          <a:xfrm>
            <a:off x="1149350" y="4132263"/>
            <a:ext cx="900113"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pPr>
            <a:r>
              <a:rPr lang="zh-TW" altLang="en-US" sz="1600">
                <a:solidFill>
                  <a:srgbClr val="0000CC"/>
                </a:solidFill>
                <a:latin typeface="Times New Roman" panose="02020603050405020304" pitchFamily="18" charset="0"/>
              </a:rPr>
              <a:t>義務人</a:t>
            </a:r>
          </a:p>
        </p:txBody>
      </p:sp>
      <p:sp>
        <p:nvSpPr>
          <p:cNvPr id="32787" name="Text Box 19">
            <a:extLst>
              <a:ext uri="{FF2B5EF4-FFF2-40B4-BE49-F238E27FC236}">
                <a16:creationId xmlns:a16="http://schemas.microsoft.com/office/drawing/2014/main" id="{DEEA0B14-497D-3380-DFD5-F7D5542DEDA4}"/>
              </a:ext>
            </a:extLst>
          </p:cNvPr>
          <p:cNvSpPr txBox="1">
            <a:spLocks noChangeArrowheads="1"/>
          </p:cNvSpPr>
          <p:nvPr/>
        </p:nvSpPr>
        <p:spPr bwMode="auto">
          <a:xfrm>
            <a:off x="1797050" y="4022725"/>
            <a:ext cx="6429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0000CC"/>
                </a:solidFill>
                <a:latin typeface="標楷體" panose="03000509000000000000" pitchFamily="65" charset="-120"/>
              </a:rPr>
              <a:t>李</a:t>
            </a:r>
            <a:r>
              <a:rPr lang="en-US" altLang="zh-TW" sz="1600">
                <a:solidFill>
                  <a:srgbClr val="0000CC"/>
                </a:solidFill>
                <a:latin typeface="標楷體" panose="03000509000000000000" pitchFamily="65" charset="-120"/>
              </a:rPr>
              <a:t>oo</a:t>
            </a:r>
          </a:p>
        </p:txBody>
      </p:sp>
      <p:sp>
        <p:nvSpPr>
          <p:cNvPr id="32788" name="Text Box 20">
            <a:extLst>
              <a:ext uri="{FF2B5EF4-FFF2-40B4-BE49-F238E27FC236}">
                <a16:creationId xmlns:a16="http://schemas.microsoft.com/office/drawing/2014/main" id="{A8EFAD60-C33B-99C5-46F3-F0524A3E1E99}"/>
              </a:ext>
            </a:extLst>
          </p:cNvPr>
          <p:cNvSpPr txBox="1">
            <a:spLocks noChangeArrowheads="1"/>
          </p:cNvSpPr>
          <p:nvPr/>
        </p:nvSpPr>
        <p:spPr bwMode="auto">
          <a:xfrm>
            <a:off x="2514600" y="4800600"/>
            <a:ext cx="85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en-US" sz="2400">
              <a:latin typeface="Times New Roman" panose="02020603050405020304" pitchFamily="18" charset="0"/>
              <a:ea typeface="新細明體" panose="02020500000000000000" pitchFamily="18" charset="-120"/>
            </a:endParaRPr>
          </a:p>
        </p:txBody>
      </p:sp>
      <p:sp>
        <p:nvSpPr>
          <p:cNvPr id="32790" name="Text Box 22">
            <a:extLst>
              <a:ext uri="{FF2B5EF4-FFF2-40B4-BE49-F238E27FC236}">
                <a16:creationId xmlns:a16="http://schemas.microsoft.com/office/drawing/2014/main" id="{8EFC83B6-9531-8F92-1A27-68020923EAA4}"/>
              </a:ext>
            </a:extLst>
          </p:cNvPr>
          <p:cNvSpPr txBox="1">
            <a:spLocks noChangeArrowheads="1"/>
          </p:cNvSpPr>
          <p:nvPr/>
        </p:nvSpPr>
        <p:spPr bwMode="auto">
          <a:xfrm>
            <a:off x="2286000" y="3733800"/>
            <a:ext cx="592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0000CC"/>
                </a:solidFill>
                <a:latin typeface="Times New Roman" panose="02020603050405020304" pitchFamily="18" charset="0"/>
                <a:ea typeface="新細明體" panose="02020500000000000000" pitchFamily="18" charset="-120"/>
              </a:rPr>
              <a:t>全部</a:t>
            </a:r>
          </a:p>
        </p:txBody>
      </p:sp>
      <p:sp>
        <p:nvSpPr>
          <p:cNvPr id="32791" name="Text Box 23">
            <a:extLst>
              <a:ext uri="{FF2B5EF4-FFF2-40B4-BE49-F238E27FC236}">
                <a16:creationId xmlns:a16="http://schemas.microsoft.com/office/drawing/2014/main" id="{D874D828-391D-BFB9-0D87-276B5FB93D8E}"/>
              </a:ext>
            </a:extLst>
          </p:cNvPr>
          <p:cNvSpPr txBox="1">
            <a:spLocks noChangeArrowheads="1"/>
          </p:cNvSpPr>
          <p:nvPr/>
        </p:nvSpPr>
        <p:spPr bwMode="auto">
          <a:xfrm>
            <a:off x="2616200" y="4056063"/>
            <a:ext cx="592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0000CC"/>
                </a:solidFill>
                <a:latin typeface="Times New Roman" panose="02020603050405020304" pitchFamily="18" charset="0"/>
                <a:ea typeface="新細明體" panose="02020500000000000000" pitchFamily="18" charset="-120"/>
              </a:rPr>
              <a:t>全部</a:t>
            </a:r>
          </a:p>
        </p:txBody>
      </p:sp>
      <p:sp>
        <p:nvSpPr>
          <p:cNvPr id="32793" name="Text Box 25">
            <a:extLst>
              <a:ext uri="{FF2B5EF4-FFF2-40B4-BE49-F238E27FC236}">
                <a16:creationId xmlns:a16="http://schemas.microsoft.com/office/drawing/2014/main" id="{850DF91B-8EBD-38B9-440C-29EDDA3054DE}"/>
              </a:ext>
            </a:extLst>
          </p:cNvPr>
          <p:cNvSpPr txBox="1">
            <a:spLocks noChangeArrowheads="1"/>
          </p:cNvSpPr>
          <p:nvPr/>
        </p:nvSpPr>
        <p:spPr bwMode="auto">
          <a:xfrm>
            <a:off x="3603625" y="3792538"/>
            <a:ext cx="1231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100">
                <a:solidFill>
                  <a:srgbClr val="0000CC"/>
                </a:solidFill>
                <a:latin typeface="Times New Roman" panose="02020603050405020304" pitchFamily="18" charset="0"/>
                <a:ea typeface="新細明體" panose="02020500000000000000" pitchFamily="18" charset="-120"/>
              </a:rPr>
              <a:t>xxxxxxxxxx</a:t>
            </a:r>
          </a:p>
        </p:txBody>
      </p:sp>
      <p:sp>
        <p:nvSpPr>
          <p:cNvPr id="32794" name="Text Box 26">
            <a:extLst>
              <a:ext uri="{FF2B5EF4-FFF2-40B4-BE49-F238E27FC236}">
                <a16:creationId xmlns:a16="http://schemas.microsoft.com/office/drawing/2014/main" id="{20CF1035-38AF-27DB-057A-D8937FC73829}"/>
              </a:ext>
            </a:extLst>
          </p:cNvPr>
          <p:cNvSpPr txBox="1">
            <a:spLocks noChangeArrowheads="1"/>
          </p:cNvSpPr>
          <p:nvPr/>
        </p:nvSpPr>
        <p:spPr bwMode="auto">
          <a:xfrm>
            <a:off x="4284663" y="3689350"/>
            <a:ext cx="3557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2400">
                <a:solidFill>
                  <a:srgbClr val="0000CC"/>
                </a:solidFill>
                <a:latin typeface="Times New Roman" panose="02020603050405020304" pitchFamily="18" charset="0"/>
                <a:ea typeface="新細明體" panose="02020500000000000000" pitchFamily="18" charset="-120"/>
              </a:rPr>
              <a:t>Oo  oo  oo o  ooo oo oo o o</a:t>
            </a:r>
          </a:p>
        </p:txBody>
      </p:sp>
      <p:sp>
        <p:nvSpPr>
          <p:cNvPr id="32795" name="Text Box 27">
            <a:extLst>
              <a:ext uri="{FF2B5EF4-FFF2-40B4-BE49-F238E27FC236}">
                <a16:creationId xmlns:a16="http://schemas.microsoft.com/office/drawing/2014/main" id="{5FE50EB3-8860-A3CA-9971-63A4CD080AE3}"/>
              </a:ext>
            </a:extLst>
          </p:cNvPr>
          <p:cNvSpPr txBox="1">
            <a:spLocks noChangeArrowheads="1"/>
          </p:cNvSpPr>
          <p:nvPr/>
        </p:nvSpPr>
        <p:spPr bwMode="auto">
          <a:xfrm>
            <a:off x="8113713" y="3762375"/>
            <a:ext cx="830262"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FF0000"/>
                </a:solidFill>
                <a:latin typeface="標楷體" panose="03000509000000000000" pitchFamily="65" charset="-120"/>
              </a:rPr>
              <a:t>陳00印</a:t>
            </a:r>
          </a:p>
        </p:txBody>
      </p:sp>
      <p:sp>
        <p:nvSpPr>
          <p:cNvPr id="32797" name="Text Box 29">
            <a:extLst>
              <a:ext uri="{FF2B5EF4-FFF2-40B4-BE49-F238E27FC236}">
                <a16:creationId xmlns:a16="http://schemas.microsoft.com/office/drawing/2014/main" id="{37F3A122-7CFF-1A36-6288-675D7FA4FA7E}"/>
              </a:ext>
            </a:extLst>
          </p:cNvPr>
          <p:cNvSpPr txBox="1">
            <a:spLocks noChangeArrowheads="1"/>
          </p:cNvSpPr>
          <p:nvPr/>
        </p:nvSpPr>
        <p:spPr bwMode="auto">
          <a:xfrm>
            <a:off x="3581400" y="4117975"/>
            <a:ext cx="1231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100">
                <a:solidFill>
                  <a:srgbClr val="0000CC"/>
                </a:solidFill>
                <a:latin typeface="Times New Roman" panose="02020603050405020304" pitchFamily="18" charset="0"/>
                <a:ea typeface="新細明體" panose="02020500000000000000" pitchFamily="18" charset="-120"/>
              </a:rPr>
              <a:t>xxxxxxxxxx</a:t>
            </a:r>
          </a:p>
        </p:txBody>
      </p:sp>
      <p:sp>
        <p:nvSpPr>
          <p:cNvPr id="32798" name="Text Box 30">
            <a:extLst>
              <a:ext uri="{FF2B5EF4-FFF2-40B4-BE49-F238E27FC236}">
                <a16:creationId xmlns:a16="http://schemas.microsoft.com/office/drawing/2014/main" id="{1FBA3441-F6F3-959E-8018-BFD632339EB0}"/>
              </a:ext>
            </a:extLst>
          </p:cNvPr>
          <p:cNvSpPr txBox="1">
            <a:spLocks noChangeArrowheads="1"/>
          </p:cNvSpPr>
          <p:nvPr/>
        </p:nvSpPr>
        <p:spPr bwMode="auto">
          <a:xfrm>
            <a:off x="4297363" y="3986213"/>
            <a:ext cx="3557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2400">
                <a:solidFill>
                  <a:srgbClr val="0000CC"/>
                </a:solidFill>
                <a:latin typeface="Times New Roman" panose="02020603050405020304" pitchFamily="18" charset="0"/>
                <a:ea typeface="新細明體" panose="02020500000000000000" pitchFamily="18" charset="-120"/>
              </a:rPr>
              <a:t>Oo  oo  oo o  ooo oo oo o o</a:t>
            </a:r>
          </a:p>
        </p:txBody>
      </p:sp>
      <p:sp>
        <p:nvSpPr>
          <p:cNvPr id="32800" name="Text Box 32">
            <a:extLst>
              <a:ext uri="{FF2B5EF4-FFF2-40B4-BE49-F238E27FC236}">
                <a16:creationId xmlns:a16="http://schemas.microsoft.com/office/drawing/2014/main" id="{7DAF3338-F106-ACA7-408F-1D583CAB54BF}"/>
              </a:ext>
            </a:extLst>
          </p:cNvPr>
          <p:cNvSpPr txBox="1">
            <a:spLocks noChangeArrowheads="1"/>
          </p:cNvSpPr>
          <p:nvPr/>
        </p:nvSpPr>
        <p:spPr bwMode="auto">
          <a:xfrm>
            <a:off x="8105775" y="4087813"/>
            <a:ext cx="827088"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FF0000"/>
                </a:solidFill>
                <a:latin typeface="標楷體" panose="03000509000000000000" pitchFamily="65" charset="-120"/>
              </a:rPr>
              <a:t>李00印</a:t>
            </a:r>
          </a:p>
        </p:txBody>
      </p:sp>
      <p:sp>
        <p:nvSpPr>
          <p:cNvPr id="32804" name="Line 36">
            <a:extLst>
              <a:ext uri="{FF2B5EF4-FFF2-40B4-BE49-F238E27FC236}">
                <a16:creationId xmlns:a16="http://schemas.microsoft.com/office/drawing/2014/main" id="{12BAE0E0-3184-424C-320A-6B5D55B13845}"/>
              </a:ext>
            </a:extLst>
          </p:cNvPr>
          <p:cNvSpPr>
            <a:spLocks noChangeShapeType="1"/>
          </p:cNvSpPr>
          <p:nvPr/>
        </p:nvSpPr>
        <p:spPr bwMode="auto">
          <a:xfrm flipV="1">
            <a:off x="8482013" y="439896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805" name="Text Box 37">
            <a:extLst>
              <a:ext uri="{FF2B5EF4-FFF2-40B4-BE49-F238E27FC236}">
                <a16:creationId xmlns:a16="http://schemas.microsoft.com/office/drawing/2014/main" id="{B15826FE-ACB1-7F4D-3CF4-20F98A9C6114}"/>
              </a:ext>
            </a:extLst>
          </p:cNvPr>
          <p:cNvSpPr txBox="1">
            <a:spLocks noChangeArrowheads="1"/>
          </p:cNvSpPr>
          <p:nvPr/>
        </p:nvSpPr>
        <p:spPr bwMode="auto">
          <a:xfrm>
            <a:off x="8067675" y="4675188"/>
            <a:ext cx="838200"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FF0000"/>
                </a:solidFill>
                <a:latin typeface="Times New Roman" panose="02020603050405020304" pitchFamily="18" charset="0"/>
              </a:rPr>
              <a:t>印鑑章</a:t>
            </a:r>
          </a:p>
        </p:txBody>
      </p:sp>
      <p:sp>
        <p:nvSpPr>
          <p:cNvPr id="32806" name="Text Box 38">
            <a:extLst>
              <a:ext uri="{FF2B5EF4-FFF2-40B4-BE49-F238E27FC236}">
                <a16:creationId xmlns:a16="http://schemas.microsoft.com/office/drawing/2014/main" id="{EA01FA6C-FB2E-36F4-666B-4E3C1F50DD23}"/>
              </a:ext>
            </a:extLst>
          </p:cNvPr>
          <p:cNvSpPr txBox="1">
            <a:spLocks noChangeArrowheads="1"/>
          </p:cNvSpPr>
          <p:nvPr/>
        </p:nvSpPr>
        <p:spPr bwMode="auto">
          <a:xfrm>
            <a:off x="3940175" y="5364163"/>
            <a:ext cx="3913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0000CC"/>
                </a:solidFill>
                <a:latin typeface="標楷體" panose="03000509000000000000" pitchFamily="65" charset="-120"/>
              </a:rPr>
              <a:t>立      約       日     期</a:t>
            </a:r>
          </a:p>
        </p:txBody>
      </p:sp>
      <p:sp>
        <p:nvSpPr>
          <p:cNvPr id="32796" name="Text Box 28">
            <a:extLst>
              <a:ext uri="{FF2B5EF4-FFF2-40B4-BE49-F238E27FC236}">
                <a16:creationId xmlns:a16="http://schemas.microsoft.com/office/drawing/2014/main" id="{093F0F00-2D4F-BFDE-ED3D-00BD51E1D94E}"/>
              </a:ext>
            </a:extLst>
          </p:cNvPr>
          <p:cNvSpPr txBox="1">
            <a:spLocks noChangeArrowheads="1"/>
          </p:cNvSpPr>
          <p:nvPr/>
        </p:nvSpPr>
        <p:spPr bwMode="auto">
          <a:xfrm>
            <a:off x="3019425" y="4117975"/>
            <a:ext cx="10033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100">
                <a:solidFill>
                  <a:srgbClr val="0000CC"/>
                </a:solidFill>
                <a:latin typeface="標楷體" panose="03000509000000000000" pitchFamily="65" charset="-120"/>
              </a:rPr>
              <a:t>0年0月0日</a:t>
            </a:r>
          </a:p>
        </p:txBody>
      </p:sp>
      <p:sp>
        <p:nvSpPr>
          <p:cNvPr id="32792" name="Text Box 24">
            <a:extLst>
              <a:ext uri="{FF2B5EF4-FFF2-40B4-BE49-F238E27FC236}">
                <a16:creationId xmlns:a16="http://schemas.microsoft.com/office/drawing/2014/main" id="{D5C06426-76C3-4814-51C9-0F7AB891346A}"/>
              </a:ext>
            </a:extLst>
          </p:cNvPr>
          <p:cNvSpPr txBox="1">
            <a:spLocks noChangeArrowheads="1"/>
          </p:cNvSpPr>
          <p:nvPr/>
        </p:nvSpPr>
        <p:spPr bwMode="auto">
          <a:xfrm>
            <a:off x="3005138" y="3792538"/>
            <a:ext cx="10033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100">
                <a:solidFill>
                  <a:srgbClr val="0000CC"/>
                </a:solidFill>
                <a:latin typeface="標楷體" panose="03000509000000000000" pitchFamily="65" charset="-120"/>
              </a:rPr>
              <a:t>0年0月0日</a:t>
            </a:r>
          </a:p>
        </p:txBody>
      </p:sp>
      <p:sp>
        <p:nvSpPr>
          <p:cNvPr id="32810" name="AutoShape 42">
            <a:hlinkClick r:id="" action="ppaction://hlinkshowjump?jump=previousslide" highlightClick="1"/>
            <a:extLst>
              <a:ext uri="{FF2B5EF4-FFF2-40B4-BE49-F238E27FC236}">
                <a16:creationId xmlns:a16="http://schemas.microsoft.com/office/drawing/2014/main" id="{40A8CB79-1514-B80C-CF0A-EC6616B32B6A}"/>
              </a:ext>
            </a:extLst>
          </p:cNvPr>
          <p:cNvSpPr>
            <a:spLocks noChangeArrowheads="1"/>
          </p:cNvSpPr>
          <p:nvPr/>
        </p:nvSpPr>
        <p:spPr bwMode="auto">
          <a:xfrm>
            <a:off x="1219200" y="6096000"/>
            <a:ext cx="457200" cy="3810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TW" altLang="en-US" sz="2400">
              <a:latin typeface="Times New Roman" panose="02020603050405020304" pitchFamily="18" charset="0"/>
              <a:ea typeface="新細明體" panose="02020500000000000000" pitchFamily="18" charset="-120"/>
            </a:endParaRPr>
          </a:p>
        </p:txBody>
      </p:sp>
      <p:sp>
        <p:nvSpPr>
          <p:cNvPr id="32811" name="AutoShape 43">
            <a:hlinkClick r:id="" action="ppaction://hlinkshowjump?jump=nextslide" highlightClick="1"/>
            <a:extLst>
              <a:ext uri="{FF2B5EF4-FFF2-40B4-BE49-F238E27FC236}">
                <a16:creationId xmlns:a16="http://schemas.microsoft.com/office/drawing/2014/main" id="{69DD2AC9-7D15-CEEB-252A-000E38A6D436}"/>
              </a:ext>
            </a:extLst>
          </p:cNvPr>
          <p:cNvSpPr>
            <a:spLocks noChangeArrowheads="1"/>
          </p:cNvSpPr>
          <p:nvPr/>
        </p:nvSpPr>
        <p:spPr bwMode="auto">
          <a:xfrm>
            <a:off x="1752600" y="6096000"/>
            <a:ext cx="457200" cy="3810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2784"/>
                                        </p:tgtEl>
                                        <p:attrNameLst>
                                          <p:attrName>style.visibility</p:attrName>
                                        </p:attrNameLst>
                                      </p:cBhvr>
                                      <p:to>
                                        <p:strVal val="visible"/>
                                      </p:to>
                                    </p:set>
                                  </p:childTnLst>
                                </p:cTn>
                              </p:par>
                            </p:childTnLst>
                          </p:cTn>
                        </p:par>
                        <p:par>
                          <p:cTn id="7" fill="hold" nodeType="afterGroup">
                            <p:stCondLst>
                              <p:cond delay="45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32790"/>
                                        </p:tgtEl>
                                        <p:attrNameLst>
                                          <p:attrName>style.visibility</p:attrName>
                                        </p:attrNameLst>
                                      </p:cBhvr>
                                      <p:to>
                                        <p:strVal val="visible"/>
                                      </p:to>
                                    </p:set>
                                  </p:childTnLst>
                                </p:cTn>
                              </p:par>
                            </p:childTnLst>
                          </p:cTn>
                        </p:par>
                        <p:par>
                          <p:cTn id="10" fill="hold" nodeType="afterGroup">
                            <p:stCondLst>
                              <p:cond delay="600"/>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32792"/>
                                        </p:tgtEl>
                                        <p:attrNameLst>
                                          <p:attrName>style.visibility</p:attrName>
                                        </p:attrNameLst>
                                      </p:cBhvr>
                                      <p:to>
                                        <p:strVal val="visible"/>
                                      </p:to>
                                    </p:set>
                                  </p:childTnLst>
                                </p:cTn>
                              </p:par>
                            </p:childTnLst>
                          </p:cTn>
                        </p:par>
                        <p:par>
                          <p:cTn id="13" fill="hold" nodeType="afterGroup">
                            <p:stCondLst>
                              <p:cond delay="105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32793"/>
                                        </p:tgtEl>
                                        <p:attrNameLst>
                                          <p:attrName>style.visibility</p:attrName>
                                        </p:attrNameLst>
                                      </p:cBhvr>
                                      <p:to>
                                        <p:strVal val="visible"/>
                                      </p:to>
                                    </p:set>
                                  </p:childTnLst>
                                </p:cTn>
                              </p:par>
                            </p:childTnLst>
                          </p:cTn>
                        </p:par>
                        <p:par>
                          <p:cTn id="16" fill="hold" nodeType="afterGroup">
                            <p:stCondLst>
                              <p:cond delay="1800"/>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32794"/>
                                        </p:tgtEl>
                                        <p:attrNameLst>
                                          <p:attrName>style.visibility</p:attrName>
                                        </p:attrNameLst>
                                      </p:cBhvr>
                                      <p:to>
                                        <p:strVal val="visible"/>
                                      </p:to>
                                    </p:set>
                                  </p:childTnLst>
                                </p:cTn>
                              </p:par>
                            </p:childTnLst>
                          </p:cTn>
                        </p:par>
                        <p:par>
                          <p:cTn id="19" fill="hold" nodeType="afterGroup">
                            <p:stCondLst>
                              <p:cond delay="3000"/>
                            </p:stCondLst>
                            <p:childTnLst>
                              <p:par>
                                <p:cTn id="20" presetID="1" presetClass="entr" presetSubtype="0" fill="hold" grpId="0" nodeType="afterEffect">
                                  <p:stCondLst>
                                    <p:cond delay="0"/>
                                  </p:stCondLst>
                                  <p:iterate type="lt">
                                    <p:tmAbs val="75"/>
                                  </p:iterate>
                                  <p:childTnLst>
                                    <p:set>
                                      <p:cBhvr>
                                        <p:cTn id="21" dur="1" fill="hold">
                                          <p:stCondLst>
                                            <p:cond delay="74"/>
                                          </p:stCondLst>
                                        </p:cTn>
                                        <p:tgtEl>
                                          <p:spTgt spid="32795"/>
                                        </p:tgtEl>
                                        <p:attrNameLst>
                                          <p:attrName>style.visibility</p:attrName>
                                        </p:attrNameLst>
                                      </p:cBhvr>
                                      <p:to>
                                        <p:strVal val="visible"/>
                                      </p:to>
                                    </p:set>
                                  </p:childTnLst>
                                </p:cTn>
                              </p:par>
                            </p:childTnLst>
                          </p:cTn>
                        </p:par>
                        <p:par>
                          <p:cTn id="22" fill="hold" nodeType="afterGroup">
                            <p:stCondLst>
                              <p:cond delay="3300"/>
                            </p:stCondLst>
                            <p:childTnLst>
                              <p:par>
                                <p:cTn id="23" presetID="1" presetClass="entr" presetSubtype="0" fill="hold" grpId="0" nodeType="afterEffect">
                                  <p:stCondLst>
                                    <p:cond delay="0"/>
                                  </p:stCondLst>
                                  <p:iterate type="lt">
                                    <p:tmAbs val="75"/>
                                  </p:iterate>
                                  <p:childTnLst>
                                    <p:set>
                                      <p:cBhvr>
                                        <p:cTn id="24" dur="1" fill="hold">
                                          <p:stCondLst>
                                            <p:cond delay="74"/>
                                          </p:stCondLst>
                                        </p:cTn>
                                        <p:tgtEl>
                                          <p:spTgt spid="32786"/>
                                        </p:tgtEl>
                                        <p:attrNameLst>
                                          <p:attrName>style.visibility</p:attrName>
                                        </p:attrNameLst>
                                      </p:cBhvr>
                                      <p:to>
                                        <p:strVal val="visible"/>
                                      </p:to>
                                    </p:set>
                                  </p:childTnLst>
                                </p:cTn>
                              </p:par>
                            </p:childTnLst>
                          </p:cTn>
                        </p:par>
                        <p:par>
                          <p:cTn id="25" fill="hold" nodeType="afterGroup">
                            <p:stCondLst>
                              <p:cond delay="3525"/>
                            </p:stCondLst>
                            <p:childTnLst>
                              <p:par>
                                <p:cTn id="26" presetID="1" presetClass="entr" presetSubtype="0" fill="hold" grpId="0" nodeType="afterEffect">
                                  <p:stCondLst>
                                    <p:cond delay="0"/>
                                  </p:stCondLst>
                                  <p:iterate type="lt">
                                    <p:tmAbs val="75"/>
                                  </p:iterate>
                                  <p:childTnLst>
                                    <p:set>
                                      <p:cBhvr>
                                        <p:cTn id="27" dur="1" fill="hold">
                                          <p:stCondLst>
                                            <p:cond delay="74"/>
                                          </p:stCondLst>
                                        </p:cTn>
                                        <p:tgtEl>
                                          <p:spTgt spid="32787"/>
                                        </p:tgtEl>
                                        <p:attrNameLst>
                                          <p:attrName>style.visibility</p:attrName>
                                        </p:attrNameLst>
                                      </p:cBhvr>
                                      <p:to>
                                        <p:strVal val="visible"/>
                                      </p:to>
                                    </p:set>
                                  </p:childTnLst>
                                </p:cTn>
                              </p:par>
                            </p:childTnLst>
                          </p:cTn>
                        </p:par>
                        <p:par>
                          <p:cTn id="28" fill="hold" nodeType="afterGroup">
                            <p:stCondLst>
                              <p:cond delay="3750"/>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32791"/>
                                        </p:tgtEl>
                                        <p:attrNameLst>
                                          <p:attrName>style.visibility</p:attrName>
                                        </p:attrNameLst>
                                      </p:cBhvr>
                                      <p:to>
                                        <p:strVal val="visible"/>
                                      </p:to>
                                    </p:set>
                                  </p:childTnLst>
                                </p:cTn>
                              </p:par>
                            </p:childTnLst>
                          </p:cTn>
                        </p:par>
                        <p:par>
                          <p:cTn id="31" fill="hold" nodeType="afterGroup">
                            <p:stCondLst>
                              <p:cond delay="3900"/>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32796"/>
                                        </p:tgtEl>
                                        <p:attrNameLst>
                                          <p:attrName>style.visibility</p:attrName>
                                        </p:attrNameLst>
                                      </p:cBhvr>
                                      <p:to>
                                        <p:strVal val="visible"/>
                                      </p:to>
                                    </p:set>
                                  </p:childTnLst>
                                </p:cTn>
                              </p:par>
                            </p:childTnLst>
                          </p:cTn>
                        </p:par>
                        <p:par>
                          <p:cTn id="34" fill="hold" nodeType="afterGroup">
                            <p:stCondLst>
                              <p:cond delay="4350"/>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32797"/>
                                        </p:tgtEl>
                                        <p:attrNameLst>
                                          <p:attrName>style.visibility</p:attrName>
                                        </p:attrNameLst>
                                      </p:cBhvr>
                                      <p:to>
                                        <p:strVal val="visible"/>
                                      </p:to>
                                    </p:set>
                                  </p:childTnLst>
                                </p:cTn>
                              </p:par>
                            </p:childTnLst>
                          </p:cTn>
                        </p:par>
                        <p:par>
                          <p:cTn id="37" fill="hold" nodeType="afterGroup">
                            <p:stCondLst>
                              <p:cond delay="5100"/>
                            </p:stCondLst>
                            <p:childTnLst>
                              <p:par>
                                <p:cTn id="38" presetID="1" presetClass="entr" presetSubtype="0" fill="hold" grpId="0" nodeType="afterEffect">
                                  <p:stCondLst>
                                    <p:cond delay="0"/>
                                  </p:stCondLst>
                                  <p:iterate type="lt">
                                    <p:tmAbs val="75"/>
                                  </p:iterate>
                                  <p:childTnLst>
                                    <p:set>
                                      <p:cBhvr>
                                        <p:cTn id="39" dur="1" fill="hold">
                                          <p:stCondLst>
                                            <p:cond delay="74"/>
                                          </p:stCondLst>
                                        </p:cTn>
                                        <p:tgtEl>
                                          <p:spTgt spid="32798"/>
                                        </p:tgtEl>
                                        <p:attrNameLst>
                                          <p:attrName>style.visibility</p:attrName>
                                        </p:attrNameLst>
                                      </p:cBhvr>
                                      <p:to>
                                        <p:strVal val="visible"/>
                                      </p:to>
                                    </p:set>
                                  </p:childTnLst>
                                </p:cTn>
                              </p:par>
                            </p:childTnLst>
                          </p:cTn>
                        </p:par>
                        <p:par>
                          <p:cTn id="40" fill="hold" nodeType="afterGroup">
                            <p:stCondLst>
                              <p:cond delay="6300"/>
                            </p:stCondLst>
                            <p:childTnLst>
                              <p:par>
                                <p:cTn id="41" presetID="1" presetClass="entr" presetSubtype="0" fill="hold" grpId="0" nodeType="afterEffect">
                                  <p:stCondLst>
                                    <p:cond delay="0"/>
                                  </p:stCondLst>
                                  <p:iterate type="lt">
                                    <p:tmAbs val="75"/>
                                  </p:iterate>
                                  <p:childTnLst>
                                    <p:set>
                                      <p:cBhvr>
                                        <p:cTn id="42" dur="1" fill="hold">
                                          <p:stCondLst>
                                            <p:cond delay="74"/>
                                          </p:stCondLst>
                                        </p:cTn>
                                        <p:tgtEl>
                                          <p:spTgt spid="32800"/>
                                        </p:tgtEl>
                                        <p:attrNameLst>
                                          <p:attrName>style.visibility</p:attrName>
                                        </p:attrNameLst>
                                      </p:cBhvr>
                                      <p:to>
                                        <p:strVal val="visible"/>
                                      </p:to>
                                    </p:set>
                                  </p:childTnLst>
                                </p:cTn>
                              </p:par>
                            </p:childTnLst>
                          </p:cTn>
                        </p:par>
                        <p:par>
                          <p:cTn id="43" fill="hold" nodeType="afterGroup">
                            <p:stCondLst>
                              <p:cond delay="6600"/>
                            </p:stCondLst>
                            <p:childTnLst>
                              <p:par>
                                <p:cTn id="44" presetID="1" presetClass="entr" presetSubtype="0" fill="hold" nodeType="afterEffect">
                                  <p:stCondLst>
                                    <p:cond delay="0"/>
                                  </p:stCondLst>
                                  <p:childTnLst>
                                    <p:set>
                                      <p:cBhvr>
                                        <p:cTn id="45" dur="1" fill="hold">
                                          <p:stCondLst>
                                            <p:cond delay="499"/>
                                          </p:stCondLst>
                                        </p:cTn>
                                        <p:tgtEl>
                                          <p:spTgt spid="32804"/>
                                        </p:tgtEl>
                                        <p:attrNameLst>
                                          <p:attrName>style.visibility</p:attrName>
                                        </p:attrNameLst>
                                      </p:cBhvr>
                                      <p:to>
                                        <p:strVal val="visible"/>
                                      </p:to>
                                    </p:set>
                                  </p:childTnLst>
                                </p:cTn>
                              </p:par>
                            </p:childTnLst>
                          </p:cTn>
                        </p:par>
                        <p:par>
                          <p:cTn id="46" fill="hold" nodeType="afterGroup">
                            <p:stCondLst>
                              <p:cond delay="7100"/>
                            </p:stCondLst>
                            <p:childTnLst>
                              <p:par>
                                <p:cTn id="47" presetID="1" presetClass="entr" presetSubtype="0" fill="hold" grpId="0" nodeType="afterEffect">
                                  <p:stCondLst>
                                    <p:cond delay="0"/>
                                  </p:stCondLst>
                                  <p:iterate type="lt">
                                    <p:tmAbs val="75"/>
                                  </p:iterate>
                                  <p:childTnLst>
                                    <p:set>
                                      <p:cBhvr>
                                        <p:cTn id="48" dur="1" fill="hold">
                                          <p:stCondLst>
                                            <p:cond delay="74"/>
                                          </p:stCondLst>
                                        </p:cTn>
                                        <p:tgtEl>
                                          <p:spTgt spid="32805"/>
                                        </p:tgtEl>
                                        <p:attrNameLst>
                                          <p:attrName>style.visibility</p:attrName>
                                        </p:attrNameLst>
                                      </p:cBhvr>
                                      <p:to>
                                        <p:strVal val="visible"/>
                                      </p:to>
                                    </p:set>
                                  </p:childTnLst>
                                </p:cTn>
                              </p:par>
                            </p:childTnLst>
                          </p:cTn>
                        </p:par>
                        <p:par>
                          <p:cTn id="49" fill="hold" nodeType="afterGroup">
                            <p:stCondLst>
                              <p:cond delay="7325"/>
                            </p:stCondLst>
                            <p:childTnLst>
                              <p:par>
                                <p:cTn id="50" presetID="1" presetClass="entr" presetSubtype="0" fill="hold" grpId="0" nodeType="afterEffect">
                                  <p:stCondLst>
                                    <p:cond delay="0"/>
                                  </p:stCondLst>
                                  <p:iterate type="lt">
                                    <p:tmAbs val="75"/>
                                  </p:iterate>
                                  <p:childTnLst>
                                    <p:set>
                                      <p:cBhvr>
                                        <p:cTn id="51" dur="1" fill="hold">
                                          <p:stCondLst>
                                            <p:cond delay="74"/>
                                          </p:stCondLst>
                                        </p:cTn>
                                        <p:tgtEl>
                                          <p:spTgt spid="32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4" grpId="0" autoUpdateAnimBg="0"/>
      <p:bldP spid="32786" grpId="0" autoUpdateAnimBg="0"/>
      <p:bldP spid="32787" grpId="0" autoUpdateAnimBg="0"/>
      <p:bldP spid="32790" grpId="0" autoUpdateAnimBg="0"/>
      <p:bldP spid="32791" grpId="0" autoUpdateAnimBg="0"/>
      <p:bldP spid="32793" grpId="0" autoUpdateAnimBg="0"/>
      <p:bldP spid="32794" grpId="0" autoUpdateAnimBg="0"/>
      <p:bldP spid="32795" grpId="0" animBg="1" autoUpdateAnimBg="0"/>
      <p:bldP spid="32797" grpId="0" autoUpdateAnimBg="0"/>
      <p:bldP spid="32798" grpId="0" autoUpdateAnimBg="0"/>
      <p:bldP spid="32800" grpId="0" animBg="1" autoUpdateAnimBg="0"/>
      <p:bldP spid="32805" grpId="0" animBg="1" autoUpdateAnimBg="0"/>
      <p:bldP spid="32806" grpId="0" autoUpdateAnimBg="0"/>
      <p:bldP spid="32796" grpId="0" autoUpdateAnimBg="0"/>
      <p:bldP spid="3279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9B271CE-B38B-ECD4-8E1E-C592EB319A7C}"/>
              </a:ext>
            </a:extLst>
          </p:cNvPr>
          <p:cNvSpPr>
            <a:spLocks noGrp="1" noChangeArrowheads="1"/>
          </p:cNvSpPr>
          <p:nvPr>
            <p:ph type="title"/>
          </p:nvPr>
        </p:nvSpPr>
        <p:spPr/>
        <p:txBody>
          <a:bodyPr/>
          <a:lstStyle/>
          <a:p>
            <a:r>
              <a:rPr lang="zh-TW" altLang="en-US">
                <a:ea typeface="標楷體" panose="03000509000000000000" pitchFamily="65" charset="-120"/>
              </a:rPr>
              <a:t>申請時機</a:t>
            </a:r>
          </a:p>
        </p:txBody>
      </p:sp>
      <p:sp>
        <p:nvSpPr>
          <p:cNvPr id="25603" name="Rectangle 3">
            <a:extLst>
              <a:ext uri="{FF2B5EF4-FFF2-40B4-BE49-F238E27FC236}">
                <a16:creationId xmlns:a16="http://schemas.microsoft.com/office/drawing/2014/main" id="{F1E21A89-AF94-0E33-AFFF-660F43A3257E}"/>
              </a:ext>
            </a:extLst>
          </p:cNvPr>
          <p:cNvSpPr>
            <a:spLocks noGrp="1" noChangeArrowheads="1"/>
          </p:cNvSpPr>
          <p:nvPr>
            <p:ph type="body" idx="1"/>
          </p:nvPr>
        </p:nvSpPr>
        <p:spPr/>
        <p:txBody>
          <a:bodyPr/>
          <a:lstStyle/>
          <a:p>
            <a:r>
              <a:rPr lang="zh-TW" altLang="en-US">
                <a:solidFill>
                  <a:srgbClr val="0000CC"/>
                </a:solidFill>
                <a:latin typeface="標楷體" panose="03000509000000000000" pitchFamily="65" charset="-120"/>
                <a:ea typeface="標楷體" panose="03000509000000000000" pitchFamily="65" charset="-120"/>
              </a:rPr>
              <a:t>已登記之土地或建物,於雙方訂立所有權買賣契約之日起</a:t>
            </a:r>
            <a:r>
              <a:rPr lang="zh-TW" altLang="en-US">
                <a:solidFill>
                  <a:srgbClr val="FF0000"/>
                </a:solidFill>
                <a:latin typeface="標楷體" panose="03000509000000000000" pitchFamily="65" charset="-120"/>
                <a:ea typeface="標楷體" panose="03000509000000000000" pitchFamily="65" charset="-120"/>
              </a:rPr>
              <a:t>1個月內</a:t>
            </a:r>
            <a:r>
              <a:rPr lang="zh-TW" altLang="en-US">
                <a:solidFill>
                  <a:srgbClr val="0000CC"/>
                </a:solidFill>
                <a:latin typeface="標楷體" panose="03000509000000000000" pitchFamily="65" charset="-120"/>
                <a:ea typeface="標楷體" panose="03000509000000000000" pitchFamily="65" charset="-120"/>
              </a:rPr>
              <a:t>,應由權利人及義務人會同並檢具應備文件向土地所在地之地政事務所申請所有權買賣登記.</a:t>
            </a:r>
            <a:endParaRPr lang="en-US" altLang="zh-TW">
              <a:solidFill>
                <a:srgbClr val="0000CC"/>
              </a:solidFill>
              <a:latin typeface="標楷體" panose="03000509000000000000" pitchFamily="65" charset="-120"/>
              <a:ea typeface="標楷體" panose="03000509000000000000" pitchFamily="65" charset="-120"/>
            </a:endParaRPr>
          </a:p>
          <a:p>
            <a:pPr>
              <a:buFont typeface="Wingdings" panose="05000000000000000000" pitchFamily="2" charset="2"/>
              <a:buNone/>
            </a:pPr>
            <a:endParaRPr lang="en-US" altLang="zh-TW">
              <a:solidFill>
                <a:srgbClr val="0000CC"/>
              </a:solidFill>
              <a:latin typeface="標楷體" panose="03000509000000000000" pitchFamily="65" charset="-120"/>
              <a:ea typeface="標楷體" panose="03000509000000000000" pitchFamily="65" charset="-120"/>
            </a:endParaRPr>
          </a:p>
        </p:txBody>
      </p:sp>
      <p:sp>
        <p:nvSpPr>
          <p:cNvPr id="25604" name="AutoShape 4">
            <a:hlinkClick r:id="" action="ppaction://hlinkshowjump?jump=previousslide" highlightClick="1"/>
            <a:extLst>
              <a:ext uri="{FF2B5EF4-FFF2-40B4-BE49-F238E27FC236}">
                <a16:creationId xmlns:a16="http://schemas.microsoft.com/office/drawing/2014/main" id="{02D733F8-8BE2-0D83-A78D-BD19A95D0E7B}"/>
              </a:ext>
            </a:extLst>
          </p:cNvPr>
          <p:cNvSpPr>
            <a:spLocks noChangeArrowheads="1"/>
          </p:cNvSpPr>
          <p:nvPr/>
        </p:nvSpPr>
        <p:spPr bwMode="auto">
          <a:xfrm>
            <a:off x="7772400" y="5715000"/>
            <a:ext cx="762000" cy="6096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05" name="AutoShape 5">
            <a:hlinkClick r:id="" action="ppaction://hlinkshowjump?jump=nextslide" highlightClick="1"/>
            <a:extLst>
              <a:ext uri="{FF2B5EF4-FFF2-40B4-BE49-F238E27FC236}">
                <a16:creationId xmlns:a16="http://schemas.microsoft.com/office/drawing/2014/main" id="{1529B6DD-81E1-06E6-DE9E-7A093D3B7BB3}"/>
              </a:ext>
            </a:extLst>
          </p:cNvPr>
          <p:cNvSpPr>
            <a:spLocks noChangeArrowheads="1"/>
          </p:cNvSpPr>
          <p:nvPr/>
        </p:nvSpPr>
        <p:spPr bwMode="auto">
          <a:xfrm>
            <a:off x="6934200" y="5715000"/>
            <a:ext cx="685800" cy="6096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iterate type="lt">
                                    <p:tmAbs val="75"/>
                                  </p:iterate>
                                  <p:childTnLst>
                                    <p:set>
                                      <p:cBhvr>
                                        <p:cTn id="6" dur="1" fill="hold">
                                          <p:stCondLst>
                                            <p:cond delay="74"/>
                                          </p:stCondLst>
                                        </p:cTn>
                                        <p:tgtEl>
                                          <p:spTgt spid="256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advAuto="1000"/>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E08314F-C174-D120-7298-0366E307D1E2}"/>
              </a:ext>
            </a:extLst>
          </p:cNvPr>
          <p:cNvSpPr>
            <a:spLocks noGrp="1" noChangeArrowheads="1"/>
          </p:cNvSpPr>
          <p:nvPr>
            <p:ph type="title"/>
          </p:nvPr>
        </p:nvSpPr>
        <p:spPr>
          <a:xfrm>
            <a:off x="1079500" y="63500"/>
            <a:ext cx="7772400" cy="1143000"/>
          </a:xfrm>
        </p:spPr>
        <p:txBody>
          <a:bodyPr/>
          <a:lstStyle/>
          <a:p>
            <a:r>
              <a:rPr lang="zh-TW" altLang="en-US">
                <a:ea typeface="標楷體" panose="03000509000000000000" pitchFamily="65" charset="-120"/>
              </a:rPr>
              <a:t>應備文件</a:t>
            </a:r>
          </a:p>
        </p:txBody>
      </p:sp>
      <p:sp>
        <p:nvSpPr>
          <p:cNvPr id="26627" name="Rectangle 3">
            <a:extLst>
              <a:ext uri="{FF2B5EF4-FFF2-40B4-BE49-F238E27FC236}">
                <a16:creationId xmlns:a16="http://schemas.microsoft.com/office/drawing/2014/main" id="{48D9A5AD-22BD-846D-31BF-9CA14982AE99}"/>
              </a:ext>
            </a:extLst>
          </p:cNvPr>
          <p:cNvSpPr>
            <a:spLocks noGrp="1" noChangeArrowheads="1"/>
          </p:cNvSpPr>
          <p:nvPr>
            <p:ph type="body" idx="1"/>
          </p:nvPr>
        </p:nvSpPr>
        <p:spPr>
          <a:xfrm>
            <a:off x="906463" y="846138"/>
            <a:ext cx="7772400" cy="4964112"/>
          </a:xfrm>
        </p:spPr>
        <p:txBody>
          <a:bodyPr/>
          <a:lstStyle/>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土地登記申請書</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買賣契約書正.副本</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申請人身分證明:</a:t>
            </a:r>
          </a:p>
          <a:p>
            <a:pPr>
              <a:lnSpc>
                <a:spcPct val="90000"/>
              </a:lnSpc>
              <a:buFont typeface="Wingdings" panose="05000000000000000000" pitchFamily="2" charset="2"/>
              <a:buNone/>
            </a:pPr>
            <a:r>
              <a:rPr lang="zh-TW" altLang="en-US" sz="2400">
                <a:solidFill>
                  <a:srgbClr val="0000CC"/>
                </a:solidFill>
                <a:latin typeface="標楷體" panose="03000509000000000000" pitchFamily="65" charset="-120"/>
                <a:ea typeface="標楷體" panose="03000509000000000000" pitchFamily="65" charset="-120"/>
              </a:rPr>
              <a:t>     </a:t>
            </a:r>
            <a:r>
              <a:rPr lang="en-US" altLang="zh-TW" sz="2400">
                <a:solidFill>
                  <a:srgbClr val="0000CC"/>
                </a:solidFill>
                <a:latin typeface="標楷體" panose="03000509000000000000" pitchFamily="65" charset="-120"/>
                <a:ea typeface="標楷體" panose="03000509000000000000" pitchFamily="65" charset="-120"/>
              </a:rPr>
              <a:t>1.</a:t>
            </a:r>
            <a:r>
              <a:rPr lang="zh-TW" altLang="en-US" sz="2400">
                <a:solidFill>
                  <a:srgbClr val="0000CC"/>
                </a:solidFill>
                <a:latin typeface="標楷體" panose="03000509000000000000" pitchFamily="65" charset="-120"/>
                <a:ea typeface="標楷體" panose="03000509000000000000" pitchFamily="65" charset="-120"/>
              </a:rPr>
              <a:t>自然人:戶籍資料或身分證影本或戶口名簿影本</a:t>
            </a:r>
          </a:p>
          <a:p>
            <a:pPr>
              <a:lnSpc>
                <a:spcPct val="90000"/>
              </a:lnSpc>
              <a:buFont typeface="Wingdings" panose="05000000000000000000" pitchFamily="2" charset="2"/>
              <a:buNone/>
            </a:pPr>
            <a:r>
              <a:rPr lang="en-US" altLang="zh-TW" sz="2400">
                <a:solidFill>
                  <a:srgbClr val="0000CC"/>
                </a:solidFill>
                <a:latin typeface="標楷體" panose="03000509000000000000" pitchFamily="65" charset="-120"/>
                <a:ea typeface="標楷體" panose="03000509000000000000" pitchFamily="65" charset="-120"/>
              </a:rPr>
              <a:t>     2.</a:t>
            </a:r>
            <a:r>
              <a:rPr lang="zh-TW" altLang="en-US" sz="2400">
                <a:solidFill>
                  <a:srgbClr val="0000CC"/>
                </a:solidFill>
                <a:latin typeface="標楷體" panose="03000509000000000000" pitchFamily="65" charset="-120"/>
                <a:ea typeface="標楷體" panose="03000509000000000000" pitchFamily="65" charset="-120"/>
              </a:rPr>
              <a:t>法人:公司設立變更登記表或抄錄本</a:t>
            </a:r>
          </a:p>
          <a:p>
            <a:pPr>
              <a:lnSpc>
                <a:spcPct val="90000"/>
              </a:lnSpc>
              <a:buFont typeface="Wingdings" panose="05000000000000000000" pitchFamily="2" charset="2"/>
              <a:buNone/>
            </a:pPr>
            <a:r>
              <a:rPr lang="en-US" altLang="zh-TW" sz="2400">
                <a:solidFill>
                  <a:srgbClr val="0000CC"/>
                </a:solidFill>
                <a:latin typeface="標楷體" panose="03000509000000000000" pitchFamily="65" charset="-120"/>
                <a:ea typeface="標楷體" panose="03000509000000000000" pitchFamily="65" charset="-120"/>
              </a:rPr>
              <a:t>     3.</a:t>
            </a:r>
            <a:r>
              <a:rPr lang="zh-TW" altLang="en-US" sz="2400">
                <a:solidFill>
                  <a:srgbClr val="0000CC"/>
                </a:solidFill>
                <a:latin typeface="標楷體" panose="03000509000000000000" pitchFamily="65" charset="-120"/>
                <a:ea typeface="標楷體" panose="03000509000000000000" pitchFamily="65" charset="-120"/>
              </a:rPr>
              <a:t>未成年人或受監護宣告之人須檢附法定代理人或</a:t>
            </a:r>
          </a:p>
          <a:p>
            <a:pPr>
              <a:lnSpc>
                <a:spcPct val="90000"/>
              </a:lnSpc>
              <a:buFont typeface="Wingdings" panose="05000000000000000000" pitchFamily="2" charset="2"/>
              <a:buNone/>
            </a:pPr>
            <a:r>
              <a:rPr lang="zh-TW" altLang="en-US" sz="2400">
                <a:solidFill>
                  <a:srgbClr val="0000CC"/>
                </a:solidFill>
                <a:latin typeface="標楷體" panose="03000509000000000000" pitchFamily="65" charset="-120"/>
                <a:ea typeface="標楷體" panose="03000509000000000000" pitchFamily="65" charset="-120"/>
              </a:rPr>
              <a:t>       監護人身分證明</a:t>
            </a:r>
          </a:p>
          <a:p>
            <a:pPr>
              <a:lnSpc>
                <a:spcPct val="90000"/>
              </a:lnSpc>
              <a:buFont typeface="Wingdings" panose="05000000000000000000" pitchFamily="2" charset="2"/>
              <a:buNone/>
            </a:pPr>
            <a:r>
              <a:rPr lang="zh-TW" altLang="en-US" sz="2400">
                <a:solidFill>
                  <a:srgbClr val="0000CC"/>
                </a:solidFill>
                <a:latin typeface="標楷體" panose="03000509000000000000" pitchFamily="65" charset="-120"/>
                <a:ea typeface="標楷體" panose="03000509000000000000" pitchFamily="65" charset="-120"/>
              </a:rPr>
              <a:t>     4.以上影本請簽註[影本與正本相符,如有不實申請 </a:t>
            </a:r>
          </a:p>
          <a:p>
            <a:pPr>
              <a:lnSpc>
                <a:spcPct val="90000"/>
              </a:lnSpc>
              <a:buFont typeface="Wingdings" panose="05000000000000000000" pitchFamily="2" charset="2"/>
              <a:buNone/>
            </a:pPr>
            <a:r>
              <a:rPr lang="zh-TW" altLang="en-US" sz="2400">
                <a:solidFill>
                  <a:srgbClr val="0000CC"/>
                </a:solidFill>
                <a:latin typeface="標楷體" panose="03000509000000000000" pitchFamily="65" charset="-120"/>
                <a:ea typeface="標楷體" panose="03000509000000000000" pitchFamily="65" charset="-120"/>
              </a:rPr>
              <a:t>       人願負法律責任]等字樣</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義務人印鑑證明</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土地建物所有權狀</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地政規費收據</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各項繳稅收據及證明</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放棄優先購買權證明文件</a:t>
            </a:r>
          </a:p>
        </p:txBody>
      </p:sp>
      <p:sp>
        <p:nvSpPr>
          <p:cNvPr id="26628" name="AutoShape 4">
            <a:hlinkClick r:id="" action="ppaction://hlinkshowjump?jump=previousslide" highlightClick="1"/>
            <a:extLst>
              <a:ext uri="{FF2B5EF4-FFF2-40B4-BE49-F238E27FC236}">
                <a16:creationId xmlns:a16="http://schemas.microsoft.com/office/drawing/2014/main" id="{5184FC3A-83B6-0949-0F1F-1C3E06E726B5}"/>
              </a:ext>
            </a:extLst>
          </p:cNvPr>
          <p:cNvSpPr>
            <a:spLocks noChangeArrowheads="1"/>
          </p:cNvSpPr>
          <p:nvPr/>
        </p:nvSpPr>
        <p:spPr bwMode="auto">
          <a:xfrm>
            <a:off x="7924800" y="6096000"/>
            <a:ext cx="609600" cy="5334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29" name="AutoShape 5">
            <a:hlinkClick r:id="" action="ppaction://hlinkshowjump?jump=nextslide" highlightClick="1"/>
            <a:extLst>
              <a:ext uri="{FF2B5EF4-FFF2-40B4-BE49-F238E27FC236}">
                <a16:creationId xmlns:a16="http://schemas.microsoft.com/office/drawing/2014/main" id="{80936AA0-4253-B3B9-9FF1-C63D432B0730}"/>
              </a:ext>
            </a:extLst>
          </p:cNvPr>
          <p:cNvSpPr>
            <a:spLocks noChangeArrowheads="1"/>
          </p:cNvSpPr>
          <p:nvPr/>
        </p:nvSpPr>
        <p:spPr bwMode="auto">
          <a:xfrm>
            <a:off x="7239000" y="6096000"/>
            <a:ext cx="609600" cy="5334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iterate type="lt">
                                    <p:tmAbs val="75"/>
                                  </p:iterate>
                                  <p:childTnLst>
                                    <p:set>
                                      <p:cBhvr>
                                        <p:cTn id="6" dur="1" fill="hold">
                                          <p:stCondLst>
                                            <p:cond delay="74"/>
                                          </p:stCondLst>
                                        </p:cTn>
                                        <p:tgtEl>
                                          <p:spTgt spid="26627">
                                            <p:txEl>
                                              <p:pRg st="0" end="0"/>
                                            </p:txEl>
                                          </p:spTgt>
                                        </p:tgtEl>
                                        <p:attrNameLst>
                                          <p:attrName>style.visibility</p:attrName>
                                        </p:attrNameLst>
                                      </p:cBhvr>
                                      <p:to>
                                        <p:strVal val="visible"/>
                                      </p:to>
                                    </p:set>
                                  </p:childTnLst>
                                </p:cTn>
                              </p:par>
                            </p:childTnLst>
                          </p:cTn>
                        </p:par>
                        <p:par>
                          <p:cTn id="7" fill="hold" nodeType="afterGroup">
                            <p:stCondLst>
                              <p:cond delay="1525"/>
                            </p:stCondLst>
                            <p:childTnLst>
                              <p:par>
                                <p:cTn id="8" presetID="1" presetClass="entr" presetSubtype="0" fill="hold" grpId="0" nodeType="afterEffect">
                                  <p:stCondLst>
                                    <p:cond delay="1000"/>
                                  </p:stCondLst>
                                  <p:iterate type="lt">
                                    <p:tmAbs val="75"/>
                                  </p:iterate>
                                  <p:childTnLst>
                                    <p:set>
                                      <p:cBhvr>
                                        <p:cTn id="9" dur="1" fill="hold">
                                          <p:stCondLst>
                                            <p:cond delay="74"/>
                                          </p:stCondLst>
                                        </p:cTn>
                                        <p:tgtEl>
                                          <p:spTgt spid="26627">
                                            <p:txEl>
                                              <p:pRg st="1" end="1"/>
                                            </p:txEl>
                                          </p:spTgt>
                                        </p:tgtEl>
                                        <p:attrNameLst>
                                          <p:attrName>style.visibility</p:attrName>
                                        </p:attrNameLst>
                                      </p:cBhvr>
                                      <p:to>
                                        <p:strVal val="visible"/>
                                      </p:to>
                                    </p:set>
                                  </p:childTnLst>
                                </p:cTn>
                              </p:par>
                            </p:childTnLst>
                          </p:cTn>
                        </p:par>
                        <p:par>
                          <p:cTn id="10" fill="hold" nodeType="afterGroup">
                            <p:stCondLst>
                              <p:cond delay="3200"/>
                            </p:stCondLst>
                            <p:childTnLst>
                              <p:par>
                                <p:cTn id="11" presetID="1" presetClass="entr" presetSubtype="0" fill="hold" grpId="0" nodeType="afterEffect">
                                  <p:stCondLst>
                                    <p:cond delay="1000"/>
                                  </p:stCondLst>
                                  <p:iterate type="lt">
                                    <p:tmAbs val="75"/>
                                  </p:iterate>
                                  <p:childTnLst>
                                    <p:set>
                                      <p:cBhvr>
                                        <p:cTn id="12" dur="1" fill="hold">
                                          <p:stCondLst>
                                            <p:cond delay="74"/>
                                          </p:stCondLst>
                                        </p:cTn>
                                        <p:tgtEl>
                                          <p:spTgt spid="26627">
                                            <p:txEl>
                                              <p:pRg st="2" end="2"/>
                                            </p:txEl>
                                          </p:spTgt>
                                        </p:tgtEl>
                                        <p:attrNameLst>
                                          <p:attrName>style.visibility</p:attrName>
                                        </p:attrNameLst>
                                      </p:cBhvr>
                                      <p:to>
                                        <p:strVal val="visible"/>
                                      </p:to>
                                    </p:set>
                                  </p:childTnLst>
                                </p:cTn>
                              </p:par>
                            </p:childTnLst>
                          </p:cTn>
                        </p:par>
                        <p:par>
                          <p:cTn id="13" fill="hold" nodeType="afterGroup">
                            <p:stCondLst>
                              <p:cond delay="4800"/>
                            </p:stCondLst>
                            <p:childTnLst>
                              <p:par>
                                <p:cTn id="14" presetID="1" presetClass="entr" presetSubtype="0" fill="hold" grpId="0" nodeType="afterEffect">
                                  <p:stCondLst>
                                    <p:cond delay="1000"/>
                                  </p:stCondLst>
                                  <p:iterate type="lt">
                                    <p:tmAbs val="75"/>
                                  </p:iterate>
                                  <p:childTnLst>
                                    <p:set>
                                      <p:cBhvr>
                                        <p:cTn id="15" dur="1" fill="hold">
                                          <p:stCondLst>
                                            <p:cond delay="74"/>
                                          </p:stCondLst>
                                        </p:cTn>
                                        <p:tgtEl>
                                          <p:spTgt spid="26627">
                                            <p:txEl>
                                              <p:pRg st="3" end="3"/>
                                            </p:txEl>
                                          </p:spTgt>
                                        </p:tgtEl>
                                        <p:attrNameLst>
                                          <p:attrName>style.visibility</p:attrName>
                                        </p:attrNameLst>
                                      </p:cBhvr>
                                      <p:to>
                                        <p:strVal val="visible"/>
                                      </p:to>
                                    </p:set>
                                  </p:childTnLst>
                                </p:cTn>
                              </p:par>
                            </p:childTnLst>
                          </p:cTn>
                        </p:par>
                        <p:par>
                          <p:cTn id="16" fill="hold" nodeType="afterGroup">
                            <p:stCondLst>
                              <p:cond delay="7525"/>
                            </p:stCondLst>
                            <p:childTnLst>
                              <p:par>
                                <p:cTn id="17" presetID="1" presetClass="entr" presetSubtype="0" fill="hold" grpId="0" nodeType="afterEffect">
                                  <p:stCondLst>
                                    <p:cond delay="1000"/>
                                  </p:stCondLst>
                                  <p:iterate type="lt">
                                    <p:tmAbs val="75"/>
                                  </p:iterate>
                                  <p:childTnLst>
                                    <p:set>
                                      <p:cBhvr>
                                        <p:cTn id="18" dur="1" fill="hold">
                                          <p:stCondLst>
                                            <p:cond delay="74"/>
                                          </p:stCondLst>
                                        </p:cTn>
                                        <p:tgtEl>
                                          <p:spTgt spid="26627">
                                            <p:txEl>
                                              <p:pRg st="4" end="4"/>
                                            </p:txEl>
                                          </p:spTgt>
                                        </p:tgtEl>
                                        <p:attrNameLst>
                                          <p:attrName>style.visibility</p:attrName>
                                        </p:attrNameLst>
                                      </p:cBhvr>
                                      <p:to>
                                        <p:strVal val="visible"/>
                                      </p:to>
                                    </p:set>
                                  </p:childTnLst>
                                </p:cTn>
                              </p:par>
                            </p:childTnLst>
                          </p:cTn>
                        </p:par>
                        <p:par>
                          <p:cTn id="19" fill="hold" nodeType="afterGroup">
                            <p:stCondLst>
                              <p:cond delay="9875"/>
                            </p:stCondLst>
                            <p:childTnLst>
                              <p:par>
                                <p:cTn id="20" presetID="1" presetClass="entr" presetSubtype="0" fill="hold" grpId="0" nodeType="afterEffect">
                                  <p:stCondLst>
                                    <p:cond delay="1000"/>
                                  </p:stCondLst>
                                  <p:iterate type="lt">
                                    <p:tmAbs val="75"/>
                                  </p:iterate>
                                  <p:childTnLst>
                                    <p:set>
                                      <p:cBhvr>
                                        <p:cTn id="21" dur="1" fill="hold">
                                          <p:stCondLst>
                                            <p:cond delay="74"/>
                                          </p:stCondLst>
                                        </p:cTn>
                                        <p:tgtEl>
                                          <p:spTgt spid="26627">
                                            <p:txEl>
                                              <p:pRg st="5" end="5"/>
                                            </p:txEl>
                                          </p:spTgt>
                                        </p:tgtEl>
                                        <p:attrNameLst>
                                          <p:attrName>style.visibility</p:attrName>
                                        </p:attrNameLst>
                                      </p:cBhvr>
                                      <p:to>
                                        <p:strVal val="visible"/>
                                      </p:to>
                                    </p:set>
                                  </p:childTnLst>
                                </p:cTn>
                              </p:par>
                            </p:childTnLst>
                          </p:cTn>
                        </p:par>
                        <p:par>
                          <p:cTn id="22" fill="hold" nodeType="afterGroup">
                            <p:stCondLst>
                              <p:cond delay="12600"/>
                            </p:stCondLst>
                            <p:childTnLst>
                              <p:par>
                                <p:cTn id="23" presetID="1" presetClass="entr" presetSubtype="0" fill="hold" grpId="0" nodeType="afterEffect">
                                  <p:stCondLst>
                                    <p:cond delay="1000"/>
                                  </p:stCondLst>
                                  <p:iterate type="lt">
                                    <p:tmAbs val="75"/>
                                  </p:iterate>
                                  <p:childTnLst>
                                    <p:set>
                                      <p:cBhvr>
                                        <p:cTn id="24" dur="1" fill="hold">
                                          <p:stCondLst>
                                            <p:cond delay="74"/>
                                          </p:stCondLst>
                                        </p:cTn>
                                        <p:tgtEl>
                                          <p:spTgt spid="26627">
                                            <p:txEl>
                                              <p:pRg st="6" end="6"/>
                                            </p:txEl>
                                          </p:spTgt>
                                        </p:tgtEl>
                                        <p:attrNameLst>
                                          <p:attrName>style.visibility</p:attrName>
                                        </p:attrNameLst>
                                      </p:cBhvr>
                                      <p:to>
                                        <p:strVal val="visible"/>
                                      </p:to>
                                    </p:set>
                                  </p:childTnLst>
                                </p:cTn>
                              </p:par>
                            </p:childTnLst>
                          </p:cTn>
                        </p:par>
                        <p:par>
                          <p:cTn id="25" fill="hold" nodeType="afterGroup">
                            <p:stCondLst>
                              <p:cond delay="14125"/>
                            </p:stCondLst>
                            <p:childTnLst>
                              <p:par>
                                <p:cTn id="26" presetID="1" presetClass="entr" presetSubtype="0" fill="hold" grpId="0" nodeType="afterEffect">
                                  <p:stCondLst>
                                    <p:cond delay="1000"/>
                                  </p:stCondLst>
                                  <p:iterate type="lt">
                                    <p:tmAbs val="75"/>
                                  </p:iterate>
                                  <p:childTnLst>
                                    <p:set>
                                      <p:cBhvr>
                                        <p:cTn id="27" dur="1" fill="hold">
                                          <p:stCondLst>
                                            <p:cond delay="74"/>
                                          </p:stCondLst>
                                        </p:cTn>
                                        <p:tgtEl>
                                          <p:spTgt spid="26627">
                                            <p:txEl>
                                              <p:pRg st="7" end="7"/>
                                            </p:txEl>
                                          </p:spTgt>
                                        </p:tgtEl>
                                        <p:attrNameLst>
                                          <p:attrName>style.visibility</p:attrName>
                                        </p:attrNameLst>
                                      </p:cBhvr>
                                      <p:to>
                                        <p:strVal val="visible"/>
                                      </p:to>
                                    </p:set>
                                  </p:childTnLst>
                                </p:cTn>
                              </p:par>
                            </p:childTnLst>
                          </p:cTn>
                        </p:par>
                        <p:par>
                          <p:cTn id="28" fill="hold" nodeType="afterGroup">
                            <p:stCondLst>
                              <p:cond delay="16925"/>
                            </p:stCondLst>
                            <p:childTnLst>
                              <p:par>
                                <p:cTn id="29" presetID="1" presetClass="entr" presetSubtype="0" fill="hold" grpId="0" nodeType="afterEffect">
                                  <p:stCondLst>
                                    <p:cond delay="1000"/>
                                  </p:stCondLst>
                                  <p:iterate type="lt">
                                    <p:tmAbs val="75"/>
                                  </p:iterate>
                                  <p:childTnLst>
                                    <p:set>
                                      <p:cBhvr>
                                        <p:cTn id="30" dur="1" fill="hold">
                                          <p:stCondLst>
                                            <p:cond delay="74"/>
                                          </p:stCondLst>
                                        </p:cTn>
                                        <p:tgtEl>
                                          <p:spTgt spid="26627">
                                            <p:txEl>
                                              <p:pRg st="8" end="8"/>
                                            </p:txEl>
                                          </p:spTgt>
                                        </p:tgtEl>
                                        <p:attrNameLst>
                                          <p:attrName>style.visibility</p:attrName>
                                        </p:attrNameLst>
                                      </p:cBhvr>
                                      <p:to>
                                        <p:strVal val="visible"/>
                                      </p:to>
                                    </p:set>
                                  </p:childTnLst>
                                </p:cTn>
                              </p:par>
                            </p:childTnLst>
                          </p:cTn>
                        </p:par>
                        <p:par>
                          <p:cTn id="31" fill="hold" nodeType="afterGroup">
                            <p:stCondLst>
                              <p:cond delay="18750"/>
                            </p:stCondLst>
                            <p:childTnLst>
                              <p:par>
                                <p:cTn id="32" presetID="1" presetClass="entr" presetSubtype="0" fill="hold" grpId="0" nodeType="afterEffect">
                                  <p:stCondLst>
                                    <p:cond delay="1000"/>
                                  </p:stCondLst>
                                  <p:iterate type="lt">
                                    <p:tmAbs val="75"/>
                                  </p:iterate>
                                  <p:childTnLst>
                                    <p:set>
                                      <p:cBhvr>
                                        <p:cTn id="33" dur="1" fill="hold">
                                          <p:stCondLst>
                                            <p:cond delay="74"/>
                                          </p:stCondLst>
                                        </p:cTn>
                                        <p:tgtEl>
                                          <p:spTgt spid="26627">
                                            <p:txEl>
                                              <p:pRg st="9" end="9"/>
                                            </p:txEl>
                                          </p:spTgt>
                                        </p:tgtEl>
                                        <p:attrNameLst>
                                          <p:attrName>style.visibility</p:attrName>
                                        </p:attrNameLst>
                                      </p:cBhvr>
                                      <p:to>
                                        <p:strVal val="visible"/>
                                      </p:to>
                                    </p:set>
                                  </p:childTnLst>
                                </p:cTn>
                              </p:par>
                            </p:childTnLst>
                          </p:cTn>
                        </p:par>
                        <p:par>
                          <p:cTn id="34" fill="hold" nodeType="afterGroup">
                            <p:stCondLst>
                              <p:cond delay="20275"/>
                            </p:stCondLst>
                            <p:childTnLst>
                              <p:par>
                                <p:cTn id="35" presetID="1" presetClass="entr" presetSubtype="0" fill="hold" grpId="0" nodeType="afterEffect">
                                  <p:stCondLst>
                                    <p:cond delay="1000"/>
                                  </p:stCondLst>
                                  <p:iterate type="lt">
                                    <p:tmAbs val="75"/>
                                  </p:iterate>
                                  <p:childTnLst>
                                    <p:set>
                                      <p:cBhvr>
                                        <p:cTn id="36" dur="1" fill="hold">
                                          <p:stCondLst>
                                            <p:cond delay="74"/>
                                          </p:stCondLst>
                                        </p:cTn>
                                        <p:tgtEl>
                                          <p:spTgt spid="26627">
                                            <p:txEl>
                                              <p:pRg st="10" end="10"/>
                                            </p:txEl>
                                          </p:spTgt>
                                        </p:tgtEl>
                                        <p:attrNameLst>
                                          <p:attrName>style.visibility</p:attrName>
                                        </p:attrNameLst>
                                      </p:cBhvr>
                                      <p:to>
                                        <p:strVal val="visible"/>
                                      </p:to>
                                    </p:set>
                                  </p:childTnLst>
                                </p:cTn>
                              </p:par>
                            </p:childTnLst>
                          </p:cTn>
                        </p:par>
                        <p:par>
                          <p:cTn id="37" fill="hold" nodeType="afterGroup">
                            <p:stCondLst>
                              <p:cond delay="21875"/>
                            </p:stCondLst>
                            <p:childTnLst>
                              <p:par>
                                <p:cTn id="38" presetID="1" presetClass="entr" presetSubtype="0" fill="hold" grpId="0" nodeType="afterEffect">
                                  <p:stCondLst>
                                    <p:cond delay="1000"/>
                                  </p:stCondLst>
                                  <p:iterate type="lt">
                                    <p:tmAbs val="75"/>
                                  </p:iterate>
                                  <p:childTnLst>
                                    <p:set>
                                      <p:cBhvr>
                                        <p:cTn id="39" dur="1" fill="hold">
                                          <p:stCondLst>
                                            <p:cond delay="74"/>
                                          </p:stCondLst>
                                        </p:cTn>
                                        <p:tgtEl>
                                          <p:spTgt spid="26627">
                                            <p:txEl>
                                              <p:pRg st="11" end="11"/>
                                            </p:txEl>
                                          </p:spTgt>
                                        </p:tgtEl>
                                        <p:attrNameLst>
                                          <p:attrName>style.visibility</p:attrName>
                                        </p:attrNameLst>
                                      </p:cBhvr>
                                      <p:to>
                                        <p:strVal val="visible"/>
                                      </p:to>
                                    </p:set>
                                  </p:childTnLst>
                                </p:cTn>
                              </p:par>
                            </p:childTnLst>
                          </p:cTn>
                        </p:par>
                        <p:par>
                          <p:cTn id="40" fill="hold" nodeType="afterGroup">
                            <p:stCondLst>
                              <p:cond delay="23325"/>
                            </p:stCondLst>
                            <p:childTnLst>
                              <p:par>
                                <p:cTn id="41" presetID="1" presetClass="entr" presetSubtype="0" fill="hold" grpId="0" nodeType="afterEffect">
                                  <p:stCondLst>
                                    <p:cond delay="1000"/>
                                  </p:stCondLst>
                                  <p:iterate type="lt">
                                    <p:tmAbs val="75"/>
                                  </p:iterate>
                                  <p:childTnLst>
                                    <p:set>
                                      <p:cBhvr>
                                        <p:cTn id="42" dur="1" fill="hold">
                                          <p:stCondLst>
                                            <p:cond delay="74"/>
                                          </p:stCondLst>
                                        </p:cTn>
                                        <p:tgtEl>
                                          <p:spTgt spid="26627">
                                            <p:txEl>
                                              <p:pRg st="12" end="12"/>
                                            </p:txEl>
                                          </p:spTgt>
                                        </p:tgtEl>
                                        <p:attrNameLst>
                                          <p:attrName>style.visibility</p:attrName>
                                        </p:attrNameLst>
                                      </p:cBhvr>
                                      <p:to>
                                        <p:strVal val="visible"/>
                                      </p:to>
                                    </p:set>
                                  </p:childTnLst>
                                </p:cTn>
                              </p:par>
                            </p:childTnLst>
                          </p:cTn>
                        </p:par>
                        <p:par>
                          <p:cTn id="43" fill="hold" nodeType="afterGroup">
                            <p:stCondLst>
                              <p:cond delay="25000"/>
                            </p:stCondLst>
                            <p:childTnLst>
                              <p:par>
                                <p:cTn id="44" presetID="1" presetClass="entr" presetSubtype="0" fill="hold" grpId="0" nodeType="afterEffect">
                                  <p:stCondLst>
                                    <p:cond delay="1000"/>
                                  </p:stCondLst>
                                  <p:iterate type="lt">
                                    <p:tmAbs val="75"/>
                                  </p:iterate>
                                  <p:childTnLst>
                                    <p:set>
                                      <p:cBhvr>
                                        <p:cTn id="45" dur="1" fill="hold">
                                          <p:stCondLst>
                                            <p:cond delay="74"/>
                                          </p:stCondLst>
                                        </p:cTn>
                                        <p:tgtEl>
                                          <p:spTgt spid="2662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advAuto="1000"/>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D1137A1-CC1A-F9AD-4C9A-FEFAC73E7E29}"/>
              </a:ext>
            </a:extLst>
          </p:cNvPr>
          <p:cNvSpPr>
            <a:spLocks noGrp="1" noChangeArrowheads="1"/>
          </p:cNvSpPr>
          <p:nvPr>
            <p:ph type="title"/>
          </p:nvPr>
        </p:nvSpPr>
        <p:spPr>
          <a:xfrm>
            <a:off x="1233488" y="2081213"/>
            <a:ext cx="6999287" cy="1143000"/>
          </a:xfrm>
        </p:spPr>
        <p:txBody>
          <a:bodyPr/>
          <a:lstStyle/>
          <a:p>
            <a:r>
              <a:rPr lang="zh-TW" altLang="en-US">
                <a:solidFill>
                  <a:srgbClr val="0000CC"/>
                </a:solidFill>
                <a:ea typeface="標楷體" panose="03000509000000000000" pitchFamily="65" charset="-120"/>
              </a:rPr>
              <a:t>放棄優先購買權之證明文件</a:t>
            </a:r>
          </a:p>
        </p:txBody>
      </p:sp>
      <p:sp>
        <p:nvSpPr>
          <p:cNvPr id="35843" name="Rectangle 3">
            <a:extLst>
              <a:ext uri="{FF2B5EF4-FFF2-40B4-BE49-F238E27FC236}">
                <a16:creationId xmlns:a16="http://schemas.microsoft.com/office/drawing/2014/main" id="{CFA66856-3F49-F5B9-A641-312A9CD16A15}"/>
              </a:ext>
            </a:extLst>
          </p:cNvPr>
          <p:cNvSpPr>
            <a:spLocks noGrp="1" noChangeArrowheads="1"/>
          </p:cNvSpPr>
          <p:nvPr>
            <p:ph type="body" idx="1"/>
          </p:nvPr>
        </p:nvSpPr>
        <p:spPr>
          <a:xfrm>
            <a:off x="1079500" y="1112838"/>
            <a:ext cx="7772400" cy="1516062"/>
          </a:xfrm>
        </p:spPr>
        <p:txBody>
          <a:bodyPr/>
          <a:lstStyle/>
          <a:p>
            <a:r>
              <a:rPr lang="zh-TW" altLang="en-US" sz="2400">
                <a:latin typeface="標楷體" panose="03000509000000000000" pitchFamily="65" charset="-120"/>
                <a:ea typeface="標楷體" panose="03000509000000000000" pitchFamily="65" charset="-120"/>
              </a:rPr>
              <a:t>土地所有權移轉應繳納</a:t>
            </a:r>
            <a:r>
              <a:rPr lang="zh-TW" altLang="en-US" sz="2400">
                <a:solidFill>
                  <a:srgbClr val="FF0000"/>
                </a:solidFill>
                <a:latin typeface="標楷體" panose="03000509000000000000" pitchFamily="65" charset="-120"/>
                <a:ea typeface="標楷體" panose="03000509000000000000" pitchFamily="65" charset="-120"/>
              </a:rPr>
              <a:t>土地增值稅</a:t>
            </a:r>
          </a:p>
          <a:p>
            <a:r>
              <a:rPr lang="zh-TW" altLang="en-US" sz="2400">
                <a:latin typeface="標楷體" panose="03000509000000000000" pitchFamily="65" charset="-120"/>
                <a:ea typeface="標楷體" panose="03000509000000000000" pitchFamily="65" charset="-120"/>
              </a:rPr>
              <a:t>建物所有權移轉應繳納</a:t>
            </a:r>
            <a:r>
              <a:rPr lang="zh-TW" altLang="en-US" sz="2400">
                <a:solidFill>
                  <a:srgbClr val="FF0000"/>
                </a:solidFill>
                <a:latin typeface="標楷體" panose="03000509000000000000" pitchFamily="65" charset="-120"/>
                <a:ea typeface="標楷體" panose="03000509000000000000" pitchFamily="65" charset="-120"/>
              </a:rPr>
              <a:t>契稅</a:t>
            </a:r>
          </a:p>
          <a:p>
            <a:r>
              <a:rPr lang="zh-TW" altLang="en-US" sz="2400">
                <a:latin typeface="標楷體" panose="03000509000000000000" pitchFamily="65" charset="-120"/>
                <a:ea typeface="標楷體" panose="03000509000000000000" pitchFamily="65" charset="-120"/>
              </a:rPr>
              <a:t>增值稅單應經稅捐稽徵機關查註</a:t>
            </a:r>
            <a:r>
              <a:rPr lang="zh-TW" altLang="en-US" sz="2400">
                <a:solidFill>
                  <a:srgbClr val="FF0000"/>
                </a:solidFill>
                <a:latin typeface="標楷體" panose="03000509000000000000" pitchFamily="65" charset="-120"/>
                <a:ea typeface="標楷體" panose="03000509000000000000" pitchFamily="65" charset="-120"/>
              </a:rPr>
              <a:t>[查無欠稅費]</a:t>
            </a:r>
            <a:r>
              <a:rPr lang="zh-TW" altLang="en-US" sz="2400">
                <a:latin typeface="標楷體" panose="03000509000000000000" pitchFamily="65" charset="-120"/>
                <a:ea typeface="標楷體" panose="03000509000000000000" pitchFamily="65" charset="-120"/>
              </a:rPr>
              <a:t>戳記.</a:t>
            </a:r>
          </a:p>
        </p:txBody>
      </p:sp>
      <p:sp>
        <p:nvSpPr>
          <p:cNvPr id="35844" name="Rectangle 4">
            <a:extLst>
              <a:ext uri="{FF2B5EF4-FFF2-40B4-BE49-F238E27FC236}">
                <a16:creationId xmlns:a16="http://schemas.microsoft.com/office/drawing/2014/main" id="{F7B2045C-2A8F-832C-0D8E-DE1913B19BC0}"/>
              </a:ext>
            </a:extLst>
          </p:cNvPr>
          <p:cNvSpPr>
            <a:spLocks noChangeArrowheads="1"/>
          </p:cNvSpPr>
          <p:nvPr/>
        </p:nvSpPr>
        <p:spPr bwMode="auto">
          <a:xfrm>
            <a:off x="1198563" y="277813"/>
            <a:ext cx="5354637"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kumimoji="1" sz="2400">
                <a:solidFill>
                  <a:schemeClr val="tx1"/>
                </a:solidFill>
                <a:latin typeface="Times New Roman" panose="02020603050405020304" pitchFamily="18" charset="0"/>
                <a:ea typeface="新細明體" panose="02020500000000000000" pitchFamily="18" charset="-120"/>
              </a:defRPr>
            </a:lvl1pPr>
            <a:lvl2pPr>
              <a:spcBef>
                <a:spcPct val="0"/>
              </a:spcBef>
              <a:defRPr kumimoji="1" sz="2400">
                <a:solidFill>
                  <a:schemeClr val="tx1"/>
                </a:solidFill>
                <a:latin typeface="Times New Roman" panose="02020603050405020304" pitchFamily="18" charset="0"/>
                <a:ea typeface="新細明體" panose="02020500000000000000" pitchFamily="18" charset="-120"/>
              </a:defRPr>
            </a:lvl2pPr>
            <a:lvl3pPr>
              <a:spcBef>
                <a:spcPct val="0"/>
              </a:spcBef>
              <a:defRPr kumimoji="1" sz="2400">
                <a:solidFill>
                  <a:schemeClr val="tx1"/>
                </a:solidFill>
                <a:latin typeface="Times New Roman" panose="02020603050405020304" pitchFamily="18" charset="0"/>
                <a:ea typeface="新細明體" panose="02020500000000000000" pitchFamily="18" charset="-120"/>
              </a:defRPr>
            </a:lvl3pPr>
            <a:lvl4pPr>
              <a:spcBef>
                <a:spcPct val="0"/>
              </a:spcBef>
              <a:defRPr kumimoji="1" sz="2400">
                <a:solidFill>
                  <a:schemeClr val="tx1"/>
                </a:solidFill>
                <a:latin typeface="Times New Roman" panose="02020603050405020304" pitchFamily="18" charset="0"/>
                <a:ea typeface="新細明體" panose="02020500000000000000" pitchFamily="18" charset="-120"/>
              </a:defRPr>
            </a:lvl4pPr>
            <a:lvl5pPr>
              <a:spcBef>
                <a:spcPct val="0"/>
              </a:spcBef>
              <a:defRPr kumimoji="1" sz="2400">
                <a:solidFill>
                  <a:schemeClr val="tx1"/>
                </a:solidFill>
                <a:latin typeface="Times New Roman" panose="02020603050405020304" pitchFamily="18" charset="0"/>
                <a:ea typeface="新細明體" panose="02020500000000000000" pitchFamily="18" charset="-120"/>
              </a:defRPr>
            </a:lvl5pPr>
            <a:lvl6pPr marL="4572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9144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1371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18288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zh-TW" altLang="en-US" sz="4400">
                <a:solidFill>
                  <a:srgbClr val="0000CC"/>
                </a:solidFill>
                <a:ea typeface="標楷體" panose="03000509000000000000" pitchFamily="65" charset="-120"/>
              </a:rPr>
              <a:t>各項繳稅收據及證明</a:t>
            </a:r>
          </a:p>
        </p:txBody>
      </p:sp>
      <p:sp>
        <p:nvSpPr>
          <p:cNvPr id="35845" name="Rectangle 5">
            <a:extLst>
              <a:ext uri="{FF2B5EF4-FFF2-40B4-BE49-F238E27FC236}">
                <a16:creationId xmlns:a16="http://schemas.microsoft.com/office/drawing/2014/main" id="{BEE81434-B15F-0A91-95E8-BE683374D3DD}"/>
              </a:ext>
            </a:extLst>
          </p:cNvPr>
          <p:cNvSpPr>
            <a:spLocks noChangeArrowheads="1"/>
          </p:cNvSpPr>
          <p:nvPr/>
        </p:nvSpPr>
        <p:spPr bwMode="auto">
          <a:xfrm>
            <a:off x="1106488" y="2967038"/>
            <a:ext cx="7772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0"/>
              </a:spcBef>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0"/>
              </a:spcBef>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0"/>
              </a:spcBef>
              <a:defRPr kumimoji="1" sz="2400">
                <a:solidFill>
                  <a:schemeClr val="tx1"/>
                </a:solidFill>
                <a:latin typeface="Times New Roman" panose="02020603050405020304" pitchFamily="18" charset="0"/>
                <a:ea typeface="新細明體" panose="02020500000000000000" pitchFamily="18" charset="-120"/>
              </a:defRPr>
            </a:lvl4pPr>
            <a:lvl5pPr marL="2057400" indent="-228600">
              <a:spcBef>
                <a:spcPct val="0"/>
              </a:spcBef>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20000"/>
              </a:spcBef>
              <a:buClr>
                <a:schemeClr val="accent1"/>
              </a:buClr>
              <a:buSzPct val="80000"/>
              <a:buFont typeface="Wingdings" panose="05000000000000000000" pitchFamily="2" charset="2"/>
              <a:buChar char="n"/>
            </a:pPr>
            <a:r>
              <a:rPr lang="zh-TW" altLang="en-US">
                <a:latin typeface="標楷體" panose="03000509000000000000" pitchFamily="65" charset="-120"/>
                <a:ea typeface="標楷體" panose="03000509000000000000" pitchFamily="65" charset="-120"/>
              </a:rPr>
              <a:t>優先購買權者放棄其優先購買權時檢附,並檢附其</a:t>
            </a:r>
            <a:r>
              <a:rPr lang="zh-TW" altLang="en-US">
                <a:solidFill>
                  <a:srgbClr val="FF0000"/>
                </a:solidFill>
                <a:latin typeface="標楷體" panose="03000509000000000000" pitchFamily="65" charset="-120"/>
                <a:ea typeface="標楷體" panose="03000509000000000000" pitchFamily="65" charset="-120"/>
              </a:rPr>
              <a:t>印鑑證明.</a:t>
            </a:r>
          </a:p>
          <a:p>
            <a:pPr>
              <a:spcBef>
                <a:spcPct val="20000"/>
              </a:spcBef>
              <a:buClr>
                <a:schemeClr val="accent1"/>
              </a:buClr>
              <a:buSzPct val="80000"/>
              <a:buFont typeface="Wingdings" panose="05000000000000000000" pitchFamily="2" charset="2"/>
              <a:buNone/>
            </a:pPr>
            <a:endParaRPr lang="zh-TW" altLang="en-US">
              <a:solidFill>
                <a:srgbClr val="FF0000"/>
              </a:solidFill>
              <a:latin typeface="標楷體" panose="03000509000000000000" pitchFamily="65" charset="-120"/>
              <a:ea typeface="標楷體" panose="03000509000000000000" pitchFamily="65" charset="-120"/>
            </a:endParaRPr>
          </a:p>
        </p:txBody>
      </p:sp>
      <p:sp>
        <p:nvSpPr>
          <p:cNvPr id="35847" name="Rectangle 7">
            <a:extLst>
              <a:ext uri="{FF2B5EF4-FFF2-40B4-BE49-F238E27FC236}">
                <a16:creationId xmlns:a16="http://schemas.microsoft.com/office/drawing/2014/main" id="{03280941-819F-B86F-ECAC-CB0CEAC618A5}"/>
              </a:ext>
            </a:extLst>
          </p:cNvPr>
          <p:cNvSpPr>
            <a:spLocks noChangeArrowheads="1"/>
          </p:cNvSpPr>
          <p:nvPr/>
        </p:nvSpPr>
        <p:spPr bwMode="auto">
          <a:xfrm>
            <a:off x="1122363" y="4510088"/>
            <a:ext cx="7772400" cy="757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0"/>
              </a:spcBef>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0"/>
              </a:spcBef>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0"/>
              </a:spcBef>
              <a:defRPr kumimoji="1" sz="2400">
                <a:solidFill>
                  <a:schemeClr val="tx1"/>
                </a:solidFill>
                <a:latin typeface="Times New Roman" panose="02020603050405020304" pitchFamily="18" charset="0"/>
                <a:ea typeface="新細明體" panose="02020500000000000000" pitchFamily="18" charset="-120"/>
              </a:defRPr>
            </a:lvl4pPr>
            <a:lvl5pPr marL="2057400" indent="-228600">
              <a:spcBef>
                <a:spcPct val="0"/>
              </a:spcBef>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20000"/>
              </a:spcBef>
              <a:buClr>
                <a:schemeClr val="accent1"/>
              </a:buClr>
              <a:buSzPct val="80000"/>
              <a:buFont typeface="Wingdings" panose="05000000000000000000" pitchFamily="2" charset="2"/>
              <a:buNone/>
            </a:pPr>
            <a:endParaRPr lang="zh-TW" altLang="en-US">
              <a:latin typeface="標楷體" panose="03000509000000000000" pitchFamily="65" charset="-120"/>
              <a:ea typeface="標楷體" panose="03000509000000000000" pitchFamily="65" charset="-120"/>
            </a:endParaRPr>
          </a:p>
          <a:p>
            <a:pPr>
              <a:spcBef>
                <a:spcPct val="20000"/>
              </a:spcBef>
              <a:buClr>
                <a:schemeClr val="accent1"/>
              </a:buClr>
              <a:buSzPct val="80000"/>
              <a:buFont typeface="Wingdings" panose="05000000000000000000" pitchFamily="2" charset="2"/>
              <a:buNone/>
            </a:pPr>
            <a:endParaRPr lang="zh-TW" altLang="en-US">
              <a:latin typeface="標楷體" panose="03000509000000000000" pitchFamily="65" charset="-120"/>
              <a:ea typeface="標楷體" panose="03000509000000000000" pitchFamily="65" charset="-120"/>
            </a:endParaRPr>
          </a:p>
        </p:txBody>
      </p:sp>
      <p:sp>
        <p:nvSpPr>
          <p:cNvPr id="35848" name="AutoShape 8">
            <a:hlinkClick r:id="" action="ppaction://hlinkshowjump?jump=previousslide" highlightClick="1"/>
            <a:extLst>
              <a:ext uri="{FF2B5EF4-FFF2-40B4-BE49-F238E27FC236}">
                <a16:creationId xmlns:a16="http://schemas.microsoft.com/office/drawing/2014/main" id="{7A543C75-41D2-80F8-80FF-74A163519A18}"/>
              </a:ext>
            </a:extLst>
          </p:cNvPr>
          <p:cNvSpPr>
            <a:spLocks noChangeArrowheads="1"/>
          </p:cNvSpPr>
          <p:nvPr/>
        </p:nvSpPr>
        <p:spPr bwMode="auto">
          <a:xfrm>
            <a:off x="8077200" y="5867400"/>
            <a:ext cx="762000" cy="6858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5849" name="AutoShape 9">
            <a:hlinkClick r:id="" action="ppaction://hlinkshowjump?jump=nextslide" highlightClick="1"/>
            <a:extLst>
              <a:ext uri="{FF2B5EF4-FFF2-40B4-BE49-F238E27FC236}">
                <a16:creationId xmlns:a16="http://schemas.microsoft.com/office/drawing/2014/main" id="{F27839B5-6850-AE64-E077-F1D61722AAD7}"/>
              </a:ext>
            </a:extLst>
          </p:cNvPr>
          <p:cNvSpPr>
            <a:spLocks noChangeArrowheads="1"/>
          </p:cNvSpPr>
          <p:nvPr/>
        </p:nvSpPr>
        <p:spPr bwMode="auto">
          <a:xfrm>
            <a:off x="7239000" y="5867400"/>
            <a:ext cx="685800" cy="6858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5844"/>
                                        </p:tgtEl>
                                        <p:attrNameLst>
                                          <p:attrName>style.visibility</p:attrName>
                                        </p:attrNameLst>
                                      </p:cBhvr>
                                      <p:to>
                                        <p:strVal val="visible"/>
                                      </p:to>
                                    </p:set>
                                  </p:childTnLst>
                                </p:cTn>
                              </p:par>
                            </p:childTnLst>
                          </p:cTn>
                        </p:par>
                        <p:par>
                          <p:cTn id="7" fill="hold" nodeType="afterGroup">
                            <p:stCondLst>
                              <p:cond delay="675"/>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35843">
                                            <p:txEl>
                                              <p:pRg st="0" end="0"/>
                                            </p:txEl>
                                          </p:spTgt>
                                        </p:tgtEl>
                                        <p:attrNameLst>
                                          <p:attrName>style.visibility</p:attrName>
                                        </p:attrNameLst>
                                      </p:cBhvr>
                                      <p:to>
                                        <p:strVal val="visible"/>
                                      </p:to>
                                    </p:set>
                                  </p:childTnLst>
                                </p:cTn>
                              </p:par>
                            </p:childTnLst>
                          </p:cTn>
                        </p:par>
                        <p:par>
                          <p:cTn id="10" fill="hold" nodeType="afterGroup">
                            <p:stCondLst>
                              <p:cond delay="1800"/>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35843">
                                            <p:txEl>
                                              <p:pRg st="1" end="1"/>
                                            </p:txEl>
                                          </p:spTgt>
                                        </p:tgtEl>
                                        <p:attrNameLst>
                                          <p:attrName>style.visibility</p:attrName>
                                        </p:attrNameLst>
                                      </p:cBhvr>
                                      <p:to>
                                        <p:strVal val="visible"/>
                                      </p:to>
                                    </p:set>
                                  </p:childTnLst>
                                </p:cTn>
                              </p:par>
                            </p:childTnLst>
                          </p:cTn>
                        </p:par>
                        <p:par>
                          <p:cTn id="13" fill="hold" nodeType="afterGroup">
                            <p:stCondLst>
                              <p:cond delay="270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35843">
                                            <p:txEl>
                                              <p:pRg st="2" end="2"/>
                                            </p:txEl>
                                          </p:spTgt>
                                        </p:tgtEl>
                                        <p:attrNameLst>
                                          <p:attrName>style.visibility</p:attrName>
                                        </p:attrNameLst>
                                      </p:cBhvr>
                                      <p:to>
                                        <p:strVal val="visible"/>
                                      </p:to>
                                    </p:set>
                                  </p:childTnLst>
                                </p:cTn>
                              </p:par>
                            </p:childTnLst>
                          </p:cTn>
                        </p:par>
                        <p:par>
                          <p:cTn id="16" fill="hold" nodeType="afterGroup">
                            <p:stCondLst>
                              <p:cond delay="4500"/>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35842"/>
                                        </p:tgtEl>
                                        <p:attrNameLst>
                                          <p:attrName>style.visibility</p:attrName>
                                        </p:attrNameLst>
                                      </p:cBhvr>
                                      <p:to>
                                        <p:strVal val="visible"/>
                                      </p:to>
                                    </p:set>
                                  </p:childTnLst>
                                </p:cTn>
                              </p:par>
                            </p:childTnLst>
                          </p:cTn>
                        </p:par>
                        <p:par>
                          <p:cTn id="19" fill="hold" nodeType="afterGroup">
                            <p:stCondLst>
                              <p:cond delay="5400"/>
                            </p:stCondLst>
                            <p:childTnLst>
                              <p:par>
                                <p:cTn id="20" presetID="1" presetClass="entr" presetSubtype="0" fill="hold" grpId="0" nodeType="afterEffect">
                                  <p:stCondLst>
                                    <p:cond delay="0"/>
                                  </p:stCondLst>
                                  <p:iterate type="lt">
                                    <p:tmAbs val="75"/>
                                  </p:iterate>
                                  <p:childTnLst>
                                    <p:set>
                                      <p:cBhvr>
                                        <p:cTn id="21" dur="1" fill="hold">
                                          <p:stCondLst>
                                            <p:cond delay="74"/>
                                          </p:stCondLst>
                                        </p:cTn>
                                        <p:tgtEl>
                                          <p:spTgt spid="35845"/>
                                        </p:tgtEl>
                                        <p:attrNameLst>
                                          <p:attrName>style.visibility</p:attrName>
                                        </p:attrNameLst>
                                      </p:cBhvr>
                                      <p:to>
                                        <p:strVal val="visible"/>
                                      </p:to>
                                    </p:set>
                                  </p:childTnLst>
                                </p:cTn>
                              </p:par>
                            </p:childTnLst>
                          </p:cTn>
                        </p:par>
                        <p:par>
                          <p:cTn id="22" fill="hold" nodeType="afterGroup">
                            <p:stCondLst>
                              <p:cond delay="7425"/>
                            </p:stCondLst>
                            <p:childTnLst>
                              <p:par>
                                <p:cTn id="23" presetID="1" presetClass="entr" presetSubtype="0" fill="hold" grpId="0" nodeType="afterEffect" nodePh="1">
                                  <p:stCondLst>
                                    <p:cond delay="0"/>
                                  </p:stCondLst>
                                  <p:endCondLst>
                                    <p:cond evt="begin" delay="0">
                                      <p:tn val="23"/>
                                    </p:cond>
                                  </p:endCondLst>
                                  <p:iterate type="lt">
                                    <p:tmAbs val="75"/>
                                  </p:iterate>
                                  <p:childTnLst>
                                    <p:set>
                                      <p:cBhvr>
                                        <p:cTn id="24" dur="1" fill="hold">
                                          <p:stCondLst>
                                            <p:cond delay="74"/>
                                          </p:stCondLst>
                                        </p:cTn>
                                        <p:tgtEl>
                                          <p:spTgt spid="358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build="p" autoUpdateAnimBg="0" advAuto="0"/>
      <p:bldP spid="35844" grpId="0" autoUpdateAnimBg="0"/>
      <p:bldP spid="35845" grpId="0" autoUpdateAnimBg="0"/>
      <p:bldP spid="3584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1220F76-6368-EBD2-49F6-E602EE1765D8}"/>
              </a:ext>
            </a:extLst>
          </p:cNvPr>
          <p:cNvSpPr>
            <a:spLocks noGrp="1" noChangeArrowheads="1"/>
          </p:cNvSpPr>
          <p:nvPr>
            <p:ph type="title"/>
          </p:nvPr>
        </p:nvSpPr>
        <p:spPr/>
        <p:txBody>
          <a:bodyPr/>
          <a:lstStyle/>
          <a:p>
            <a:r>
              <a:rPr lang="zh-TW" altLang="en-US">
                <a:ea typeface="標楷體" panose="03000509000000000000" pitchFamily="65" charset="-120"/>
              </a:rPr>
              <a:t>作業流程</a:t>
            </a:r>
          </a:p>
        </p:txBody>
      </p:sp>
      <p:sp>
        <p:nvSpPr>
          <p:cNvPr id="27660" name="Text Box 12">
            <a:extLst>
              <a:ext uri="{FF2B5EF4-FFF2-40B4-BE49-F238E27FC236}">
                <a16:creationId xmlns:a16="http://schemas.microsoft.com/office/drawing/2014/main" id="{9D3BDF4B-27D4-AB1F-3C2C-2510FD7FCE85}"/>
              </a:ext>
            </a:extLst>
          </p:cNvPr>
          <p:cNvSpPr txBox="1">
            <a:spLocks noChangeArrowheads="1"/>
          </p:cNvSpPr>
          <p:nvPr/>
        </p:nvSpPr>
        <p:spPr bwMode="auto">
          <a:xfrm>
            <a:off x="1066800" y="1543050"/>
            <a:ext cx="1295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a:latin typeface="Times New Roman" panose="02020603050405020304" pitchFamily="18" charset="0"/>
              </a:rPr>
              <a:t>收件</a:t>
            </a:r>
          </a:p>
        </p:txBody>
      </p:sp>
      <p:sp>
        <p:nvSpPr>
          <p:cNvPr id="27661" name="Text Box 13">
            <a:extLst>
              <a:ext uri="{FF2B5EF4-FFF2-40B4-BE49-F238E27FC236}">
                <a16:creationId xmlns:a16="http://schemas.microsoft.com/office/drawing/2014/main" id="{CC4944D9-7B30-2A39-A73C-B6AE07A975CD}"/>
              </a:ext>
            </a:extLst>
          </p:cNvPr>
          <p:cNvSpPr txBox="1">
            <a:spLocks noChangeArrowheads="1"/>
          </p:cNvSpPr>
          <p:nvPr/>
        </p:nvSpPr>
        <p:spPr bwMode="auto">
          <a:xfrm>
            <a:off x="3562350" y="15621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a:latin typeface="Times New Roman" panose="02020603050405020304" pitchFamily="18" charset="0"/>
              </a:rPr>
              <a:t>計收費</a:t>
            </a:r>
          </a:p>
        </p:txBody>
      </p:sp>
      <p:sp>
        <p:nvSpPr>
          <p:cNvPr id="27663" name="Text Box 15">
            <a:extLst>
              <a:ext uri="{FF2B5EF4-FFF2-40B4-BE49-F238E27FC236}">
                <a16:creationId xmlns:a16="http://schemas.microsoft.com/office/drawing/2014/main" id="{9E0B1EA0-8965-0346-0006-9CD7E7C4C398}"/>
              </a:ext>
            </a:extLst>
          </p:cNvPr>
          <p:cNvSpPr txBox="1">
            <a:spLocks noChangeArrowheads="1"/>
          </p:cNvSpPr>
          <p:nvPr/>
        </p:nvSpPr>
        <p:spPr bwMode="auto">
          <a:xfrm>
            <a:off x="6934200" y="1562100"/>
            <a:ext cx="1504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a:latin typeface="Times New Roman" panose="02020603050405020304" pitchFamily="18" charset="0"/>
              </a:rPr>
              <a:t>初審</a:t>
            </a:r>
          </a:p>
        </p:txBody>
      </p:sp>
      <p:sp>
        <p:nvSpPr>
          <p:cNvPr id="27664" name="Text Box 16">
            <a:extLst>
              <a:ext uri="{FF2B5EF4-FFF2-40B4-BE49-F238E27FC236}">
                <a16:creationId xmlns:a16="http://schemas.microsoft.com/office/drawing/2014/main" id="{735FFD32-9D69-20CA-7895-5D1DDE919479}"/>
              </a:ext>
            </a:extLst>
          </p:cNvPr>
          <p:cNvSpPr txBox="1">
            <a:spLocks noChangeArrowheads="1"/>
          </p:cNvSpPr>
          <p:nvPr/>
        </p:nvSpPr>
        <p:spPr bwMode="auto">
          <a:xfrm>
            <a:off x="6305550" y="3390900"/>
            <a:ext cx="251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a:latin typeface="Times New Roman" panose="02020603050405020304" pitchFamily="18" charset="0"/>
              </a:rPr>
              <a:t>複審核定</a:t>
            </a:r>
          </a:p>
        </p:txBody>
      </p:sp>
      <p:sp>
        <p:nvSpPr>
          <p:cNvPr id="27665" name="Text Box 17">
            <a:extLst>
              <a:ext uri="{FF2B5EF4-FFF2-40B4-BE49-F238E27FC236}">
                <a16:creationId xmlns:a16="http://schemas.microsoft.com/office/drawing/2014/main" id="{2A94C209-BAC0-E679-6B66-E77AFB8481F9}"/>
              </a:ext>
            </a:extLst>
          </p:cNvPr>
          <p:cNvSpPr txBox="1">
            <a:spLocks noChangeArrowheads="1"/>
          </p:cNvSpPr>
          <p:nvPr/>
        </p:nvSpPr>
        <p:spPr bwMode="auto">
          <a:xfrm>
            <a:off x="3848100" y="3390900"/>
            <a:ext cx="1485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a:latin typeface="Times New Roman" panose="02020603050405020304" pitchFamily="18" charset="0"/>
              </a:rPr>
              <a:t>配件</a:t>
            </a:r>
          </a:p>
        </p:txBody>
      </p:sp>
      <p:sp>
        <p:nvSpPr>
          <p:cNvPr id="27666" name="Text Box 18">
            <a:extLst>
              <a:ext uri="{FF2B5EF4-FFF2-40B4-BE49-F238E27FC236}">
                <a16:creationId xmlns:a16="http://schemas.microsoft.com/office/drawing/2014/main" id="{BBD9378C-8F49-6689-913F-8C17DA3CE707}"/>
              </a:ext>
            </a:extLst>
          </p:cNvPr>
          <p:cNvSpPr txBox="1">
            <a:spLocks noChangeArrowheads="1"/>
          </p:cNvSpPr>
          <p:nvPr/>
        </p:nvSpPr>
        <p:spPr bwMode="auto">
          <a:xfrm>
            <a:off x="1143000" y="3352800"/>
            <a:ext cx="1638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a:latin typeface="Times New Roman" panose="02020603050405020304" pitchFamily="18" charset="0"/>
              </a:rPr>
              <a:t>登錄</a:t>
            </a:r>
          </a:p>
        </p:txBody>
      </p:sp>
      <p:sp>
        <p:nvSpPr>
          <p:cNvPr id="27667" name="Text Box 19">
            <a:extLst>
              <a:ext uri="{FF2B5EF4-FFF2-40B4-BE49-F238E27FC236}">
                <a16:creationId xmlns:a16="http://schemas.microsoft.com/office/drawing/2014/main" id="{AAAE99DD-D059-2FE5-F94C-F5053AC1715A}"/>
              </a:ext>
            </a:extLst>
          </p:cNvPr>
          <p:cNvSpPr txBox="1">
            <a:spLocks noChangeArrowheads="1"/>
          </p:cNvSpPr>
          <p:nvPr/>
        </p:nvSpPr>
        <p:spPr bwMode="auto">
          <a:xfrm>
            <a:off x="1066800" y="4724400"/>
            <a:ext cx="2000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a:latin typeface="Times New Roman" panose="02020603050405020304" pitchFamily="18" charset="0"/>
              </a:rPr>
              <a:t>校對</a:t>
            </a:r>
          </a:p>
        </p:txBody>
      </p:sp>
      <p:sp>
        <p:nvSpPr>
          <p:cNvPr id="27668" name="Text Box 20">
            <a:extLst>
              <a:ext uri="{FF2B5EF4-FFF2-40B4-BE49-F238E27FC236}">
                <a16:creationId xmlns:a16="http://schemas.microsoft.com/office/drawing/2014/main" id="{3C33C01A-D022-1647-CD21-CBE5AE33DAB9}"/>
              </a:ext>
            </a:extLst>
          </p:cNvPr>
          <p:cNvSpPr txBox="1">
            <a:spLocks noChangeArrowheads="1"/>
          </p:cNvSpPr>
          <p:nvPr/>
        </p:nvSpPr>
        <p:spPr bwMode="auto">
          <a:xfrm>
            <a:off x="2876550" y="4495800"/>
            <a:ext cx="1524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a:latin typeface="Times New Roman" panose="02020603050405020304" pitchFamily="18" charset="0"/>
              </a:rPr>
              <a:t>列印書狀</a:t>
            </a:r>
          </a:p>
        </p:txBody>
      </p:sp>
      <p:sp>
        <p:nvSpPr>
          <p:cNvPr id="27669" name="Text Box 21">
            <a:extLst>
              <a:ext uri="{FF2B5EF4-FFF2-40B4-BE49-F238E27FC236}">
                <a16:creationId xmlns:a16="http://schemas.microsoft.com/office/drawing/2014/main" id="{BA2F589F-9640-B06E-B303-0AE4069BBF7E}"/>
              </a:ext>
            </a:extLst>
          </p:cNvPr>
          <p:cNvSpPr txBox="1">
            <a:spLocks noChangeArrowheads="1"/>
          </p:cNvSpPr>
          <p:nvPr/>
        </p:nvSpPr>
        <p:spPr bwMode="auto">
          <a:xfrm>
            <a:off x="5353050" y="4781550"/>
            <a:ext cx="120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a:t>用印</a:t>
            </a:r>
          </a:p>
        </p:txBody>
      </p:sp>
      <p:sp>
        <p:nvSpPr>
          <p:cNvPr id="27670" name="Text Box 22">
            <a:extLst>
              <a:ext uri="{FF2B5EF4-FFF2-40B4-BE49-F238E27FC236}">
                <a16:creationId xmlns:a16="http://schemas.microsoft.com/office/drawing/2014/main" id="{4430BA9E-7F63-3204-49FD-09130F6EA5C8}"/>
              </a:ext>
            </a:extLst>
          </p:cNvPr>
          <p:cNvSpPr txBox="1">
            <a:spLocks noChangeArrowheads="1"/>
          </p:cNvSpPr>
          <p:nvPr/>
        </p:nvSpPr>
        <p:spPr bwMode="auto">
          <a:xfrm>
            <a:off x="7467600" y="4838700"/>
            <a:ext cx="1314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a:latin typeface="Times New Roman" panose="02020603050405020304" pitchFamily="18" charset="0"/>
              </a:rPr>
              <a:t>發件</a:t>
            </a:r>
          </a:p>
        </p:txBody>
      </p:sp>
      <p:sp>
        <p:nvSpPr>
          <p:cNvPr id="27679" name="AutoShape 31">
            <a:extLst>
              <a:ext uri="{FF2B5EF4-FFF2-40B4-BE49-F238E27FC236}">
                <a16:creationId xmlns:a16="http://schemas.microsoft.com/office/drawing/2014/main" id="{9DCA487F-C63F-1B94-1984-A572EFB2BDD3}"/>
              </a:ext>
            </a:extLst>
          </p:cNvPr>
          <p:cNvSpPr>
            <a:spLocks noChangeArrowheads="1"/>
          </p:cNvSpPr>
          <p:nvPr/>
        </p:nvSpPr>
        <p:spPr bwMode="auto">
          <a:xfrm>
            <a:off x="2206625" y="1500188"/>
            <a:ext cx="1227138" cy="838200"/>
          </a:xfrm>
          <a:prstGeom prst="rightArrow">
            <a:avLst>
              <a:gd name="adj1" fmla="val 50000"/>
              <a:gd name="adj2" fmla="val 366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0" name="AutoShape 32">
            <a:extLst>
              <a:ext uri="{FF2B5EF4-FFF2-40B4-BE49-F238E27FC236}">
                <a16:creationId xmlns:a16="http://schemas.microsoft.com/office/drawing/2014/main" id="{8A87F58D-E61C-E6B6-F443-17BA12F389A7}"/>
              </a:ext>
            </a:extLst>
          </p:cNvPr>
          <p:cNvSpPr>
            <a:spLocks noChangeArrowheads="1"/>
          </p:cNvSpPr>
          <p:nvPr/>
        </p:nvSpPr>
        <p:spPr bwMode="auto">
          <a:xfrm>
            <a:off x="5464175" y="1495425"/>
            <a:ext cx="1227138" cy="838200"/>
          </a:xfrm>
          <a:prstGeom prst="rightArrow">
            <a:avLst>
              <a:gd name="adj1" fmla="val 50000"/>
              <a:gd name="adj2" fmla="val 366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1" name="AutoShape 33">
            <a:extLst>
              <a:ext uri="{FF2B5EF4-FFF2-40B4-BE49-F238E27FC236}">
                <a16:creationId xmlns:a16="http://schemas.microsoft.com/office/drawing/2014/main" id="{21471309-0270-348F-731C-07151C0F8D5B}"/>
              </a:ext>
            </a:extLst>
          </p:cNvPr>
          <p:cNvSpPr>
            <a:spLocks noChangeArrowheads="1"/>
          </p:cNvSpPr>
          <p:nvPr/>
        </p:nvSpPr>
        <p:spPr bwMode="auto">
          <a:xfrm>
            <a:off x="2216150" y="4648200"/>
            <a:ext cx="793750" cy="8382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2" name="AutoShape 34">
            <a:extLst>
              <a:ext uri="{FF2B5EF4-FFF2-40B4-BE49-F238E27FC236}">
                <a16:creationId xmlns:a16="http://schemas.microsoft.com/office/drawing/2014/main" id="{F41C094B-D808-D829-DC20-9DAF199D01CE}"/>
              </a:ext>
            </a:extLst>
          </p:cNvPr>
          <p:cNvSpPr>
            <a:spLocks noChangeArrowheads="1"/>
          </p:cNvSpPr>
          <p:nvPr/>
        </p:nvSpPr>
        <p:spPr bwMode="auto">
          <a:xfrm>
            <a:off x="4203700" y="4741863"/>
            <a:ext cx="1227138" cy="838200"/>
          </a:xfrm>
          <a:prstGeom prst="rightArrow">
            <a:avLst>
              <a:gd name="adj1" fmla="val 50000"/>
              <a:gd name="adj2" fmla="val 366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3" name="AutoShape 35">
            <a:extLst>
              <a:ext uri="{FF2B5EF4-FFF2-40B4-BE49-F238E27FC236}">
                <a16:creationId xmlns:a16="http://schemas.microsoft.com/office/drawing/2014/main" id="{537A7331-2460-964B-5703-055DFA44DC0A}"/>
              </a:ext>
            </a:extLst>
          </p:cNvPr>
          <p:cNvSpPr>
            <a:spLocks noChangeArrowheads="1"/>
          </p:cNvSpPr>
          <p:nvPr/>
        </p:nvSpPr>
        <p:spPr bwMode="auto">
          <a:xfrm>
            <a:off x="6410325" y="4743450"/>
            <a:ext cx="1035050" cy="838200"/>
          </a:xfrm>
          <a:prstGeom prst="rightArrow">
            <a:avLst>
              <a:gd name="adj1" fmla="val 50000"/>
              <a:gd name="adj2" fmla="val 3087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4" name="AutoShape 36">
            <a:extLst>
              <a:ext uri="{FF2B5EF4-FFF2-40B4-BE49-F238E27FC236}">
                <a16:creationId xmlns:a16="http://schemas.microsoft.com/office/drawing/2014/main" id="{3AA8F2C3-88FE-8E88-9399-A6BC60297010}"/>
              </a:ext>
            </a:extLst>
          </p:cNvPr>
          <p:cNvSpPr>
            <a:spLocks noChangeArrowheads="1"/>
          </p:cNvSpPr>
          <p:nvPr/>
        </p:nvSpPr>
        <p:spPr bwMode="auto">
          <a:xfrm>
            <a:off x="7280275" y="2362200"/>
            <a:ext cx="571500" cy="1042988"/>
          </a:xfrm>
          <a:prstGeom prst="downArrow">
            <a:avLst>
              <a:gd name="adj1" fmla="val 50000"/>
              <a:gd name="adj2" fmla="val 456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6" name="AutoShape 38">
            <a:extLst>
              <a:ext uri="{FF2B5EF4-FFF2-40B4-BE49-F238E27FC236}">
                <a16:creationId xmlns:a16="http://schemas.microsoft.com/office/drawing/2014/main" id="{C374611D-3008-4747-2966-65F81F9B9F41}"/>
              </a:ext>
            </a:extLst>
          </p:cNvPr>
          <p:cNvSpPr>
            <a:spLocks noChangeArrowheads="1"/>
          </p:cNvSpPr>
          <p:nvPr/>
        </p:nvSpPr>
        <p:spPr bwMode="auto">
          <a:xfrm>
            <a:off x="1457325" y="3979863"/>
            <a:ext cx="571500" cy="885825"/>
          </a:xfrm>
          <a:prstGeom prst="downArrow">
            <a:avLst>
              <a:gd name="adj1" fmla="val 50000"/>
              <a:gd name="adj2" fmla="val 38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7" name="AutoShape 39">
            <a:extLst>
              <a:ext uri="{FF2B5EF4-FFF2-40B4-BE49-F238E27FC236}">
                <a16:creationId xmlns:a16="http://schemas.microsoft.com/office/drawing/2014/main" id="{CF11A601-56A7-A209-F9A8-14E4F2D2ED42}"/>
              </a:ext>
            </a:extLst>
          </p:cNvPr>
          <p:cNvSpPr>
            <a:spLocks noChangeArrowheads="1"/>
          </p:cNvSpPr>
          <p:nvPr/>
        </p:nvSpPr>
        <p:spPr bwMode="auto">
          <a:xfrm>
            <a:off x="5091113" y="3390900"/>
            <a:ext cx="1235075" cy="682625"/>
          </a:xfrm>
          <a:prstGeom prst="leftArrow">
            <a:avLst>
              <a:gd name="adj1" fmla="val 50000"/>
              <a:gd name="adj2" fmla="val 452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9" name="AutoShape 41">
            <a:extLst>
              <a:ext uri="{FF2B5EF4-FFF2-40B4-BE49-F238E27FC236}">
                <a16:creationId xmlns:a16="http://schemas.microsoft.com/office/drawing/2014/main" id="{F4997B38-D143-AF06-AD91-A671C61E36AB}"/>
              </a:ext>
            </a:extLst>
          </p:cNvPr>
          <p:cNvSpPr>
            <a:spLocks noChangeArrowheads="1"/>
          </p:cNvSpPr>
          <p:nvPr/>
        </p:nvSpPr>
        <p:spPr bwMode="auto">
          <a:xfrm>
            <a:off x="2563813" y="3417888"/>
            <a:ext cx="1235075" cy="682625"/>
          </a:xfrm>
          <a:prstGeom prst="leftArrow">
            <a:avLst>
              <a:gd name="adj1" fmla="val 50000"/>
              <a:gd name="adj2" fmla="val 452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90" name="AutoShape 42">
            <a:hlinkClick r:id="" action="ppaction://hlinkshowjump?jump=previousslide" highlightClick="1"/>
            <a:extLst>
              <a:ext uri="{FF2B5EF4-FFF2-40B4-BE49-F238E27FC236}">
                <a16:creationId xmlns:a16="http://schemas.microsoft.com/office/drawing/2014/main" id="{ECAEB6FF-0E87-4B3A-2FA0-9F7425689011}"/>
              </a:ext>
            </a:extLst>
          </p:cNvPr>
          <p:cNvSpPr>
            <a:spLocks noChangeArrowheads="1"/>
          </p:cNvSpPr>
          <p:nvPr/>
        </p:nvSpPr>
        <p:spPr bwMode="auto">
          <a:xfrm>
            <a:off x="8229600" y="6096000"/>
            <a:ext cx="609600" cy="5334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91" name="AutoShape 43">
            <a:hlinkClick r:id="" action="ppaction://hlinkshowjump?jump=nextslide" highlightClick="1"/>
            <a:extLst>
              <a:ext uri="{FF2B5EF4-FFF2-40B4-BE49-F238E27FC236}">
                <a16:creationId xmlns:a16="http://schemas.microsoft.com/office/drawing/2014/main" id="{B76D98A2-5BC4-FEC6-86E0-7BE4485A968A}"/>
              </a:ext>
            </a:extLst>
          </p:cNvPr>
          <p:cNvSpPr>
            <a:spLocks noChangeArrowheads="1"/>
          </p:cNvSpPr>
          <p:nvPr/>
        </p:nvSpPr>
        <p:spPr bwMode="auto">
          <a:xfrm>
            <a:off x="7620000" y="6096000"/>
            <a:ext cx="533400" cy="5334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7660"/>
                                        </p:tgtEl>
                                        <p:attrNameLst>
                                          <p:attrName>style.visibility</p:attrName>
                                        </p:attrNameLst>
                                      </p:cBhvr>
                                      <p:to>
                                        <p:strVal val="visible"/>
                                      </p:to>
                                    </p:set>
                                  </p:childTnLst>
                                </p:cTn>
                              </p:par>
                            </p:childTnLst>
                          </p:cTn>
                        </p:par>
                        <p:par>
                          <p:cTn id="7" fill="hold" nodeType="afterGroup">
                            <p:stCondLst>
                              <p:cond delay="150"/>
                            </p:stCondLst>
                            <p:childTnLst>
                              <p:par>
                                <p:cTn id="8" presetID="1" presetClass="entr" presetSubtype="0" fill="hold" nodeType="afterEffect">
                                  <p:stCondLst>
                                    <p:cond delay="0"/>
                                  </p:stCondLst>
                                  <p:childTnLst>
                                    <p:set>
                                      <p:cBhvr>
                                        <p:cTn id="9" dur="1" fill="hold">
                                          <p:stCondLst>
                                            <p:cond delay="499"/>
                                          </p:stCondLst>
                                        </p:cTn>
                                        <p:tgtEl>
                                          <p:spTgt spid="27679"/>
                                        </p:tgtEl>
                                        <p:attrNameLst>
                                          <p:attrName>style.visibility</p:attrName>
                                        </p:attrNameLst>
                                      </p:cBhvr>
                                      <p:to>
                                        <p:strVal val="visible"/>
                                      </p:to>
                                    </p:set>
                                  </p:childTnLst>
                                </p:cTn>
                              </p:par>
                            </p:childTnLst>
                          </p:cTn>
                        </p:par>
                        <p:par>
                          <p:cTn id="10" fill="hold" nodeType="afterGroup">
                            <p:stCondLst>
                              <p:cond delay="650"/>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27661"/>
                                        </p:tgtEl>
                                        <p:attrNameLst>
                                          <p:attrName>style.visibility</p:attrName>
                                        </p:attrNameLst>
                                      </p:cBhvr>
                                      <p:to>
                                        <p:strVal val="visible"/>
                                      </p:to>
                                    </p:set>
                                  </p:childTnLst>
                                </p:cTn>
                              </p:par>
                            </p:childTnLst>
                          </p:cTn>
                        </p:par>
                        <p:par>
                          <p:cTn id="13" fill="hold" nodeType="afterGroup">
                            <p:stCondLst>
                              <p:cond delay="875"/>
                            </p:stCondLst>
                            <p:childTnLst>
                              <p:par>
                                <p:cTn id="14" presetID="1" presetClass="entr" presetSubtype="0" fill="hold" nodeType="afterEffect">
                                  <p:stCondLst>
                                    <p:cond delay="0"/>
                                  </p:stCondLst>
                                  <p:childTnLst>
                                    <p:set>
                                      <p:cBhvr>
                                        <p:cTn id="15" dur="1" fill="hold">
                                          <p:stCondLst>
                                            <p:cond delay="499"/>
                                          </p:stCondLst>
                                        </p:cTn>
                                        <p:tgtEl>
                                          <p:spTgt spid="27680"/>
                                        </p:tgtEl>
                                        <p:attrNameLst>
                                          <p:attrName>style.visibility</p:attrName>
                                        </p:attrNameLst>
                                      </p:cBhvr>
                                      <p:to>
                                        <p:strVal val="visible"/>
                                      </p:to>
                                    </p:set>
                                  </p:childTnLst>
                                </p:cTn>
                              </p:par>
                            </p:childTnLst>
                          </p:cTn>
                        </p:par>
                        <p:par>
                          <p:cTn id="16" fill="hold" nodeType="afterGroup">
                            <p:stCondLst>
                              <p:cond delay="1375"/>
                            </p:stCondLst>
                            <p:childTnLst>
                              <p:par>
                                <p:cTn id="17" presetID="1" presetClass="entr" presetSubtype="0" fill="hold" grpId="0" nodeType="afterEffect">
                                  <p:stCondLst>
                                    <p:cond delay="0"/>
                                  </p:stCondLst>
                                  <p:childTnLst>
                                    <p:set>
                                      <p:cBhvr>
                                        <p:cTn id="18" dur="1" fill="hold">
                                          <p:stCondLst>
                                            <p:cond delay="499"/>
                                          </p:stCondLst>
                                        </p:cTn>
                                        <p:tgtEl>
                                          <p:spTgt spid="27663"/>
                                        </p:tgtEl>
                                        <p:attrNameLst>
                                          <p:attrName>style.visibility</p:attrName>
                                        </p:attrNameLst>
                                      </p:cBhvr>
                                      <p:to>
                                        <p:strVal val="visible"/>
                                      </p:to>
                                    </p:set>
                                  </p:childTnLst>
                                </p:cTn>
                              </p:par>
                            </p:childTnLst>
                          </p:cTn>
                        </p:par>
                        <p:par>
                          <p:cTn id="19" fill="hold" nodeType="afterGroup">
                            <p:stCondLst>
                              <p:cond delay="1875"/>
                            </p:stCondLst>
                            <p:childTnLst>
                              <p:par>
                                <p:cTn id="20" presetID="1" presetClass="entr" presetSubtype="0" fill="hold" nodeType="afterEffect">
                                  <p:stCondLst>
                                    <p:cond delay="0"/>
                                  </p:stCondLst>
                                  <p:childTnLst>
                                    <p:set>
                                      <p:cBhvr>
                                        <p:cTn id="21" dur="1" fill="hold">
                                          <p:stCondLst>
                                            <p:cond delay="499"/>
                                          </p:stCondLst>
                                        </p:cTn>
                                        <p:tgtEl>
                                          <p:spTgt spid="27684"/>
                                        </p:tgtEl>
                                        <p:attrNameLst>
                                          <p:attrName>style.visibility</p:attrName>
                                        </p:attrNameLst>
                                      </p:cBhvr>
                                      <p:to>
                                        <p:strVal val="visible"/>
                                      </p:to>
                                    </p:set>
                                  </p:childTnLst>
                                </p:cTn>
                              </p:par>
                            </p:childTnLst>
                          </p:cTn>
                        </p:par>
                        <p:par>
                          <p:cTn id="22" fill="hold" nodeType="afterGroup">
                            <p:stCondLst>
                              <p:cond delay="2375"/>
                            </p:stCondLst>
                            <p:childTnLst>
                              <p:par>
                                <p:cTn id="23" presetID="1" presetClass="entr" presetSubtype="0" fill="hold" grpId="0" nodeType="afterEffect">
                                  <p:stCondLst>
                                    <p:cond delay="0"/>
                                  </p:stCondLst>
                                  <p:iterate type="lt">
                                    <p:tmAbs val="75"/>
                                  </p:iterate>
                                  <p:childTnLst>
                                    <p:set>
                                      <p:cBhvr>
                                        <p:cTn id="24" dur="1" fill="hold">
                                          <p:stCondLst>
                                            <p:cond delay="74"/>
                                          </p:stCondLst>
                                        </p:cTn>
                                        <p:tgtEl>
                                          <p:spTgt spid="27664"/>
                                        </p:tgtEl>
                                        <p:attrNameLst>
                                          <p:attrName>style.visibility</p:attrName>
                                        </p:attrNameLst>
                                      </p:cBhvr>
                                      <p:to>
                                        <p:strVal val="visible"/>
                                      </p:to>
                                    </p:set>
                                  </p:childTnLst>
                                </p:cTn>
                              </p:par>
                            </p:childTnLst>
                          </p:cTn>
                        </p:par>
                        <p:par>
                          <p:cTn id="25" fill="hold" nodeType="afterGroup">
                            <p:stCondLst>
                              <p:cond delay="2675"/>
                            </p:stCondLst>
                            <p:childTnLst>
                              <p:par>
                                <p:cTn id="26" presetID="1" presetClass="entr" presetSubtype="0" fill="hold" nodeType="afterEffect">
                                  <p:stCondLst>
                                    <p:cond delay="0"/>
                                  </p:stCondLst>
                                  <p:childTnLst>
                                    <p:set>
                                      <p:cBhvr>
                                        <p:cTn id="27" dur="1" fill="hold">
                                          <p:stCondLst>
                                            <p:cond delay="499"/>
                                          </p:stCondLst>
                                        </p:cTn>
                                        <p:tgtEl>
                                          <p:spTgt spid="27687"/>
                                        </p:tgtEl>
                                        <p:attrNameLst>
                                          <p:attrName>style.visibility</p:attrName>
                                        </p:attrNameLst>
                                      </p:cBhvr>
                                      <p:to>
                                        <p:strVal val="visible"/>
                                      </p:to>
                                    </p:set>
                                  </p:childTnLst>
                                </p:cTn>
                              </p:par>
                            </p:childTnLst>
                          </p:cTn>
                        </p:par>
                        <p:par>
                          <p:cTn id="28" fill="hold" nodeType="afterGroup">
                            <p:stCondLst>
                              <p:cond delay="3175"/>
                            </p:stCondLst>
                            <p:childTnLst>
                              <p:par>
                                <p:cTn id="29" presetID="1" presetClass="entr" presetSubtype="0" fill="hold" grpId="0" nodeType="afterEffect">
                                  <p:stCondLst>
                                    <p:cond delay="0"/>
                                  </p:stCondLst>
                                  <p:childTnLst>
                                    <p:set>
                                      <p:cBhvr>
                                        <p:cTn id="30" dur="1" fill="hold">
                                          <p:stCondLst>
                                            <p:cond delay="499"/>
                                          </p:stCondLst>
                                        </p:cTn>
                                        <p:tgtEl>
                                          <p:spTgt spid="27665"/>
                                        </p:tgtEl>
                                        <p:attrNameLst>
                                          <p:attrName>style.visibility</p:attrName>
                                        </p:attrNameLst>
                                      </p:cBhvr>
                                      <p:to>
                                        <p:strVal val="visible"/>
                                      </p:to>
                                    </p:set>
                                  </p:childTnLst>
                                </p:cTn>
                              </p:par>
                            </p:childTnLst>
                          </p:cTn>
                        </p:par>
                        <p:par>
                          <p:cTn id="31" fill="hold" nodeType="afterGroup">
                            <p:stCondLst>
                              <p:cond delay="3675"/>
                            </p:stCondLst>
                            <p:childTnLst>
                              <p:par>
                                <p:cTn id="32" presetID="1" presetClass="entr" presetSubtype="0" fill="hold" nodeType="afterEffect">
                                  <p:stCondLst>
                                    <p:cond delay="0"/>
                                  </p:stCondLst>
                                  <p:childTnLst>
                                    <p:set>
                                      <p:cBhvr>
                                        <p:cTn id="33" dur="1" fill="hold">
                                          <p:stCondLst>
                                            <p:cond delay="499"/>
                                          </p:stCondLst>
                                        </p:cTn>
                                        <p:tgtEl>
                                          <p:spTgt spid="27689"/>
                                        </p:tgtEl>
                                        <p:attrNameLst>
                                          <p:attrName>style.visibility</p:attrName>
                                        </p:attrNameLst>
                                      </p:cBhvr>
                                      <p:to>
                                        <p:strVal val="visible"/>
                                      </p:to>
                                    </p:set>
                                  </p:childTnLst>
                                </p:cTn>
                              </p:par>
                            </p:childTnLst>
                          </p:cTn>
                        </p:par>
                        <p:par>
                          <p:cTn id="34" fill="hold" nodeType="afterGroup">
                            <p:stCondLst>
                              <p:cond delay="4175"/>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27666"/>
                                        </p:tgtEl>
                                        <p:attrNameLst>
                                          <p:attrName>style.visibility</p:attrName>
                                        </p:attrNameLst>
                                      </p:cBhvr>
                                      <p:to>
                                        <p:strVal val="visible"/>
                                      </p:to>
                                    </p:set>
                                  </p:childTnLst>
                                </p:cTn>
                              </p:par>
                            </p:childTnLst>
                          </p:cTn>
                        </p:par>
                        <p:par>
                          <p:cTn id="37" fill="hold" nodeType="afterGroup">
                            <p:stCondLst>
                              <p:cond delay="4325"/>
                            </p:stCondLst>
                            <p:childTnLst>
                              <p:par>
                                <p:cTn id="38" presetID="1" presetClass="entr" presetSubtype="0" fill="hold" nodeType="afterEffect">
                                  <p:stCondLst>
                                    <p:cond delay="0"/>
                                  </p:stCondLst>
                                  <p:childTnLst>
                                    <p:set>
                                      <p:cBhvr>
                                        <p:cTn id="39" dur="1" fill="hold">
                                          <p:stCondLst>
                                            <p:cond delay="499"/>
                                          </p:stCondLst>
                                        </p:cTn>
                                        <p:tgtEl>
                                          <p:spTgt spid="27686"/>
                                        </p:tgtEl>
                                        <p:attrNameLst>
                                          <p:attrName>style.visibility</p:attrName>
                                        </p:attrNameLst>
                                      </p:cBhvr>
                                      <p:to>
                                        <p:strVal val="visible"/>
                                      </p:to>
                                    </p:set>
                                  </p:childTnLst>
                                </p:cTn>
                              </p:par>
                            </p:childTnLst>
                          </p:cTn>
                        </p:par>
                        <p:par>
                          <p:cTn id="40" fill="hold" nodeType="afterGroup">
                            <p:stCondLst>
                              <p:cond delay="4825"/>
                            </p:stCondLst>
                            <p:childTnLst>
                              <p:par>
                                <p:cTn id="41" presetID="1" presetClass="entr" presetSubtype="0" fill="hold" grpId="0" nodeType="afterEffect">
                                  <p:stCondLst>
                                    <p:cond delay="0"/>
                                  </p:stCondLst>
                                  <p:iterate type="lt">
                                    <p:tmAbs val="75"/>
                                  </p:iterate>
                                  <p:childTnLst>
                                    <p:set>
                                      <p:cBhvr>
                                        <p:cTn id="42" dur="1" fill="hold">
                                          <p:stCondLst>
                                            <p:cond delay="74"/>
                                          </p:stCondLst>
                                        </p:cTn>
                                        <p:tgtEl>
                                          <p:spTgt spid="27667"/>
                                        </p:tgtEl>
                                        <p:attrNameLst>
                                          <p:attrName>style.visibility</p:attrName>
                                        </p:attrNameLst>
                                      </p:cBhvr>
                                      <p:to>
                                        <p:strVal val="visible"/>
                                      </p:to>
                                    </p:set>
                                  </p:childTnLst>
                                </p:cTn>
                              </p:par>
                            </p:childTnLst>
                          </p:cTn>
                        </p:par>
                        <p:par>
                          <p:cTn id="43" fill="hold" nodeType="afterGroup">
                            <p:stCondLst>
                              <p:cond delay="4975"/>
                            </p:stCondLst>
                            <p:childTnLst>
                              <p:par>
                                <p:cTn id="44" presetID="1" presetClass="entr" presetSubtype="0" fill="hold" nodeType="afterEffect">
                                  <p:stCondLst>
                                    <p:cond delay="0"/>
                                  </p:stCondLst>
                                  <p:childTnLst>
                                    <p:set>
                                      <p:cBhvr>
                                        <p:cTn id="45" dur="1" fill="hold">
                                          <p:stCondLst>
                                            <p:cond delay="499"/>
                                          </p:stCondLst>
                                        </p:cTn>
                                        <p:tgtEl>
                                          <p:spTgt spid="27681"/>
                                        </p:tgtEl>
                                        <p:attrNameLst>
                                          <p:attrName>style.visibility</p:attrName>
                                        </p:attrNameLst>
                                      </p:cBhvr>
                                      <p:to>
                                        <p:strVal val="visible"/>
                                      </p:to>
                                    </p:set>
                                  </p:childTnLst>
                                </p:cTn>
                              </p:par>
                            </p:childTnLst>
                          </p:cTn>
                        </p:par>
                        <p:par>
                          <p:cTn id="46" fill="hold" nodeType="afterGroup">
                            <p:stCondLst>
                              <p:cond delay="5475"/>
                            </p:stCondLst>
                            <p:childTnLst>
                              <p:par>
                                <p:cTn id="47" presetID="1" presetClass="entr" presetSubtype="0" fill="hold" grpId="0" nodeType="afterEffect">
                                  <p:stCondLst>
                                    <p:cond delay="0"/>
                                  </p:stCondLst>
                                  <p:childTnLst>
                                    <p:set>
                                      <p:cBhvr>
                                        <p:cTn id="48" dur="1" fill="hold">
                                          <p:stCondLst>
                                            <p:cond delay="499"/>
                                          </p:stCondLst>
                                        </p:cTn>
                                        <p:tgtEl>
                                          <p:spTgt spid="27668"/>
                                        </p:tgtEl>
                                        <p:attrNameLst>
                                          <p:attrName>style.visibility</p:attrName>
                                        </p:attrNameLst>
                                      </p:cBhvr>
                                      <p:to>
                                        <p:strVal val="visible"/>
                                      </p:to>
                                    </p:set>
                                  </p:childTnLst>
                                </p:cTn>
                              </p:par>
                            </p:childTnLst>
                          </p:cTn>
                        </p:par>
                        <p:par>
                          <p:cTn id="49" fill="hold" nodeType="afterGroup">
                            <p:stCondLst>
                              <p:cond delay="5975"/>
                            </p:stCondLst>
                            <p:childTnLst>
                              <p:par>
                                <p:cTn id="50" presetID="1" presetClass="entr" presetSubtype="0" fill="hold" nodeType="afterEffect">
                                  <p:stCondLst>
                                    <p:cond delay="0"/>
                                  </p:stCondLst>
                                  <p:childTnLst>
                                    <p:set>
                                      <p:cBhvr>
                                        <p:cTn id="51" dur="1" fill="hold">
                                          <p:stCondLst>
                                            <p:cond delay="499"/>
                                          </p:stCondLst>
                                        </p:cTn>
                                        <p:tgtEl>
                                          <p:spTgt spid="27682"/>
                                        </p:tgtEl>
                                        <p:attrNameLst>
                                          <p:attrName>style.visibility</p:attrName>
                                        </p:attrNameLst>
                                      </p:cBhvr>
                                      <p:to>
                                        <p:strVal val="visible"/>
                                      </p:to>
                                    </p:set>
                                  </p:childTnLst>
                                </p:cTn>
                              </p:par>
                            </p:childTnLst>
                          </p:cTn>
                        </p:par>
                        <p:par>
                          <p:cTn id="52" fill="hold" nodeType="afterGroup">
                            <p:stCondLst>
                              <p:cond delay="6475"/>
                            </p:stCondLst>
                            <p:childTnLst>
                              <p:par>
                                <p:cTn id="53" presetID="1" presetClass="entr" presetSubtype="0" fill="hold" grpId="0" nodeType="afterEffect">
                                  <p:stCondLst>
                                    <p:cond delay="0"/>
                                  </p:stCondLst>
                                  <p:childTnLst>
                                    <p:set>
                                      <p:cBhvr>
                                        <p:cTn id="54" dur="1" fill="hold">
                                          <p:stCondLst>
                                            <p:cond delay="499"/>
                                          </p:stCondLst>
                                        </p:cTn>
                                        <p:tgtEl>
                                          <p:spTgt spid="27669"/>
                                        </p:tgtEl>
                                        <p:attrNameLst>
                                          <p:attrName>style.visibility</p:attrName>
                                        </p:attrNameLst>
                                      </p:cBhvr>
                                      <p:to>
                                        <p:strVal val="visible"/>
                                      </p:to>
                                    </p:set>
                                  </p:childTnLst>
                                </p:cTn>
                              </p:par>
                            </p:childTnLst>
                          </p:cTn>
                        </p:par>
                        <p:par>
                          <p:cTn id="55" fill="hold" nodeType="afterGroup">
                            <p:stCondLst>
                              <p:cond delay="6975"/>
                            </p:stCondLst>
                            <p:childTnLst>
                              <p:par>
                                <p:cTn id="56" presetID="1" presetClass="entr" presetSubtype="0" fill="hold" nodeType="afterEffect">
                                  <p:stCondLst>
                                    <p:cond delay="0"/>
                                  </p:stCondLst>
                                  <p:childTnLst>
                                    <p:set>
                                      <p:cBhvr>
                                        <p:cTn id="57" dur="1" fill="hold">
                                          <p:stCondLst>
                                            <p:cond delay="499"/>
                                          </p:stCondLst>
                                        </p:cTn>
                                        <p:tgtEl>
                                          <p:spTgt spid="27683"/>
                                        </p:tgtEl>
                                        <p:attrNameLst>
                                          <p:attrName>style.visibility</p:attrName>
                                        </p:attrNameLst>
                                      </p:cBhvr>
                                      <p:to>
                                        <p:strVal val="visible"/>
                                      </p:to>
                                    </p:set>
                                  </p:childTnLst>
                                </p:cTn>
                              </p:par>
                            </p:childTnLst>
                          </p:cTn>
                        </p:par>
                        <p:par>
                          <p:cTn id="58" fill="hold" nodeType="afterGroup">
                            <p:stCondLst>
                              <p:cond delay="7475"/>
                            </p:stCondLst>
                            <p:childTnLst>
                              <p:par>
                                <p:cTn id="59" presetID="1" presetClass="entr" presetSubtype="0" fill="hold" grpId="0" nodeType="afterEffect">
                                  <p:stCondLst>
                                    <p:cond delay="0"/>
                                  </p:stCondLst>
                                  <p:childTnLst>
                                    <p:set>
                                      <p:cBhvr>
                                        <p:cTn id="60" dur="1" fill="hold">
                                          <p:stCondLst>
                                            <p:cond delay="499"/>
                                          </p:stCondLst>
                                        </p:cTn>
                                        <p:tgtEl>
                                          <p:spTgt spid="27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0" grpId="0" autoUpdateAnimBg="0"/>
      <p:bldP spid="27661" grpId="0" autoUpdateAnimBg="0"/>
      <p:bldP spid="27663" grpId="0" autoUpdateAnimBg="0"/>
      <p:bldP spid="27664" grpId="0" autoUpdateAnimBg="0"/>
      <p:bldP spid="27665" grpId="0" autoUpdateAnimBg="0"/>
      <p:bldP spid="27666" grpId="0" autoUpdateAnimBg="0"/>
      <p:bldP spid="27667" grpId="0" autoUpdateAnimBg="0"/>
      <p:bldP spid="27668" grpId="0" autoUpdateAnimBg="0"/>
      <p:bldP spid="27669" grpId="0" autoUpdateAnimBg="0"/>
      <p:bldP spid="2767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D1B48FD-D88B-41C6-E678-CEC31CEC0D1A}"/>
              </a:ext>
            </a:extLst>
          </p:cNvPr>
          <p:cNvSpPr>
            <a:spLocks noGrp="1" noChangeArrowheads="1"/>
          </p:cNvSpPr>
          <p:nvPr>
            <p:ph type="title"/>
          </p:nvPr>
        </p:nvSpPr>
        <p:spPr/>
        <p:txBody>
          <a:bodyPr/>
          <a:lstStyle/>
          <a:p>
            <a:r>
              <a:rPr lang="zh-TW" altLang="en-US">
                <a:ea typeface="標楷體" panose="03000509000000000000" pitchFamily="65" charset="-120"/>
              </a:rPr>
              <a:t>登記費及罰鍰</a:t>
            </a:r>
          </a:p>
        </p:txBody>
      </p:sp>
      <p:sp>
        <p:nvSpPr>
          <p:cNvPr id="28675" name="Rectangle 3">
            <a:extLst>
              <a:ext uri="{FF2B5EF4-FFF2-40B4-BE49-F238E27FC236}">
                <a16:creationId xmlns:a16="http://schemas.microsoft.com/office/drawing/2014/main" id="{474FD3C0-3F1B-E556-36FF-FFDC89917C37}"/>
              </a:ext>
            </a:extLst>
          </p:cNvPr>
          <p:cNvSpPr>
            <a:spLocks noGrp="1" noChangeArrowheads="1"/>
          </p:cNvSpPr>
          <p:nvPr>
            <p:ph type="body" idx="1"/>
          </p:nvPr>
        </p:nvSpPr>
        <p:spPr/>
        <p:txBody>
          <a:bodyPr/>
          <a:lstStyle/>
          <a:p>
            <a:r>
              <a:rPr lang="zh-TW" altLang="en-US">
                <a:latin typeface="標楷體" panose="03000509000000000000" pitchFamily="65" charset="-120"/>
                <a:ea typeface="標楷體" panose="03000509000000000000" pitchFamily="65" charset="-120"/>
              </a:rPr>
              <a:t>登記費按申報地價</a:t>
            </a:r>
            <a:r>
              <a:rPr lang="zh-TW" altLang="en-US">
                <a:solidFill>
                  <a:srgbClr val="FF0000"/>
                </a:solidFill>
                <a:latin typeface="標楷體" panose="03000509000000000000" pitchFamily="65" charset="-120"/>
                <a:ea typeface="標楷體" panose="03000509000000000000" pitchFamily="65" charset="-120"/>
              </a:rPr>
              <a:t>千分之一</a:t>
            </a:r>
            <a:r>
              <a:rPr lang="zh-TW" altLang="en-US">
                <a:latin typeface="標楷體" panose="03000509000000000000" pitchFamily="65" charset="-120"/>
                <a:ea typeface="標楷體" panose="03000509000000000000" pitchFamily="65" charset="-120"/>
              </a:rPr>
              <a:t>計徵</a:t>
            </a:r>
          </a:p>
          <a:p>
            <a:r>
              <a:rPr lang="zh-TW" altLang="en-US">
                <a:latin typeface="標楷體" panose="03000509000000000000" pitchFamily="65" charset="-120"/>
                <a:ea typeface="標楷體" panose="03000509000000000000" pitchFamily="65" charset="-120"/>
              </a:rPr>
              <a:t>書狀費</a:t>
            </a:r>
            <a:r>
              <a:rPr lang="zh-TW" altLang="en-US">
                <a:solidFill>
                  <a:srgbClr val="FF0000"/>
                </a:solidFill>
                <a:latin typeface="標楷體" panose="03000509000000000000" pitchFamily="65" charset="-120"/>
                <a:ea typeface="標楷體" panose="03000509000000000000" pitchFamily="65" charset="-120"/>
              </a:rPr>
              <a:t>每張新台幣80元</a:t>
            </a:r>
          </a:p>
          <a:p>
            <a:r>
              <a:rPr lang="zh-TW" altLang="en-US">
                <a:latin typeface="標楷體" panose="03000509000000000000" pitchFamily="65" charset="-120"/>
                <a:ea typeface="標楷體" panose="03000509000000000000" pitchFamily="65" charset="-120"/>
              </a:rPr>
              <a:t>罰鍰自訂立契約後一個月內申請變更登記逾期者</a:t>
            </a:r>
            <a:r>
              <a:rPr lang="zh-TW" altLang="en-US">
                <a:solidFill>
                  <a:srgbClr val="FF0000"/>
                </a:solidFill>
                <a:latin typeface="標楷體" panose="03000509000000000000" pitchFamily="65" charset="-120"/>
                <a:ea typeface="標楷體" panose="03000509000000000000" pitchFamily="65" charset="-120"/>
              </a:rPr>
              <a:t>每逾一個月應繳納登記費額一倍之罰鍰</a:t>
            </a:r>
            <a:r>
              <a:rPr lang="zh-TW" altLang="en-US">
                <a:latin typeface="標楷體" panose="03000509000000000000" pitchFamily="65" charset="-120"/>
                <a:ea typeface="標楷體" panose="03000509000000000000" pitchFamily="65" charset="-120"/>
              </a:rPr>
              <a:t>但最高不得超過20倍</a:t>
            </a:r>
          </a:p>
        </p:txBody>
      </p:sp>
      <p:sp>
        <p:nvSpPr>
          <p:cNvPr id="28676" name="AutoShape 4">
            <a:hlinkClick r:id="" action="ppaction://hlinkshowjump?jump=previousslide" highlightClick="1"/>
            <a:extLst>
              <a:ext uri="{FF2B5EF4-FFF2-40B4-BE49-F238E27FC236}">
                <a16:creationId xmlns:a16="http://schemas.microsoft.com/office/drawing/2014/main" id="{26FB590A-9E0D-818F-3B23-6638640548D5}"/>
              </a:ext>
            </a:extLst>
          </p:cNvPr>
          <p:cNvSpPr>
            <a:spLocks noChangeArrowheads="1"/>
          </p:cNvSpPr>
          <p:nvPr/>
        </p:nvSpPr>
        <p:spPr bwMode="auto">
          <a:xfrm>
            <a:off x="8077200" y="5486400"/>
            <a:ext cx="609600" cy="5334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677" name="AutoShape 5">
            <a:hlinkClick r:id="" action="ppaction://hlinkshowjump?jump=nextslide" highlightClick="1"/>
            <a:extLst>
              <a:ext uri="{FF2B5EF4-FFF2-40B4-BE49-F238E27FC236}">
                <a16:creationId xmlns:a16="http://schemas.microsoft.com/office/drawing/2014/main" id="{52C6E308-3997-0162-47FE-1535CA51BFB0}"/>
              </a:ext>
            </a:extLst>
          </p:cNvPr>
          <p:cNvSpPr>
            <a:spLocks noChangeArrowheads="1"/>
          </p:cNvSpPr>
          <p:nvPr/>
        </p:nvSpPr>
        <p:spPr bwMode="auto">
          <a:xfrm>
            <a:off x="7391400" y="5486400"/>
            <a:ext cx="533400" cy="5334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8675">
                                            <p:txEl>
                                              <p:pRg st="0" end="0"/>
                                            </p:txEl>
                                          </p:spTgt>
                                        </p:tgtEl>
                                        <p:attrNameLst>
                                          <p:attrName>style.visibility</p:attrName>
                                        </p:attrNameLst>
                                      </p:cBhvr>
                                      <p:to>
                                        <p:strVal val="visible"/>
                                      </p:to>
                                    </p:set>
                                  </p:childTnLst>
                                </p:cTn>
                              </p:par>
                            </p:childTnLst>
                          </p:cTn>
                        </p:par>
                        <p:par>
                          <p:cTn id="7" fill="hold" nodeType="afterGroup">
                            <p:stCondLst>
                              <p:cond delay="105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28675">
                                            <p:txEl>
                                              <p:pRg st="1" end="1"/>
                                            </p:txEl>
                                          </p:spTgt>
                                        </p:tgtEl>
                                        <p:attrNameLst>
                                          <p:attrName>style.visibility</p:attrName>
                                        </p:attrNameLst>
                                      </p:cBhvr>
                                      <p:to>
                                        <p:strVal val="visible"/>
                                      </p:to>
                                    </p:set>
                                  </p:childTnLst>
                                </p:cTn>
                              </p:par>
                            </p:childTnLst>
                          </p:cTn>
                        </p:par>
                        <p:par>
                          <p:cTn id="10" fill="hold" nodeType="afterGroup">
                            <p:stCondLst>
                              <p:cond delay="1875"/>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5F52B74-7A5E-700D-552A-B4372E1021F0}"/>
              </a:ext>
            </a:extLst>
          </p:cNvPr>
          <p:cNvSpPr>
            <a:spLocks noGrp="1" noChangeArrowheads="1"/>
          </p:cNvSpPr>
          <p:nvPr>
            <p:ph type="title"/>
          </p:nvPr>
        </p:nvSpPr>
        <p:spPr/>
        <p:txBody>
          <a:bodyPr/>
          <a:lstStyle/>
          <a:p>
            <a:r>
              <a:rPr lang="zh-TW" altLang="en-US">
                <a:ea typeface="標楷體" panose="03000509000000000000" pitchFamily="65" charset="-120"/>
              </a:rPr>
              <a:t>買賣登記書寫範例</a:t>
            </a:r>
          </a:p>
        </p:txBody>
      </p:sp>
      <p:pic>
        <p:nvPicPr>
          <p:cNvPr id="29700" name="Picture 4">
            <a:extLst>
              <a:ext uri="{FF2B5EF4-FFF2-40B4-BE49-F238E27FC236}">
                <a16:creationId xmlns:a16="http://schemas.microsoft.com/office/drawing/2014/main" id="{0A13326B-7453-04C0-1F36-CC7800B51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75" y="1454150"/>
            <a:ext cx="7924800" cy="5360988"/>
          </a:xfrm>
          <a:prstGeom prst="rect">
            <a:avLst/>
          </a:prstGeom>
          <a:noFill/>
          <a:extLst>
            <a:ext uri="{909E8E84-426E-40DD-AFC4-6F175D3DCCD1}">
              <a14:hiddenFill xmlns:a14="http://schemas.microsoft.com/office/drawing/2010/main">
                <a:solidFill>
                  <a:srgbClr val="FFFFFF"/>
                </a:solidFill>
              </a14:hiddenFill>
            </a:ext>
          </a:extLst>
        </p:spPr>
      </p:pic>
      <p:sp>
        <p:nvSpPr>
          <p:cNvPr id="29703" name="Text Box 7">
            <a:extLst>
              <a:ext uri="{FF2B5EF4-FFF2-40B4-BE49-F238E27FC236}">
                <a16:creationId xmlns:a16="http://schemas.microsoft.com/office/drawing/2014/main" id="{25B345A4-4107-4D66-1D96-D8E62B83F6A2}"/>
              </a:ext>
            </a:extLst>
          </p:cNvPr>
          <p:cNvSpPr txBox="1">
            <a:spLocks noChangeArrowheads="1"/>
          </p:cNvSpPr>
          <p:nvPr>
            <p:ph type="body" idx="1"/>
          </p:nvPr>
        </p:nvSpPr>
        <p:spPr>
          <a:xfrm>
            <a:off x="2317750" y="2582863"/>
            <a:ext cx="525463" cy="630237"/>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50000"/>
              </a:spcBef>
              <a:buClrTx/>
              <a:buSzTx/>
              <a:buFontTx/>
              <a:buNone/>
            </a:pPr>
            <a:r>
              <a:rPr lang="zh-TW" altLang="en-US" sz="1200">
                <a:solidFill>
                  <a:srgbClr val="0000CC"/>
                </a:solidFill>
                <a:latin typeface="Times New Roman" panose="02020603050405020304" pitchFamily="18" charset="0"/>
                <a:ea typeface="標楷體" panose="03000509000000000000" pitchFamily="65" charset="-120"/>
              </a:rPr>
              <a:t>      </a:t>
            </a:r>
          </a:p>
          <a:p>
            <a:pPr>
              <a:lnSpc>
                <a:spcPct val="80000"/>
              </a:lnSpc>
              <a:spcBef>
                <a:spcPct val="50000"/>
              </a:spcBef>
              <a:buClrTx/>
              <a:buSzTx/>
              <a:buFontTx/>
              <a:buNone/>
            </a:pPr>
            <a:r>
              <a:rPr lang="zh-TW" altLang="en-US" sz="1200">
                <a:solidFill>
                  <a:srgbClr val="0000CC"/>
                </a:solidFill>
                <a:latin typeface="Times New Roman" panose="02020603050405020304" pitchFamily="18" charset="0"/>
                <a:ea typeface="標楷體" panose="03000509000000000000" pitchFamily="65" charset="-120"/>
              </a:rPr>
              <a:t>桃園</a:t>
            </a:r>
          </a:p>
        </p:txBody>
      </p:sp>
      <p:sp>
        <p:nvSpPr>
          <p:cNvPr id="29704" name="Text Box 8">
            <a:extLst>
              <a:ext uri="{FF2B5EF4-FFF2-40B4-BE49-F238E27FC236}">
                <a16:creationId xmlns:a16="http://schemas.microsoft.com/office/drawing/2014/main" id="{EC2F8185-1BFC-2742-169C-38797E8240FB}"/>
              </a:ext>
            </a:extLst>
          </p:cNvPr>
          <p:cNvSpPr txBox="1">
            <a:spLocks noChangeArrowheads="1"/>
          </p:cNvSpPr>
          <p:nvPr/>
        </p:nvSpPr>
        <p:spPr bwMode="auto">
          <a:xfrm>
            <a:off x="2901950" y="2543175"/>
            <a:ext cx="525463"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0"/>
              </a:spcBef>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0"/>
              </a:spcBef>
              <a:defRPr kumimoji="1" sz="2400">
                <a:solidFill>
                  <a:schemeClr val="tx1"/>
                </a:solidFill>
                <a:latin typeface="Times New Roman" panose="02020603050405020304" pitchFamily="18" charset="0"/>
                <a:ea typeface="新細明體" panose="02020500000000000000" pitchFamily="18" charset="-120"/>
              </a:defRPr>
            </a:lvl4pPr>
            <a:lvl5pPr marL="2057400" indent="-228600">
              <a:spcBef>
                <a:spcPct val="0"/>
              </a:spcBef>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zh-TW" altLang="en-US" sz="1200">
                <a:solidFill>
                  <a:srgbClr val="0000CC"/>
                </a:solidFill>
                <a:ea typeface="標楷體" panose="03000509000000000000" pitchFamily="65" charset="-120"/>
              </a:rPr>
              <a:t>大溪</a:t>
            </a:r>
          </a:p>
        </p:txBody>
      </p:sp>
      <p:sp>
        <p:nvSpPr>
          <p:cNvPr id="29705" name="Text Box 9">
            <a:extLst>
              <a:ext uri="{FF2B5EF4-FFF2-40B4-BE49-F238E27FC236}">
                <a16:creationId xmlns:a16="http://schemas.microsoft.com/office/drawing/2014/main" id="{13D82607-1A0C-F288-7012-C9EAB09CD13B}"/>
              </a:ext>
            </a:extLst>
          </p:cNvPr>
          <p:cNvSpPr txBox="1">
            <a:spLocks noChangeArrowheads="1"/>
          </p:cNvSpPr>
          <p:nvPr/>
        </p:nvSpPr>
        <p:spPr bwMode="auto">
          <a:xfrm>
            <a:off x="4648200" y="2563813"/>
            <a:ext cx="900113"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0"/>
              </a:spcBef>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0"/>
              </a:spcBef>
              <a:defRPr kumimoji="1" sz="2400">
                <a:solidFill>
                  <a:schemeClr val="tx1"/>
                </a:solidFill>
                <a:latin typeface="Times New Roman" panose="02020603050405020304" pitchFamily="18" charset="0"/>
                <a:ea typeface="新細明體" panose="02020500000000000000" pitchFamily="18" charset="-120"/>
              </a:defRPr>
            </a:lvl4pPr>
            <a:lvl5pPr marL="2057400" indent="-228600">
              <a:spcBef>
                <a:spcPct val="0"/>
              </a:spcBef>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zh-TW" altLang="en-US" sz="1200">
                <a:solidFill>
                  <a:srgbClr val="0000CC"/>
                </a:solidFill>
                <a:ea typeface="標楷體" panose="03000509000000000000" pitchFamily="65" charset="-120"/>
              </a:rPr>
              <a:t>桃園大溪</a:t>
            </a:r>
          </a:p>
        </p:txBody>
      </p:sp>
      <p:sp>
        <p:nvSpPr>
          <p:cNvPr id="29706" name="Text Box 10">
            <a:extLst>
              <a:ext uri="{FF2B5EF4-FFF2-40B4-BE49-F238E27FC236}">
                <a16:creationId xmlns:a16="http://schemas.microsoft.com/office/drawing/2014/main" id="{48AD1EAE-E45A-84FE-8BD2-830B18F5349F}"/>
              </a:ext>
            </a:extLst>
          </p:cNvPr>
          <p:cNvSpPr txBox="1">
            <a:spLocks noChangeArrowheads="1"/>
          </p:cNvSpPr>
          <p:nvPr/>
        </p:nvSpPr>
        <p:spPr bwMode="auto">
          <a:xfrm>
            <a:off x="6948488" y="2528888"/>
            <a:ext cx="1412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2400">
                <a:solidFill>
                  <a:srgbClr val="0000CC"/>
                </a:solidFill>
                <a:latin typeface="Times New Roman" panose="02020603050405020304" pitchFamily="18" charset="0"/>
              </a:rPr>
              <a:t>立契日期</a:t>
            </a:r>
          </a:p>
        </p:txBody>
      </p:sp>
      <p:sp>
        <p:nvSpPr>
          <p:cNvPr id="29707" name="Text Box 11">
            <a:extLst>
              <a:ext uri="{FF2B5EF4-FFF2-40B4-BE49-F238E27FC236}">
                <a16:creationId xmlns:a16="http://schemas.microsoft.com/office/drawing/2014/main" id="{F32AE107-725C-A50B-A863-B26824E7A4D0}"/>
              </a:ext>
            </a:extLst>
          </p:cNvPr>
          <p:cNvSpPr txBox="1">
            <a:spLocks noChangeArrowheads="1"/>
          </p:cNvSpPr>
          <p:nvPr/>
        </p:nvSpPr>
        <p:spPr bwMode="auto">
          <a:xfrm>
            <a:off x="1524000" y="3276600"/>
            <a:ext cx="3460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500">
                <a:solidFill>
                  <a:srgbClr val="0000CC"/>
                </a:solidFill>
                <a:latin typeface="Times New Roman" panose="02020603050405020304" pitchFamily="18" charset="0"/>
                <a:ea typeface="新細明體" panose="02020500000000000000" pitchFamily="18" charset="-120"/>
                <a:cs typeface="Times New Roman" panose="02020603050405020304" pitchFamily="18" charset="0"/>
              </a:rPr>
              <a:t>V</a:t>
            </a:r>
            <a:endParaRPr lang="en-US" altLang="zh-TW" sz="1500">
              <a:solidFill>
                <a:srgbClr val="0000CC"/>
              </a:solidFill>
              <a:latin typeface="Times New Roman" panose="02020603050405020304" pitchFamily="18" charset="0"/>
              <a:ea typeface="新細明體" panose="02020500000000000000" pitchFamily="18" charset="-120"/>
            </a:endParaRPr>
          </a:p>
        </p:txBody>
      </p:sp>
      <p:sp>
        <p:nvSpPr>
          <p:cNvPr id="29708" name="Text Box 12">
            <a:extLst>
              <a:ext uri="{FF2B5EF4-FFF2-40B4-BE49-F238E27FC236}">
                <a16:creationId xmlns:a16="http://schemas.microsoft.com/office/drawing/2014/main" id="{00158CD5-7F74-7ED3-EC17-3372873827DF}"/>
              </a:ext>
            </a:extLst>
          </p:cNvPr>
          <p:cNvSpPr txBox="1">
            <a:spLocks noChangeArrowheads="1"/>
          </p:cNvSpPr>
          <p:nvPr/>
        </p:nvSpPr>
        <p:spPr bwMode="auto">
          <a:xfrm>
            <a:off x="3298825" y="4122738"/>
            <a:ext cx="3460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500">
                <a:solidFill>
                  <a:srgbClr val="0000CC"/>
                </a:solidFill>
                <a:latin typeface="Times New Roman" panose="02020603050405020304" pitchFamily="18" charset="0"/>
                <a:ea typeface="新細明體" panose="02020500000000000000" pitchFamily="18" charset="-120"/>
                <a:cs typeface="Times New Roman" panose="02020603050405020304" pitchFamily="18" charset="0"/>
              </a:rPr>
              <a:t>V</a:t>
            </a:r>
            <a:endParaRPr lang="en-US" altLang="zh-TW" sz="1500">
              <a:solidFill>
                <a:srgbClr val="0000CC"/>
              </a:solidFill>
              <a:latin typeface="Times New Roman" panose="02020603050405020304" pitchFamily="18" charset="0"/>
              <a:ea typeface="新細明體" panose="02020500000000000000" pitchFamily="18" charset="-120"/>
            </a:endParaRPr>
          </a:p>
        </p:txBody>
      </p:sp>
      <p:sp>
        <p:nvSpPr>
          <p:cNvPr id="29709" name="Text Box 13">
            <a:extLst>
              <a:ext uri="{FF2B5EF4-FFF2-40B4-BE49-F238E27FC236}">
                <a16:creationId xmlns:a16="http://schemas.microsoft.com/office/drawing/2014/main" id="{1AFBD125-F70B-6BDF-045B-783C41746591}"/>
              </a:ext>
            </a:extLst>
          </p:cNvPr>
          <p:cNvSpPr txBox="1">
            <a:spLocks noChangeArrowheads="1"/>
          </p:cNvSpPr>
          <p:nvPr/>
        </p:nvSpPr>
        <p:spPr bwMode="auto">
          <a:xfrm>
            <a:off x="3743325" y="3263900"/>
            <a:ext cx="3714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500">
                <a:solidFill>
                  <a:srgbClr val="0000CC"/>
                </a:solidFill>
                <a:latin typeface="Times New Roman" panose="02020603050405020304" pitchFamily="18" charset="0"/>
                <a:ea typeface="新細明體" panose="02020500000000000000" pitchFamily="18" charset="-120"/>
                <a:cs typeface="Times New Roman" panose="02020603050405020304" pitchFamily="18" charset="0"/>
              </a:rPr>
              <a:t>V</a:t>
            </a:r>
            <a:endParaRPr lang="en-US" altLang="zh-TW" sz="1500">
              <a:solidFill>
                <a:srgbClr val="0000CC"/>
              </a:solidFill>
              <a:latin typeface="Times New Roman" panose="02020603050405020304" pitchFamily="18" charset="0"/>
              <a:ea typeface="新細明體" panose="02020500000000000000" pitchFamily="18" charset="-120"/>
            </a:endParaRPr>
          </a:p>
        </p:txBody>
      </p:sp>
      <p:sp>
        <p:nvSpPr>
          <p:cNvPr id="29710" name="Text Box 14">
            <a:extLst>
              <a:ext uri="{FF2B5EF4-FFF2-40B4-BE49-F238E27FC236}">
                <a16:creationId xmlns:a16="http://schemas.microsoft.com/office/drawing/2014/main" id="{F3D5B9A5-E1D0-6626-D2B1-7A339670BA1F}"/>
              </a:ext>
            </a:extLst>
          </p:cNvPr>
          <p:cNvSpPr txBox="1">
            <a:spLocks noChangeArrowheads="1"/>
          </p:cNvSpPr>
          <p:nvPr/>
        </p:nvSpPr>
        <p:spPr bwMode="auto">
          <a:xfrm>
            <a:off x="1938338" y="4338638"/>
            <a:ext cx="17240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200">
                <a:solidFill>
                  <a:srgbClr val="0000CC"/>
                </a:solidFill>
                <a:latin typeface="Times New Roman" panose="02020603050405020304" pitchFamily="18" charset="0"/>
                <a:ea typeface="新細明體" panose="02020500000000000000" pitchFamily="18" charset="-120"/>
              </a:rPr>
              <a:t>契約書正副影本各1</a:t>
            </a:r>
          </a:p>
        </p:txBody>
      </p:sp>
      <p:sp>
        <p:nvSpPr>
          <p:cNvPr id="29711" name="Text Box 15">
            <a:extLst>
              <a:ext uri="{FF2B5EF4-FFF2-40B4-BE49-F238E27FC236}">
                <a16:creationId xmlns:a16="http://schemas.microsoft.com/office/drawing/2014/main" id="{36736A28-3EF4-0960-A0DF-FCDFA22CDB27}"/>
              </a:ext>
            </a:extLst>
          </p:cNvPr>
          <p:cNvSpPr txBox="1">
            <a:spLocks noChangeArrowheads="1"/>
          </p:cNvSpPr>
          <p:nvPr/>
        </p:nvSpPr>
        <p:spPr bwMode="auto">
          <a:xfrm>
            <a:off x="2090738" y="4491038"/>
            <a:ext cx="17240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200">
                <a:solidFill>
                  <a:srgbClr val="0000CC"/>
                </a:solidFill>
                <a:latin typeface="Times New Roman" panose="02020603050405020304" pitchFamily="18" charset="0"/>
                <a:ea typeface="新細明體" panose="02020500000000000000" pitchFamily="18" charset="-120"/>
              </a:rPr>
              <a:t>身份證影本</a:t>
            </a:r>
          </a:p>
        </p:txBody>
      </p:sp>
      <p:sp>
        <p:nvSpPr>
          <p:cNvPr id="29712" name="Text Box 16">
            <a:extLst>
              <a:ext uri="{FF2B5EF4-FFF2-40B4-BE49-F238E27FC236}">
                <a16:creationId xmlns:a16="http://schemas.microsoft.com/office/drawing/2014/main" id="{3074C0CD-B44A-C4BB-2331-C49BB875191C}"/>
              </a:ext>
            </a:extLst>
          </p:cNvPr>
          <p:cNvSpPr txBox="1">
            <a:spLocks noChangeArrowheads="1"/>
          </p:cNvSpPr>
          <p:nvPr/>
        </p:nvSpPr>
        <p:spPr bwMode="auto">
          <a:xfrm>
            <a:off x="2243138" y="4643438"/>
            <a:ext cx="17240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200">
                <a:solidFill>
                  <a:srgbClr val="0000CC"/>
                </a:solidFill>
                <a:latin typeface="Times New Roman" panose="02020603050405020304" pitchFamily="18" charset="0"/>
                <a:ea typeface="新細明體" panose="02020500000000000000" pitchFamily="18" charset="-120"/>
              </a:rPr>
              <a:t>印鑑證明書</a:t>
            </a:r>
          </a:p>
        </p:txBody>
      </p:sp>
      <p:sp>
        <p:nvSpPr>
          <p:cNvPr id="29713" name="Text Box 17">
            <a:extLst>
              <a:ext uri="{FF2B5EF4-FFF2-40B4-BE49-F238E27FC236}">
                <a16:creationId xmlns:a16="http://schemas.microsoft.com/office/drawing/2014/main" id="{3AEFFB45-F191-F365-B6F3-08503028BB8C}"/>
              </a:ext>
            </a:extLst>
          </p:cNvPr>
          <p:cNvSpPr txBox="1">
            <a:spLocks noChangeArrowheads="1"/>
          </p:cNvSpPr>
          <p:nvPr/>
        </p:nvSpPr>
        <p:spPr bwMode="auto">
          <a:xfrm>
            <a:off x="4037013" y="4318000"/>
            <a:ext cx="1724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200">
                <a:solidFill>
                  <a:srgbClr val="0000CC"/>
                </a:solidFill>
                <a:latin typeface="Times New Roman" panose="02020603050405020304" pitchFamily="18" charset="0"/>
                <a:ea typeface="新細明體" panose="02020500000000000000" pitchFamily="18" charset="-120"/>
              </a:rPr>
              <a:t>土地所有權狀</a:t>
            </a:r>
          </a:p>
        </p:txBody>
      </p:sp>
      <p:sp>
        <p:nvSpPr>
          <p:cNvPr id="29714" name="Text Box 18">
            <a:extLst>
              <a:ext uri="{FF2B5EF4-FFF2-40B4-BE49-F238E27FC236}">
                <a16:creationId xmlns:a16="http://schemas.microsoft.com/office/drawing/2014/main" id="{1AB4DB0C-D3EE-6109-FFBC-9A76699BDBBE}"/>
              </a:ext>
            </a:extLst>
          </p:cNvPr>
          <p:cNvSpPr txBox="1">
            <a:spLocks noChangeArrowheads="1"/>
          </p:cNvSpPr>
          <p:nvPr/>
        </p:nvSpPr>
        <p:spPr bwMode="auto">
          <a:xfrm>
            <a:off x="4203700" y="4464050"/>
            <a:ext cx="1724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200">
                <a:solidFill>
                  <a:srgbClr val="0000CC"/>
                </a:solidFill>
                <a:latin typeface="Times New Roman" panose="02020603050405020304" pitchFamily="18" charset="0"/>
                <a:ea typeface="新細明體" panose="02020500000000000000" pitchFamily="18" charset="-120"/>
              </a:rPr>
              <a:t>建物有權狀</a:t>
            </a:r>
          </a:p>
        </p:txBody>
      </p:sp>
      <p:sp>
        <p:nvSpPr>
          <p:cNvPr id="29715" name="Rectangle 19">
            <a:extLst>
              <a:ext uri="{FF2B5EF4-FFF2-40B4-BE49-F238E27FC236}">
                <a16:creationId xmlns:a16="http://schemas.microsoft.com/office/drawing/2014/main" id="{82584007-4068-E0DC-9704-2C7DDA831677}"/>
              </a:ext>
            </a:extLst>
          </p:cNvPr>
          <p:cNvSpPr>
            <a:spLocks noChangeArrowheads="1"/>
          </p:cNvSpPr>
          <p:nvPr/>
        </p:nvSpPr>
        <p:spPr bwMode="auto">
          <a:xfrm>
            <a:off x="1773238" y="4357688"/>
            <a:ext cx="5694362" cy="477837"/>
          </a:xfrm>
          <a:prstGeom prst="rect">
            <a:avLst/>
          </a:prstGeom>
          <a:noFill/>
          <a:ln w="38100" cmpd="dbl">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18" name="Text Box 22">
            <a:extLst>
              <a:ext uri="{FF2B5EF4-FFF2-40B4-BE49-F238E27FC236}">
                <a16:creationId xmlns:a16="http://schemas.microsoft.com/office/drawing/2014/main" id="{7C251319-7383-5F06-02A6-511E31AA12BC}"/>
              </a:ext>
            </a:extLst>
          </p:cNvPr>
          <p:cNvSpPr txBox="1">
            <a:spLocks noChangeArrowheads="1"/>
          </p:cNvSpPr>
          <p:nvPr/>
        </p:nvSpPr>
        <p:spPr bwMode="auto">
          <a:xfrm>
            <a:off x="8062913" y="3848100"/>
            <a:ext cx="1052512" cy="957263"/>
          </a:xfrm>
          <a:prstGeom prst="rect">
            <a:avLst/>
          </a:prstGeom>
          <a:solidFill>
            <a:schemeClr val="folHlink"/>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pPr>
            <a:r>
              <a:rPr lang="zh-TW" altLang="en-US" sz="1600">
                <a:solidFill>
                  <a:srgbClr val="0000CC"/>
                </a:solidFill>
                <a:latin typeface="Times New Roman" panose="02020603050405020304" pitchFamily="18" charset="0"/>
              </a:rPr>
              <a:t>左列份</a:t>
            </a:r>
          </a:p>
          <a:p>
            <a:pPr>
              <a:lnSpc>
                <a:spcPct val="50000"/>
              </a:lnSpc>
            </a:pPr>
            <a:r>
              <a:rPr lang="zh-TW" altLang="en-US" sz="1600">
                <a:solidFill>
                  <a:srgbClr val="0000CC"/>
                </a:solidFill>
                <a:latin typeface="Times New Roman" panose="02020603050405020304" pitchFamily="18" charset="0"/>
              </a:rPr>
              <a:t>數視情</a:t>
            </a:r>
          </a:p>
          <a:p>
            <a:pPr>
              <a:lnSpc>
                <a:spcPct val="50000"/>
              </a:lnSpc>
            </a:pPr>
            <a:r>
              <a:rPr lang="zh-TW" altLang="en-US" sz="1600">
                <a:solidFill>
                  <a:srgbClr val="0000CC"/>
                </a:solidFill>
                <a:latin typeface="Times New Roman" panose="02020603050405020304" pitchFamily="18" charset="0"/>
              </a:rPr>
              <a:t>況需要</a:t>
            </a:r>
          </a:p>
          <a:p>
            <a:pPr>
              <a:lnSpc>
                <a:spcPct val="50000"/>
              </a:lnSpc>
            </a:pPr>
            <a:r>
              <a:rPr lang="zh-TW" altLang="en-US" sz="1600">
                <a:solidFill>
                  <a:srgbClr val="0000CC"/>
                </a:solidFill>
                <a:latin typeface="Times New Roman" panose="02020603050405020304" pitchFamily="18" charset="0"/>
              </a:rPr>
              <a:t>填寫</a:t>
            </a:r>
          </a:p>
        </p:txBody>
      </p:sp>
      <p:sp>
        <p:nvSpPr>
          <p:cNvPr id="29719" name="Text Box 23">
            <a:extLst>
              <a:ext uri="{FF2B5EF4-FFF2-40B4-BE49-F238E27FC236}">
                <a16:creationId xmlns:a16="http://schemas.microsoft.com/office/drawing/2014/main" id="{504C66B1-4C8C-2EF7-5385-0B45DEB1DD2D}"/>
              </a:ext>
            </a:extLst>
          </p:cNvPr>
          <p:cNvSpPr txBox="1">
            <a:spLocks noChangeArrowheads="1"/>
          </p:cNvSpPr>
          <p:nvPr/>
        </p:nvSpPr>
        <p:spPr bwMode="auto">
          <a:xfrm>
            <a:off x="3489325" y="4773613"/>
            <a:ext cx="1116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0000CC"/>
                </a:solidFill>
                <a:latin typeface="Times New Roman" panose="02020603050405020304" pitchFamily="18" charset="0"/>
                <a:ea typeface="新細明體" panose="02020500000000000000" pitchFamily="18" charset="-120"/>
              </a:rPr>
              <a:t>王小民</a:t>
            </a:r>
          </a:p>
        </p:txBody>
      </p:sp>
      <p:sp>
        <p:nvSpPr>
          <p:cNvPr id="29720" name="Text Box 24">
            <a:extLst>
              <a:ext uri="{FF2B5EF4-FFF2-40B4-BE49-F238E27FC236}">
                <a16:creationId xmlns:a16="http://schemas.microsoft.com/office/drawing/2014/main" id="{0316785D-6CCD-54B5-B629-E352FF2C4039}"/>
              </a:ext>
            </a:extLst>
          </p:cNvPr>
          <p:cNvSpPr txBox="1">
            <a:spLocks noChangeArrowheads="1"/>
          </p:cNvSpPr>
          <p:nvPr/>
        </p:nvSpPr>
        <p:spPr bwMode="auto">
          <a:xfrm>
            <a:off x="5106988" y="4979988"/>
            <a:ext cx="560387" cy="561975"/>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TW" altLang="en-US" sz="1400">
                <a:solidFill>
                  <a:srgbClr val="FF0000"/>
                </a:solidFill>
                <a:latin typeface="Times New Roman" panose="02020603050405020304" pitchFamily="18" charset="0"/>
                <a:ea typeface="新細明體" panose="02020500000000000000" pitchFamily="18" charset="-120"/>
              </a:rPr>
              <a:t>王小</a:t>
            </a:r>
          </a:p>
          <a:p>
            <a:pPr>
              <a:spcBef>
                <a:spcPct val="15000"/>
              </a:spcBef>
            </a:pPr>
            <a:r>
              <a:rPr lang="zh-TW" altLang="en-US" sz="1400">
                <a:solidFill>
                  <a:srgbClr val="FF0000"/>
                </a:solidFill>
                <a:latin typeface="Times New Roman" panose="02020603050405020304" pitchFamily="18" charset="0"/>
                <a:ea typeface="新細明體" panose="02020500000000000000" pitchFamily="18" charset="-120"/>
              </a:rPr>
              <a:t>民印</a:t>
            </a:r>
          </a:p>
        </p:txBody>
      </p:sp>
      <p:sp>
        <p:nvSpPr>
          <p:cNvPr id="29721" name="Rectangle 25">
            <a:extLst>
              <a:ext uri="{FF2B5EF4-FFF2-40B4-BE49-F238E27FC236}">
                <a16:creationId xmlns:a16="http://schemas.microsoft.com/office/drawing/2014/main" id="{9E5A093F-F098-2CF1-271C-98623E4B772F}"/>
              </a:ext>
            </a:extLst>
          </p:cNvPr>
          <p:cNvSpPr>
            <a:spLocks noChangeArrowheads="1"/>
          </p:cNvSpPr>
          <p:nvPr/>
        </p:nvSpPr>
        <p:spPr bwMode="auto">
          <a:xfrm>
            <a:off x="1890713" y="4911725"/>
            <a:ext cx="4011612" cy="50641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23" name="Text Box 27">
            <a:extLst>
              <a:ext uri="{FF2B5EF4-FFF2-40B4-BE49-F238E27FC236}">
                <a16:creationId xmlns:a16="http://schemas.microsoft.com/office/drawing/2014/main" id="{8AE95AA5-48DA-FC12-C252-0BDB5D505E27}"/>
              </a:ext>
            </a:extLst>
          </p:cNvPr>
          <p:cNvSpPr txBox="1">
            <a:spLocks noChangeArrowheads="1"/>
          </p:cNvSpPr>
          <p:nvPr/>
        </p:nvSpPr>
        <p:spPr bwMode="auto">
          <a:xfrm>
            <a:off x="430213" y="4603750"/>
            <a:ext cx="1171575" cy="1930400"/>
          </a:xfrm>
          <a:prstGeom prst="rect">
            <a:avLst/>
          </a:prstGeom>
          <a:solidFill>
            <a:schemeClr val="folHlink"/>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2000">
                <a:solidFill>
                  <a:srgbClr val="0000CC"/>
                </a:solidFill>
                <a:latin typeface="Times New Roman" panose="02020603050405020304" pitchFamily="18" charset="0"/>
              </a:rPr>
              <a:t>地政士及一辦民眾非本案之關係人須填寫</a:t>
            </a:r>
          </a:p>
        </p:txBody>
      </p:sp>
      <p:sp>
        <p:nvSpPr>
          <p:cNvPr id="29724" name="AutoShape 28">
            <a:extLst>
              <a:ext uri="{FF2B5EF4-FFF2-40B4-BE49-F238E27FC236}">
                <a16:creationId xmlns:a16="http://schemas.microsoft.com/office/drawing/2014/main" id="{114ED949-8756-4FC9-F1EA-553B69C0EB7D}"/>
              </a:ext>
            </a:extLst>
          </p:cNvPr>
          <p:cNvSpPr>
            <a:spLocks noChangeArrowheads="1"/>
          </p:cNvSpPr>
          <p:nvPr/>
        </p:nvSpPr>
        <p:spPr bwMode="auto">
          <a:xfrm>
            <a:off x="1447800" y="4854575"/>
            <a:ext cx="755650" cy="592138"/>
          </a:xfrm>
          <a:prstGeom prst="rightArrow">
            <a:avLst>
              <a:gd name="adj1" fmla="val 50130"/>
              <a:gd name="adj2" fmla="val 3190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25" name="Text Box 29">
            <a:extLst>
              <a:ext uri="{FF2B5EF4-FFF2-40B4-BE49-F238E27FC236}">
                <a16:creationId xmlns:a16="http://schemas.microsoft.com/office/drawing/2014/main" id="{E20F9AEA-90F0-029E-F064-0088CB006687}"/>
              </a:ext>
            </a:extLst>
          </p:cNvPr>
          <p:cNvSpPr txBox="1">
            <a:spLocks noChangeArrowheads="1"/>
          </p:cNvSpPr>
          <p:nvPr/>
        </p:nvSpPr>
        <p:spPr bwMode="auto">
          <a:xfrm>
            <a:off x="7142163" y="4816475"/>
            <a:ext cx="1165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800">
                <a:solidFill>
                  <a:srgbClr val="0000CC"/>
                </a:solidFill>
                <a:latin typeface="Times New Roman" panose="02020603050405020304" pitchFamily="18" charset="0"/>
                <a:ea typeface="新細明體" panose="02020500000000000000" pitchFamily="18" charset="-120"/>
              </a:rPr>
              <a:t>xxx-xxx</a:t>
            </a:r>
          </a:p>
        </p:txBody>
      </p:sp>
      <p:sp>
        <p:nvSpPr>
          <p:cNvPr id="29726" name="Text Box 30">
            <a:extLst>
              <a:ext uri="{FF2B5EF4-FFF2-40B4-BE49-F238E27FC236}">
                <a16:creationId xmlns:a16="http://schemas.microsoft.com/office/drawing/2014/main" id="{C110D5F8-2EF0-0D07-ACA2-4AD1D2B2C689}"/>
              </a:ext>
            </a:extLst>
          </p:cNvPr>
          <p:cNvSpPr txBox="1">
            <a:spLocks noChangeArrowheads="1"/>
          </p:cNvSpPr>
          <p:nvPr/>
        </p:nvSpPr>
        <p:spPr bwMode="auto">
          <a:xfrm>
            <a:off x="4356100" y="4616450"/>
            <a:ext cx="1724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200">
                <a:solidFill>
                  <a:srgbClr val="0000CC"/>
                </a:solidFill>
                <a:latin typeface="Times New Roman" panose="02020603050405020304" pitchFamily="18" charset="0"/>
                <a:ea typeface="新細明體" panose="02020500000000000000" pitchFamily="18" charset="-120"/>
              </a:rPr>
              <a:t>增值稅收據</a:t>
            </a:r>
          </a:p>
        </p:txBody>
      </p:sp>
      <p:sp>
        <p:nvSpPr>
          <p:cNvPr id="29728" name="Text Box 32">
            <a:extLst>
              <a:ext uri="{FF2B5EF4-FFF2-40B4-BE49-F238E27FC236}">
                <a16:creationId xmlns:a16="http://schemas.microsoft.com/office/drawing/2014/main" id="{8E9A97B5-FCFF-CE11-18D0-D0200ABA2428}"/>
              </a:ext>
            </a:extLst>
          </p:cNvPr>
          <p:cNvSpPr txBox="1">
            <a:spLocks noChangeArrowheads="1"/>
          </p:cNvSpPr>
          <p:nvPr/>
        </p:nvSpPr>
        <p:spPr bwMode="auto">
          <a:xfrm>
            <a:off x="6400800" y="4327525"/>
            <a:ext cx="1724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200">
                <a:solidFill>
                  <a:srgbClr val="0000CC"/>
                </a:solidFill>
                <a:latin typeface="Times New Roman" panose="02020603050405020304" pitchFamily="18" charset="0"/>
                <a:ea typeface="新細明體" panose="02020500000000000000" pitchFamily="18" charset="-120"/>
              </a:rPr>
              <a:t>契稅完納收據</a:t>
            </a:r>
          </a:p>
        </p:txBody>
      </p:sp>
      <p:sp>
        <p:nvSpPr>
          <p:cNvPr id="29730" name="AutoShape 34">
            <a:extLst>
              <a:ext uri="{FF2B5EF4-FFF2-40B4-BE49-F238E27FC236}">
                <a16:creationId xmlns:a16="http://schemas.microsoft.com/office/drawing/2014/main" id="{C3E4AE07-109A-FC25-13EE-FDA48D39D413}"/>
              </a:ext>
            </a:extLst>
          </p:cNvPr>
          <p:cNvSpPr>
            <a:spLocks noChangeArrowheads="1"/>
          </p:cNvSpPr>
          <p:nvPr/>
        </p:nvSpPr>
        <p:spPr bwMode="auto">
          <a:xfrm>
            <a:off x="7361238" y="4478338"/>
            <a:ext cx="727075" cy="381000"/>
          </a:xfrm>
          <a:prstGeom prst="leftArrow">
            <a:avLst>
              <a:gd name="adj1" fmla="val 50000"/>
              <a:gd name="adj2" fmla="val 4770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31" name="Text Box 35">
            <a:extLst>
              <a:ext uri="{FF2B5EF4-FFF2-40B4-BE49-F238E27FC236}">
                <a16:creationId xmlns:a16="http://schemas.microsoft.com/office/drawing/2014/main" id="{33A88AF3-15B6-37F3-2B1F-B0BE4C9EA875}"/>
              </a:ext>
            </a:extLst>
          </p:cNvPr>
          <p:cNvSpPr txBox="1">
            <a:spLocks noChangeArrowheads="1"/>
          </p:cNvSpPr>
          <p:nvPr/>
        </p:nvSpPr>
        <p:spPr bwMode="auto">
          <a:xfrm>
            <a:off x="1914525" y="5599113"/>
            <a:ext cx="5865813"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spcAft>
                <a:spcPct val="10000"/>
              </a:spcAft>
            </a:pPr>
            <a:r>
              <a:rPr lang="zh-TW" altLang="en-US" sz="1200">
                <a:solidFill>
                  <a:srgbClr val="0000CC"/>
                </a:solidFill>
                <a:latin typeface="標楷體" panose="03000509000000000000" pitchFamily="65" charset="-120"/>
              </a:rPr>
              <a:t>本人未給付報酬與代理人,如有虛偽不實,願負法律責任</a:t>
            </a:r>
          </a:p>
          <a:p>
            <a:pPr>
              <a:spcBef>
                <a:spcPct val="10000"/>
              </a:spcBef>
              <a:spcAft>
                <a:spcPct val="10000"/>
              </a:spcAft>
            </a:pPr>
            <a:r>
              <a:rPr lang="zh-TW" altLang="en-US" sz="1200">
                <a:solidFill>
                  <a:srgbClr val="0000CC"/>
                </a:solidFill>
                <a:latin typeface="標楷體" panose="03000509000000000000" pitchFamily="65" charset="-120"/>
              </a:rPr>
              <a:t>本人並非以代理申請土地登記為業,且未收取報酬,如有虛偽不實,願負法律責任</a:t>
            </a:r>
            <a:endParaRPr lang="en-US" altLang="zh-TW" sz="1200">
              <a:solidFill>
                <a:srgbClr val="0000CC"/>
              </a:solidFill>
              <a:latin typeface="標楷體" panose="03000509000000000000" pitchFamily="65" charset="-120"/>
            </a:endParaRPr>
          </a:p>
          <a:p>
            <a:pPr>
              <a:lnSpc>
                <a:spcPct val="50000"/>
              </a:lnSpc>
              <a:spcAft>
                <a:spcPct val="50000"/>
              </a:spcAft>
            </a:pPr>
            <a:endParaRPr lang="en-US" altLang="zh-TW" sz="1600">
              <a:solidFill>
                <a:srgbClr val="0000CC"/>
              </a:solidFill>
              <a:latin typeface="標楷體" panose="03000509000000000000" pitchFamily="65" charset="-120"/>
            </a:endParaRPr>
          </a:p>
        </p:txBody>
      </p:sp>
      <p:sp>
        <p:nvSpPr>
          <p:cNvPr id="29732" name="Text Box 36">
            <a:extLst>
              <a:ext uri="{FF2B5EF4-FFF2-40B4-BE49-F238E27FC236}">
                <a16:creationId xmlns:a16="http://schemas.microsoft.com/office/drawing/2014/main" id="{556F1D74-6B60-8008-A3BB-465705364164}"/>
              </a:ext>
            </a:extLst>
          </p:cNvPr>
          <p:cNvSpPr txBox="1">
            <a:spLocks noChangeArrowheads="1"/>
          </p:cNvSpPr>
          <p:nvPr/>
        </p:nvSpPr>
        <p:spPr bwMode="auto">
          <a:xfrm>
            <a:off x="5846763" y="5556250"/>
            <a:ext cx="387350" cy="3175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TW" altLang="en-US" sz="1400">
                <a:solidFill>
                  <a:srgbClr val="FF0000"/>
                </a:solidFill>
                <a:latin typeface="Times New Roman" panose="02020603050405020304" pitchFamily="18" charset="0"/>
                <a:ea typeface="新細明體" panose="02020500000000000000" pitchFamily="18" charset="-120"/>
              </a:rPr>
              <a:t>印</a:t>
            </a:r>
          </a:p>
        </p:txBody>
      </p:sp>
      <p:sp>
        <p:nvSpPr>
          <p:cNvPr id="29733" name="Text Box 37">
            <a:extLst>
              <a:ext uri="{FF2B5EF4-FFF2-40B4-BE49-F238E27FC236}">
                <a16:creationId xmlns:a16="http://schemas.microsoft.com/office/drawing/2014/main" id="{225BD154-390F-6FED-8D1D-B28D612A233D}"/>
              </a:ext>
            </a:extLst>
          </p:cNvPr>
          <p:cNvSpPr txBox="1">
            <a:spLocks noChangeArrowheads="1"/>
          </p:cNvSpPr>
          <p:nvPr/>
        </p:nvSpPr>
        <p:spPr bwMode="auto">
          <a:xfrm>
            <a:off x="6959600" y="5992813"/>
            <a:ext cx="387350" cy="3175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TW" altLang="en-US" sz="1400">
                <a:solidFill>
                  <a:srgbClr val="FF0000"/>
                </a:solidFill>
                <a:latin typeface="Times New Roman" panose="02020603050405020304" pitchFamily="18" charset="0"/>
                <a:ea typeface="新細明體" panose="02020500000000000000" pitchFamily="18" charset="-120"/>
              </a:rPr>
              <a:t>印</a:t>
            </a:r>
          </a:p>
        </p:txBody>
      </p:sp>
      <p:sp>
        <p:nvSpPr>
          <p:cNvPr id="29734" name="Text Box 38">
            <a:extLst>
              <a:ext uri="{FF2B5EF4-FFF2-40B4-BE49-F238E27FC236}">
                <a16:creationId xmlns:a16="http://schemas.microsoft.com/office/drawing/2014/main" id="{5D9EF3E9-A502-9BF7-57C8-02D0A19B8054}"/>
              </a:ext>
            </a:extLst>
          </p:cNvPr>
          <p:cNvSpPr txBox="1">
            <a:spLocks noChangeArrowheads="1"/>
          </p:cNvSpPr>
          <p:nvPr/>
        </p:nvSpPr>
        <p:spPr bwMode="auto">
          <a:xfrm>
            <a:off x="7591425" y="5499100"/>
            <a:ext cx="1676400" cy="1165225"/>
          </a:xfrm>
          <a:prstGeom prst="rect">
            <a:avLst/>
          </a:prstGeom>
          <a:solidFill>
            <a:schemeClr val="folHlink"/>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20000"/>
              </a:spcBef>
              <a:spcAft>
                <a:spcPct val="20000"/>
              </a:spcAft>
            </a:pPr>
            <a:r>
              <a:rPr lang="zh-TW" altLang="en-US" sz="2000">
                <a:solidFill>
                  <a:srgbClr val="0000CC"/>
                </a:solidFill>
                <a:latin typeface="Times New Roman" panose="02020603050405020304" pitchFamily="18" charset="0"/>
              </a:rPr>
              <a:t>須填寫本欄者為非地政士之一般民眾之非本案之關係人</a:t>
            </a:r>
          </a:p>
        </p:txBody>
      </p:sp>
      <p:sp>
        <p:nvSpPr>
          <p:cNvPr id="29735" name="AutoShape 39">
            <a:extLst>
              <a:ext uri="{FF2B5EF4-FFF2-40B4-BE49-F238E27FC236}">
                <a16:creationId xmlns:a16="http://schemas.microsoft.com/office/drawing/2014/main" id="{FB22AE64-0344-35FD-9B29-BB0AF3E0A852}"/>
              </a:ext>
            </a:extLst>
          </p:cNvPr>
          <p:cNvSpPr>
            <a:spLocks noChangeArrowheads="1"/>
          </p:cNvSpPr>
          <p:nvPr/>
        </p:nvSpPr>
        <p:spPr bwMode="auto">
          <a:xfrm>
            <a:off x="7246938" y="5607050"/>
            <a:ext cx="376237" cy="265113"/>
          </a:xfrm>
          <a:prstGeom prst="leftArrow">
            <a:avLst>
              <a:gd name="adj1" fmla="val 50000"/>
              <a:gd name="adj2" fmla="val 3547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36" name="Rectangle 40">
            <a:extLst>
              <a:ext uri="{FF2B5EF4-FFF2-40B4-BE49-F238E27FC236}">
                <a16:creationId xmlns:a16="http://schemas.microsoft.com/office/drawing/2014/main" id="{189BE3F1-A6F8-D8DE-5727-CC2C403C03E4}"/>
              </a:ext>
            </a:extLst>
          </p:cNvPr>
          <p:cNvSpPr>
            <a:spLocks noChangeArrowheads="1"/>
          </p:cNvSpPr>
          <p:nvPr/>
        </p:nvSpPr>
        <p:spPr bwMode="auto">
          <a:xfrm>
            <a:off x="1949450" y="5624513"/>
            <a:ext cx="5302250" cy="4762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39" name="AutoShape 43">
            <a:hlinkClick r:id="" action="ppaction://hlinkshowjump?jump=nextslide" highlightClick="1"/>
            <a:extLst>
              <a:ext uri="{FF2B5EF4-FFF2-40B4-BE49-F238E27FC236}">
                <a16:creationId xmlns:a16="http://schemas.microsoft.com/office/drawing/2014/main" id="{99C9653D-435C-E4BD-B34A-AB21A53915DC}"/>
              </a:ext>
            </a:extLst>
          </p:cNvPr>
          <p:cNvSpPr>
            <a:spLocks noChangeArrowheads="1"/>
          </p:cNvSpPr>
          <p:nvPr/>
        </p:nvSpPr>
        <p:spPr bwMode="auto">
          <a:xfrm>
            <a:off x="2057400" y="6172200"/>
            <a:ext cx="457200" cy="4572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42" name="AutoShape 46">
            <a:hlinkClick r:id="" action="ppaction://hlinkshowjump?jump=previousslide" highlightClick="1"/>
            <a:extLst>
              <a:ext uri="{FF2B5EF4-FFF2-40B4-BE49-F238E27FC236}">
                <a16:creationId xmlns:a16="http://schemas.microsoft.com/office/drawing/2014/main" id="{D9DC0BD4-C9C6-6FD2-0865-FCD5C4426D1E}"/>
              </a:ext>
            </a:extLst>
          </p:cNvPr>
          <p:cNvSpPr>
            <a:spLocks noChangeArrowheads="1"/>
          </p:cNvSpPr>
          <p:nvPr/>
        </p:nvSpPr>
        <p:spPr bwMode="auto">
          <a:xfrm>
            <a:off x="2667000" y="6172200"/>
            <a:ext cx="533400" cy="4572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9703">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29703">
                                            <p:txEl>
                                              <p:pRg st="1" end="1"/>
                                            </p:txEl>
                                          </p:spTgt>
                                        </p:tgtEl>
                                        <p:attrNameLst>
                                          <p:attrName>style.visibility</p:attrName>
                                        </p:attrNameLst>
                                      </p:cBhvr>
                                      <p:to>
                                        <p:strVal val="visible"/>
                                      </p:to>
                                    </p:set>
                                  </p:childTnLst>
                                </p:cTn>
                              </p:par>
                            </p:childTnLst>
                          </p:cTn>
                        </p:par>
                        <p:par>
                          <p:cTn id="10" fill="hold" nodeType="afterGroup">
                            <p:stCondLst>
                              <p:cond delay="150"/>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29704">
                                            <p:txEl>
                                              <p:pRg st="0" end="0"/>
                                            </p:txEl>
                                          </p:spTgt>
                                        </p:tgtEl>
                                        <p:attrNameLst>
                                          <p:attrName>style.visibility</p:attrName>
                                        </p:attrNameLst>
                                      </p:cBhvr>
                                      <p:to>
                                        <p:strVal val="visible"/>
                                      </p:to>
                                    </p:set>
                                  </p:childTnLst>
                                </p:cTn>
                              </p:par>
                            </p:childTnLst>
                          </p:cTn>
                        </p:par>
                        <p:par>
                          <p:cTn id="13" fill="hold" nodeType="afterGroup">
                            <p:stCondLst>
                              <p:cond delay="30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29705"/>
                                        </p:tgtEl>
                                        <p:attrNameLst>
                                          <p:attrName>style.visibility</p:attrName>
                                        </p:attrNameLst>
                                      </p:cBhvr>
                                      <p:to>
                                        <p:strVal val="visible"/>
                                      </p:to>
                                    </p:set>
                                  </p:childTnLst>
                                </p:cTn>
                              </p:par>
                            </p:childTnLst>
                          </p:cTn>
                        </p:par>
                        <p:par>
                          <p:cTn id="16" fill="hold" nodeType="afterGroup">
                            <p:stCondLst>
                              <p:cond delay="600"/>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29706"/>
                                        </p:tgtEl>
                                        <p:attrNameLst>
                                          <p:attrName>style.visibility</p:attrName>
                                        </p:attrNameLst>
                                      </p:cBhvr>
                                      <p:to>
                                        <p:strVal val="visible"/>
                                      </p:to>
                                    </p:set>
                                  </p:childTnLst>
                                </p:cTn>
                              </p:par>
                            </p:childTnLst>
                          </p:cTn>
                        </p:par>
                        <p:par>
                          <p:cTn id="19" fill="hold" nodeType="afterGroup">
                            <p:stCondLst>
                              <p:cond delay="900"/>
                            </p:stCondLst>
                            <p:childTnLst>
                              <p:par>
                                <p:cTn id="20" presetID="1" presetClass="entr" presetSubtype="0" fill="hold" grpId="0" nodeType="afterEffect">
                                  <p:stCondLst>
                                    <p:cond delay="0"/>
                                  </p:stCondLst>
                                  <p:childTnLst>
                                    <p:set>
                                      <p:cBhvr>
                                        <p:cTn id="21" dur="1" fill="hold">
                                          <p:stCondLst>
                                            <p:cond delay="499"/>
                                          </p:stCondLst>
                                        </p:cTn>
                                        <p:tgtEl>
                                          <p:spTgt spid="29707"/>
                                        </p:tgtEl>
                                        <p:attrNameLst>
                                          <p:attrName>style.visibility</p:attrName>
                                        </p:attrNameLst>
                                      </p:cBhvr>
                                      <p:to>
                                        <p:strVal val="visible"/>
                                      </p:to>
                                    </p:set>
                                  </p:childTnLst>
                                </p:cTn>
                              </p:par>
                            </p:childTnLst>
                          </p:cTn>
                        </p:par>
                        <p:par>
                          <p:cTn id="22" fill="hold" nodeType="afterGroup">
                            <p:stCondLst>
                              <p:cond delay="1400"/>
                            </p:stCondLst>
                            <p:childTnLst>
                              <p:par>
                                <p:cTn id="23" presetID="1" presetClass="entr" presetSubtype="0" fill="hold" grpId="0" nodeType="afterEffect">
                                  <p:stCondLst>
                                    <p:cond delay="0"/>
                                  </p:stCondLst>
                                  <p:childTnLst>
                                    <p:set>
                                      <p:cBhvr>
                                        <p:cTn id="24" dur="1" fill="hold">
                                          <p:stCondLst>
                                            <p:cond delay="499"/>
                                          </p:stCondLst>
                                        </p:cTn>
                                        <p:tgtEl>
                                          <p:spTgt spid="29709"/>
                                        </p:tgtEl>
                                        <p:attrNameLst>
                                          <p:attrName>style.visibility</p:attrName>
                                        </p:attrNameLst>
                                      </p:cBhvr>
                                      <p:to>
                                        <p:strVal val="visible"/>
                                      </p:to>
                                    </p:set>
                                  </p:childTnLst>
                                </p:cTn>
                              </p:par>
                            </p:childTnLst>
                          </p:cTn>
                        </p:par>
                        <p:par>
                          <p:cTn id="25" fill="hold" nodeType="afterGroup">
                            <p:stCondLst>
                              <p:cond delay="1900"/>
                            </p:stCondLst>
                            <p:childTnLst>
                              <p:par>
                                <p:cTn id="26" presetID="1" presetClass="entr" presetSubtype="0" fill="hold" grpId="0" nodeType="afterEffect">
                                  <p:stCondLst>
                                    <p:cond delay="0"/>
                                  </p:stCondLst>
                                  <p:childTnLst>
                                    <p:set>
                                      <p:cBhvr>
                                        <p:cTn id="27" dur="1" fill="hold">
                                          <p:stCondLst>
                                            <p:cond delay="499"/>
                                          </p:stCondLst>
                                        </p:cTn>
                                        <p:tgtEl>
                                          <p:spTgt spid="29708"/>
                                        </p:tgtEl>
                                        <p:attrNameLst>
                                          <p:attrName>style.visibility</p:attrName>
                                        </p:attrNameLst>
                                      </p:cBhvr>
                                      <p:to>
                                        <p:strVal val="visible"/>
                                      </p:to>
                                    </p:set>
                                  </p:childTnLst>
                                </p:cTn>
                              </p:par>
                            </p:childTnLst>
                          </p:cTn>
                        </p:par>
                        <p:par>
                          <p:cTn id="28" fill="hold" nodeType="afterGroup">
                            <p:stCondLst>
                              <p:cond delay="2400"/>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29710"/>
                                        </p:tgtEl>
                                        <p:attrNameLst>
                                          <p:attrName>style.visibility</p:attrName>
                                        </p:attrNameLst>
                                      </p:cBhvr>
                                      <p:to>
                                        <p:strVal val="visible"/>
                                      </p:to>
                                    </p:set>
                                  </p:childTnLst>
                                </p:cTn>
                              </p:par>
                            </p:childTnLst>
                          </p:cTn>
                        </p:par>
                        <p:par>
                          <p:cTn id="31" fill="hold" nodeType="afterGroup">
                            <p:stCondLst>
                              <p:cond delay="3075"/>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29711"/>
                                        </p:tgtEl>
                                        <p:attrNameLst>
                                          <p:attrName>style.visibility</p:attrName>
                                        </p:attrNameLst>
                                      </p:cBhvr>
                                      <p:to>
                                        <p:strVal val="visible"/>
                                      </p:to>
                                    </p:set>
                                  </p:childTnLst>
                                </p:cTn>
                              </p:par>
                            </p:childTnLst>
                          </p:cTn>
                        </p:par>
                        <p:par>
                          <p:cTn id="34" fill="hold" nodeType="afterGroup">
                            <p:stCondLst>
                              <p:cond delay="3450"/>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29712"/>
                                        </p:tgtEl>
                                        <p:attrNameLst>
                                          <p:attrName>style.visibility</p:attrName>
                                        </p:attrNameLst>
                                      </p:cBhvr>
                                      <p:to>
                                        <p:strVal val="visible"/>
                                      </p:to>
                                    </p:set>
                                  </p:childTnLst>
                                </p:cTn>
                              </p:par>
                            </p:childTnLst>
                          </p:cTn>
                        </p:par>
                        <p:par>
                          <p:cTn id="37" fill="hold" nodeType="afterGroup">
                            <p:stCondLst>
                              <p:cond delay="3825"/>
                            </p:stCondLst>
                            <p:childTnLst>
                              <p:par>
                                <p:cTn id="38" presetID="1" presetClass="entr" presetSubtype="0" fill="hold" grpId="0" nodeType="afterEffect">
                                  <p:stCondLst>
                                    <p:cond delay="0"/>
                                  </p:stCondLst>
                                  <p:iterate type="lt">
                                    <p:tmAbs val="75"/>
                                  </p:iterate>
                                  <p:childTnLst>
                                    <p:set>
                                      <p:cBhvr>
                                        <p:cTn id="39" dur="1" fill="hold">
                                          <p:stCondLst>
                                            <p:cond delay="74"/>
                                          </p:stCondLst>
                                        </p:cTn>
                                        <p:tgtEl>
                                          <p:spTgt spid="29713"/>
                                        </p:tgtEl>
                                        <p:attrNameLst>
                                          <p:attrName>style.visibility</p:attrName>
                                        </p:attrNameLst>
                                      </p:cBhvr>
                                      <p:to>
                                        <p:strVal val="visible"/>
                                      </p:to>
                                    </p:set>
                                  </p:childTnLst>
                                </p:cTn>
                              </p:par>
                            </p:childTnLst>
                          </p:cTn>
                        </p:par>
                        <p:par>
                          <p:cTn id="40" fill="hold" nodeType="afterGroup">
                            <p:stCondLst>
                              <p:cond delay="4275"/>
                            </p:stCondLst>
                            <p:childTnLst>
                              <p:par>
                                <p:cTn id="41" presetID="1" presetClass="entr" presetSubtype="0" fill="hold" grpId="0" nodeType="afterEffect">
                                  <p:stCondLst>
                                    <p:cond delay="0"/>
                                  </p:stCondLst>
                                  <p:iterate type="lt">
                                    <p:tmAbs val="75"/>
                                  </p:iterate>
                                  <p:childTnLst>
                                    <p:set>
                                      <p:cBhvr>
                                        <p:cTn id="42" dur="1" fill="hold">
                                          <p:stCondLst>
                                            <p:cond delay="74"/>
                                          </p:stCondLst>
                                        </p:cTn>
                                        <p:tgtEl>
                                          <p:spTgt spid="29714"/>
                                        </p:tgtEl>
                                        <p:attrNameLst>
                                          <p:attrName>style.visibility</p:attrName>
                                        </p:attrNameLst>
                                      </p:cBhvr>
                                      <p:to>
                                        <p:strVal val="visible"/>
                                      </p:to>
                                    </p:set>
                                  </p:childTnLst>
                                </p:cTn>
                              </p:par>
                            </p:childTnLst>
                          </p:cTn>
                        </p:par>
                        <p:par>
                          <p:cTn id="43" fill="hold" nodeType="afterGroup">
                            <p:stCondLst>
                              <p:cond delay="4650"/>
                            </p:stCondLst>
                            <p:childTnLst>
                              <p:par>
                                <p:cTn id="44" presetID="1" presetClass="entr" presetSubtype="0" fill="hold" grpId="0" nodeType="afterEffect">
                                  <p:stCondLst>
                                    <p:cond delay="0"/>
                                  </p:stCondLst>
                                  <p:iterate type="lt">
                                    <p:tmAbs val="75"/>
                                  </p:iterate>
                                  <p:childTnLst>
                                    <p:set>
                                      <p:cBhvr>
                                        <p:cTn id="45" dur="1" fill="hold">
                                          <p:stCondLst>
                                            <p:cond delay="74"/>
                                          </p:stCondLst>
                                        </p:cTn>
                                        <p:tgtEl>
                                          <p:spTgt spid="29726"/>
                                        </p:tgtEl>
                                        <p:attrNameLst>
                                          <p:attrName>style.visibility</p:attrName>
                                        </p:attrNameLst>
                                      </p:cBhvr>
                                      <p:to>
                                        <p:strVal val="visible"/>
                                      </p:to>
                                    </p:set>
                                  </p:childTnLst>
                                </p:cTn>
                              </p:par>
                            </p:childTnLst>
                          </p:cTn>
                        </p:par>
                        <p:par>
                          <p:cTn id="46" fill="hold" nodeType="afterGroup">
                            <p:stCondLst>
                              <p:cond delay="5025"/>
                            </p:stCondLst>
                            <p:childTnLst>
                              <p:par>
                                <p:cTn id="47" presetID="1" presetClass="entr" presetSubtype="0" fill="hold" grpId="0" nodeType="afterEffect">
                                  <p:stCondLst>
                                    <p:cond delay="0"/>
                                  </p:stCondLst>
                                  <p:iterate type="lt">
                                    <p:tmAbs val="75"/>
                                  </p:iterate>
                                  <p:childTnLst>
                                    <p:set>
                                      <p:cBhvr>
                                        <p:cTn id="48" dur="1" fill="hold">
                                          <p:stCondLst>
                                            <p:cond delay="74"/>
                                          </p:stCondLst>
                                        </p:cTn>
                                        <p:tgtEl>
                                          <p:spTgt spid="29728"/>
                                        </p:tgtEl>
                                        <p:attrNameLst>
                                          <p:attrName>style.visibility</p:attrName>
                                        </p:attrNameLst>
                                      </p:cBhvr>
                                      <p:to>
                                        <p:strVal val="visible"/>
                                      </p:to>
                                    </p:set>
                                  </p:childTnLst>
                                </p:cTn>
                              </p:par>
                            </p:childTnLst>
                          </p:cTn>
                        </p:par>
                        <p:par>
                          <p:cTn id="49" fill="hold" nodeType="afterGroup">
                            <p:stCondLst>
                              <p:cond delay="5475"/>
                            </p:stCondLst>
                            <p:childTnLst>
                              <p:par>
                                <p:cTn id="50" presetID="1" presetClass="entr" presetSubtype="0" fill="hold" nodeType="afterEffect">
                                  <p:stCondLst>
                                    <p:cond delay="0"/>
                                  </p:stCondLst>
                                  <p:childTnLst>
                                    <p:set>
                                      <p:cBhvr>
                                        <p:cTn id="51" dur="1" fill="hold">
                                          <p:stCondLst>
                                            <p:cond delay="499"/>
                                          </p:stCondLst>
                                        </p:cTn>
                                        <p:tgtEl>
                                          <p:spTgt spid="29715"/>
                                        </p:tgtEl>
                                        <p:attrNameLst>
                                          <p:attrName>style.visibility</p:attrName>
                                        </p:attrNameLst>
                                      </p:cBhvr>
                                      <p:to>
                                        <p:strVal val="visible"/>
                                      </p:to>
                                    </p:set>
                                  </p:childTnLst>
                                </p:cTn>
                              </p:par>
                            </p:childTnLst>
                          </p:cTn>
                        </p:par>
                        <p:par>
                          <p:cTn id="52" fill="hold" nodeType="afterGroup">
                            <p:stCondLst>
                              <p:cond delay="5975"/>
                            </p:stCondLst>
                            <p:childTnLst>
                              <p:par>
                                <p:cTn id="53" presetID="1" presetClass="entr" presetSubtype="0" fill="hold" nodeType="afterEffect">
                                  <p:stCondLst>
                                    <p:cond delay="0"/>
                                  </p:stCondLst>
                                  <p:childTnLst>
                                    <p:set>
                                      <p:cBhvr>
                                        <p:cTn id="54" dur="1" fill="hold">
                                          <p:stCondLst>
                                            <p:cond delay="499"/>
                                          </p:stCondLst>
                                        </p:cTn>
                                        <p:tgtEl>
                                          <p:spTgt spid="29730"/>
                                        </p:tgtEl>
                                        <p:attrNameLst>
                                          <p:attrName>style.visibility</p:attrName>
                                        </p:attrNameLst>
                                      </p:cBhvr>
                                      <p:to>
                                        <p:strVal val="visible"/>
                                      </p:to>
                                    </p:set>
                                  </p:childTnLst>
                                </p:cTn>
                              </p:par>
                            </p:childTnLst>
                          </p:cTn>
                        </p:par>
                        <p:par>
                          <p:cTn id="55" fill="hold" nodeType="afterGroup">
                            <p:stCondLst>
                              <p:cond delay="6475"/>
                            </p:stCondLst>
                            <p:childTnLst>
                              <p:par>
                                <p:cTn id="56" presetID="1" presetClass="entr" presetSubtype="0" fill="hold" grpId="0" nodeType="afterEffect">
                                  <p:stCondLst>
                                    <p:cond delay="0"/>
                                  </p:stCondLst>
                                  <p:iterate type="lt">
                                    <p:tmAbs val="75"/>
                                  </p:iterate>
                                  <p:childTnLst>
                                    <p:set>
                                      <p:cBhvr>
                                        <p:cTn id="57" dur="1" fill="hold">
                                          <p:stCondLst>
                                            <p:cond delay="74"/>
                                          </p:stCondLst>
                                        </p:cTn>
                                        <p:tgtEl>
                                          <p:spTgt spid="29718"/>
                                        </p:tgtEl>
                                        <p:attrNameLst>
                                          <p:attrName>style.visibility</p:attrName>
                                        </p:attrNameLst>
                                      </p:cBhvr>
                                      <p:to>
                                        <p:strVal val="visible"/>
                                      </p:to>
                                    </p:set>
                                  </p:childTnLst>
                                </p:cTn>
                              </p:par>
                            </p:childTnLst>
                          </p:cTn>
                        </p:par>
                        <p:par>
                          <p:cTn id="58" fill="hold" nodeType="afterGroup">
                            <p:stCondLst>
                              <p:cond delay="7300"/>
                            </p:stCondLst>
                            <p:childTnLst>
                              <p:par>
                                <p:cTn id="59" presetID="1" presetClass="entr" presetSubtype="0" fill="hold" grpId="0" nodeType="afterEffect">
                                  <p:stCondLst>
                                    <p:cond delay="0"/>
                                  </p:stCondLst>
                                  <p:iterate type="lt">
                                    <p:tmAbs val="75"/>
                                  </p:iterate>
                                  <p:childTnLst>
                                    <p:set>
                                      <p:cBhvr>
                                        <p:cTn id="60" dur="1" fill="hold">
                                          <p:stCondLst>
                                            <p:cond delay="74"/>
                                          </p:stCondLst>
                                        </p:cTn>
                                        <p:tgtEl>
                                          <p:spTgt spid="29719"/>
                                        </p:tgtEl>
                                        <p:attrNameLst>
                                          <p:attrName>style.visibility</p:attrName>
                                        </p:attrNameLst>
                                      </p:cBhvr>
                                      <p:to>
                                        <p:strVal val="visible"/>
                                      </p:to>
                                    </p:set>
                                  </p:childTnLst>
                                </p:cTn>
                              </p:par>
                            </p:childTnLst>
                          </p:cTn>
                        </p:par>
                        <p:par>
                          <p:cTn id="61" fill="hold" nodeType="afterGroup">
                            <p:stCondLst>
                              <p:cond delay="7525"/>
                            </p:stCondLst>
                            <p:childTnLst>
                              <p:par>
                                <p:cTn id="62" presetID="1" presetClass="entr" presetSubtype="0" fill="hold" nodeType="afterEffect">
                                  <p:stCondLst>
                                    <p:cond delay="0"/>
                                  </p:stCondLst>
                                  <p:childTnLst>
                                    <p:set>
                                      <p:cBhvr>
                                        <p:cTn id="63" dur="1" fill="hold">
                                          <p:stCondLst>
                                            <p:cond delay="499"/>
                                          </p:stCondLst>
                                        </p:cTn>
                                        <p:tgtEl>
                                          <p:spTgt spid="29721"/>
                                        </p:tgtEl>
                                        <p:attrNameLst>
                                          <p:attrName>style.visibility</p:attrName>
                                        </p:attrNameLst>
                                      </p:cBhvr>
                                      <p:to>
                                        <p:strVal val="visible"/>
                                      </p:to>
                                    </p:set>
                                  </p:childTnLst>
                                </p:cTn>
                              </p:par>
                            </p:childTnLst>
                          </p:cTn>
                        </p:par>
                        <p:par>
                          <p:cTn id="64" fill="hold" nodeType="afterGroup">
                            <p:stCondLst>
                              <p:cond delay="8025"/>
                            </p:stCondLst>
                            <p:childTnLst>
                              <p:par>
                                <p:cTn id="65" presetID="1" presetClass="entr" presetSubtype="0" fill="hold" grpId="0" nodeType="afterEffect">
                                  <p:stCondLst>
                                    <p:cond delay="0"/>
                                  </p:stCondLst>
                                  <p:childTnLst>
                                    <p:set>
                                      <p:cBhvr>
                                        <p:cTn id="66" dur="1" fill="hold">
                                          <p:stCondLst>
                                            <p:cond delay="499"/>
                                          </p:stCondLst>
                                        </p:cTn>
                                        <p:tgtEl>
                                          <p:spTgt spid="29720"/>
                                        </p:tgtEl>
                                        <p:attrNameLst>
                                          <p:attrName>style.visibility</p:attrName>
                                        </p:attrNameLst>
                                      </p:cBhvr>
                                      <p:to>
                                        <p:strVal val="visible"/>
                                      </p:to>
                                    </p:set>
                                  </p:childTnLst>
                                </p:cTn>
                              </p:par>
                            </p:childTnLst>
                          </p:cTn>
                        </p:par>
                        <p:par>
                          <p:cTn id="67" fill="hold" nodeType="afterGroup">
                            <p:stCondLst>
                              <p:cond delay="8525"/>
                            </p:stCondLst>
                            <p:childTnLst>
                              <p:par>
                                <p:cTn id="68" presetID="1" presetClass="entr" presetSubtype="0" fill="hold" grpId="0" nodeType="afterEffect">
                                  <p:stCondLst>
                                    <p:cond delay="0"/>
                                  </p:stCondLst>
                                  <p:iterate type="lt">
                                    <p:tmAbs val="75"/>
                                  </p:iterate>
                                  <p:childTnLst>
                                    <p:set>
                                      <p:cBhvr>
                                        <p:cTn id="69" dur="1" fill="hold">
                                          <p:stCondLst>
                                            <p:cond delay="74"/>
                                          </p:stCondLst>
                                        </p:cTn>
                                        <p:tgtEl>
                                          <p:spTgt spid="29725"/>
                                        </p:tgtEl>
                                        <p:attrNameLst>
                                          <p:attrName>style.visibility</p:attrName>
                                        </p:attrNameLst>
                                      </p:cBhvr>
                                      <p:to>
                                        <p:strVal val="visible"/>
                                      </p:to>
                                    </p:set>
                                  </p:childTnLst>
                                </p:cTn>
                              </p:par>
                            </p:childTnLst>
                          </p:cTn>
                        </p:par>
                        <p:par>
                          <p:cTn id="70" fill="hold" nodeType="afterGroup">
                            <p:stCondLst>
                              <p:cond delay="9050"/>
                            </p:stCondLst>
                            <p:childTnLst>
                              <p:par>
                                <p:cTn id="71" presetID="1" presetClass="entr" presetSubtype="0" fill="hold" nodeType="afterEffect">
                                  <p:stCondLst>
                                    <p:cond delay="0"/>
                                  </p:stCondLst>
                                  <p:childTnLst>
                                    <p:set>
                                      <p:cBhvr>
                                        <p:cTn id="72" dur="1" fill="hold">
                                          <p:stCondLst>
                                            <p:cond delay="499"/>
                                          </p:stCondLst>
                                        </p:cTn>
                                        <p:tgtEl>
                                          <p:spTgt spid="29724"/>
                                        </p:tgtEl>
                                        <p:attrNameLst>
                                          <p:attrName>style.visibility</p:attrName>
                                        </p:attrNameLst>
                                      </p:cBhvr>
                                      <p:to>
                                        <p:strVal val="visible"/>
                                      </p:to>
                                    </p:set>
                                  </p:childTnLst>
                                </p:cTn>
                              </p:par>
                            </p:childTnLst>
                          </p:cTn>
                        </p:par>
                        <p:par>
                          <p:cTn id="73" fill="hold" nodeType="afterGroup">
                            <p:stCondLst>
                              <p:cond delay="9550"/>
                            </p:stCondLst>
                            <p:childTnLst>
                              <p:par>
                                <p:cTn id="74" presetID="1" presetClass="entr" presetSubtype="0" fill="hold" grpId="0" nodeType="afterEffect">
                                  <p:stCondLst>
                                    <p:cond delay="0"/>
                                  </p:stCondLst>
                                  <p:iterate type="lt">
                                    <p:tmAbs val="75"/>
                                  </p:iterate>
                                  <p:childTnLst>
                                    <p:set>
                                      <p:cBhvr>
                                        <p:cTn id="75" dur="1" fill="hold">
                                          <p:stCondLst>
                                            <p:cond delay="74"/>
                                          </p:stCondLst>
                                        </p:cTn>
                                        <p:tgtEl>
                                          <p:spTgt spid="29723"/>
                                        </p:tgtEl>
                                        <p:attrNameLst>
                                          <p:attrName>style.visibility</p:attrName>
                                        </p:attrNameLst>
                                      </p:cBhvr>
                                      <p:to>
                                        <p:strVal val="visible"/>
                                      </p:to>
                                    </p:set>
                                  </p:childTnLst>
                                </p:cTn>
                              </p:par>
                            </p:childTnLst>
                          </p:cTn>
                        </p:par>
                        <p:par>
                          <p:cTn id="76" fill="hold" nodeType="afterGroup">
                            <p:stCondLst>
                              <p:cond delay="10900"/>
                            </p:stCondLst>
                            <p:childTnLst>
                              <p:par>
                                <p:cTn id="77" presetID="1" presetClass="entr" presetSubtype="0" fill="hold" grpId="0" nodeType="afterEffect">
                                  <p:stCondLst>
                                    <p:cond delay="0"/>
                                  </p:stCondLst>
                                  <p:iterate type="lt">
                                    <p:tmAbs val="75"/>
                                  </p:iterate>
                                  <p:childTnLst>
                                    <p:set>
                                      <p:cBhvr>
                                        <p:cTn id="78" dur="1" fill="hold">
                                          <p:stCondLst>
                                            <p:cond delay="74"/>
                                          </p:stCondLst>
                                        </p:cTn>
                                        <p:tgtEl>
                                          <p:spTgt spid="29731"/>
                                        </p:tgtEl>
                                        <p:attrNameLst>
                                          <p:attrName>style.visibility</p:attrName>
                                        </p:attrNameLst>
                                      </p:cBhvr>
                                      <p:to>
                                        <p:strVal val="visible"/>
                                      </p:to>
                                    </p:set>
                                  </p:childTnLst>
                                </p:cTn>
                              </p:par>
                            </p:childTnLst>
                          </p:cTn>
                        </p:par>
                        <p:par>
                          <p:cTn id="79" fill="hold" nodeType="afterGroup">
                            <p:stCondLst>
                              <p:cond delay="15475"/>
                            </p:stCondLst>
                            <p:childTnLst>
                              <p:par>
                                <p:cTn id="80" presetID="1" presetClass="entr" presetSubtype="0" fill="hold" nodeType="afterEffect">
                                  <p:stCondLst>
                                    <p:cond delay="0"/>
                                  </p:stCondLst>
                                  <p:childTnLst>
                                    <p:set>
                                      <p:cBhvr>
                                        <p:cTn id="81" dur="1" fill="hold">
                                          <p:stCondLst>
                                            <p:cond delay="499"/>
                                          </p:stCondLst>
                                        </p:cTn>
                                        <p:tgtEl>
                                          <p:spTgt spid="29735"/>
                                        </p:tgtEl>
                                        <p:attrNameLst>
                                          <p:attrName>style.visibility</p:attrName>
                                        </p:attrNameLst>
                                      </p:cBhvr>
                                      <p:to>
                                        <p:strVal val="visible"/>
                                      </p:to>
                                    </p:set>
                                  </p:childTnLst>
                                </p:cTn>
                              </p:par>
                            </p:childTnLst>
                          </p:cTn>
                        </p:par>
                        <p:par>
                          <p:cTn id="82" fill="hold" nodeType="afterGroup">
                            <p:stCondLst>
                              <p:cond delay="15975"/>
                            </p:stCondLst>
                            <p:childTnLst>
                              <p:par>
                                <p:cTn id="83" presetID="1" presetClass="entr" presetSubtype="0" fill="hold" nodeType="afterEffect">
                                  <p:stCondLst>
                                    <p:cond delay="0"/>
                                  </p:stCondLst>
                                  <p:childTnLst>
                                    <p:set>
                                      <p:cBhvr>
                                        <p:cTn id="84" dur="1" fill="hold">
                                          <p:stCondLst>
                                            <p:cond delay="499"/>
                                          </p:stCondLst>
                                        </p:cTn>
                                        <p:tgtEl>
                                          <p:spTgt spid="29736"/>
                                        </p:tgtEl>
                                        <p:attrNameLst>
                                          <p:attrName>style.visibility</p:attrName>
                                        </p:attrNameLst>
                                      </p:cBhvr>
                                      <p:to>
                                        <p:strVal val="visible"/>
                                      </p:to>
                                    </p:set>
                                  </p:childTnLst>
                                </p:cTn>
                              </p:par>
                            </p:childTnLst>
                          </p:cTn>
                        </p:par>
                        <p:par>
                          <p:cTn id="85" fill="hold" nodeType="afterGroup">
                            <p:stCondLst>
                              <p:cond delay="16475"/>
                            </p:stCondLst>
                            <p:childTnLst>
                              <p:par>
                                <p:cTn id="86" presetID="1" presetClass="entr" presetSubtype="0" fill="hold" grpId="0" nodeType="afterEffect">
                                  <p:stCondLst>
                                    <p:cond delay="0"/>
                                  </p:stCondLst>
                                  <p:childTnLst>
                                    <p:set>
                                      <p:cBhvr>
                                        <p:cTn id="87" dur="1" fill="hold">
                                          <p:stCondLst>
                                            <p:cond delay="499"/>
                                          </p:stCondLst>
                                        </p:cTn>
                                        <p:tgtEl>
                                          <p:spTgt spid="29733"/>
                                        </p:tgtEl>
                                        <p:attrNameLst>
                                          <p:attrName>style.visibility</p:attrName>
                                        </p:attrNameLst>
                                      </p:cBhvr>
                                      <p:to>
                                        <p:strVal val="visible"/>
                                      </p:to>
                                    </p:set>
                                  </p:childTnLst>
                                </p:cTn>
                              </p:par>
                            </p:childTnLst>
                          </p:cTn>
                        </p:par>
                        <p:par>
                          <p:cTn id="88" fill="hold" nodeType="afterGroup">
                            <p:stCondLst>
                              <p:cond delay="16975"/>
                            </p:stCondLst>
                            <p:childTnLst>
                              <p:par>
                                <p:cTn id="89" presetID="1" presetClass="entr" presetSubtype="0" fill="hold" grpId="0" nodeType="afterEffect">
                                  <p:stCondLst>
                                    <p:cond delay="0"/>
                                  </p:stCondLst>
                                  <p:childTnLst>
                                    <p:set>
                                      <p:cBhvr>
                                        <p:cTn id="90" dur="1" fill="hold">
                                          <p:stCondLst>
                                            <p:cond delay="499"/>
                                          </p:stCondLst>
                                        </p:cTn>
                                        <p:tgtEl>
                                          <p:spTgt spid="29732"/>
                                        </p:tgtEl>
                                        <p:attrNameLst>
                                          <p:attrName>style.visibility</p:attrName>
                                        </p:attrNameLst>
                                      </p:cBhvr>
                                      <p:to>
                                        <p:strVal val="visible"/>
                                      </p:to>
                                    </p:set>
                                  </p:childTnLst>
                                </p:cTn>
                              </p:par>
                            </p:childTnLst>
                          </p:cTn>
                        </p:par>
                        <p:par>
                          <p:cTn id="91" fill="hold" nodeType="afterGroup">
                            <p:stCondLst>
                              <p:cond delay="17475"/>
                            </p:stCondLst>
                            <p:childTnLst>
                              <p:par>
                                <p:cTn id="92" presetID="1" presetClass="entr" presetSubtype="0" fill="hold" grpId="0" nodeType="afterEffect">
                                  <p:stCondLst>
                                    <p:cond delay="0"/>
                                  </p:stCondLst>
                                  <p:iterate type="lt">
                                    <p:tmAbs val="75"/>
                                  </p:iterate>
                                  <p:childTnLst>
                                    <p:set>
                                      <p:cBhvr>
                                        <p:cTn id="93" dur="1" fill="hold">
                                          <p:stCondLst>
                                            <p:cond delay="74"/>
                                          </p:stCondLst>
                                        </p:cTn>
                                        <p:tgtEl>
                                          <p:spTgt spid="297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build="p" autoUpdateAnimBg="0" advAuto="0"/>
      <p:bldP spid="29704" grpId="0" build="p" autoUpdateAnimBg="0" advAuto="0"/>
      <p:bldP spid="29705" grpId="0" autoUpdateAnimBg="0"/>
      <p:bldP spid="29706" grpId="0" autoUpdateAnimBg="0"/>
      <p:bldP spid="29707" grpId="0" autoUpdateAnimBg="0"/>
      <p:bldP spid="29708" grpId="0" autoUpdateAnimBg="0"/>
      <p:bldP spid="29709" grpId="0" autoUpdateAnimBg="0"/>
      <p:bldP spid="29710" grpId="0" autoUpdateAnimBg="0"/>
      <p:bldP spid="29711" grpId="0" autoUpdateAnimBg="0"/>
      <p:bldP spid="29712" grpId="0" autoUpdateAnimBg="0"/>
      <p:bldP spid="29713" grpId="0" autoUpdateAnimBg="0"/>
      <p:bldP spid="29714" grpId="0" autoUpdateAnimBg="0"/>
      <p:bldP spid="29718" grpId="0" animBg="1" autoUpdateAnimBg="0"/>
      <p:bldP spid="29719" grpId="0" autoUpdateAnimBg="0"/>
      <p:bldP spid="29720" grpId="0" animBg="1" autoUpdateAnimBg="0"/>
      <p:bldP spid="29723" grpId="0" animBg="1" autoUpdateAnimBg="0"/>
      <p:bldP spid="29725" grpId="0" autoUpdateAnimBg="0"/>
      <p:bldP spid="29726" grpId="0" autoUpdateAnimBg="0"/>
      <p:bldP spid="29728" grpId="0" autoUpdateAnimBg="0"/>
      <p:bldP spid="29731" grpId="0" autoUpdateAnimBg="0"/>
      <p:bldP spid="29732" grpId="0" animBg="1" autoUpdateAnimBg="0"/>
      <p:bldP spid="29733" grpId="0" animBg="1" autoUpdateAnimBg="0"/>
      <p:bldP spid="29734"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30724" name="Picture 4">
            <a:extLst>
              <a:ext uri="{FF2B5EF4-FFF2-40B4-BE49-F238E27FC236}">
                <a16:creationId xmlns:a16="http://schemas.microsoft.com/office/drawing/2014/main" id="{2C76CD6B-9D48-0425-14CB-7A95B7D13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244475"/>
            <a:ext cx="8197850" cy="6489700"/>
          </a:xfrm>
          <a:prstGeom prst="rect">
            <a:avLst/>
          </a:prstGeom>
          <a:noFill/>
          <a:extLst>
            <a:ext uri="{909E8E84-426E-40DD-AFC4-6F175D3DCCD1}">
              <a14:hiddenFill xmlns:a14="http://schemas.microsoft.com/office/drawing/2010/main">
                <a:solidFill>
                  <a:srgbClr val="FFFFFF"/>
                </a:solidFill>
              </a14:hiddenFill>
            </a:ext>
          </a:extLst>
        </p:spPr>
      </p:pic>
      <p:sp>
        <p:nvSpPr>
          <p:cNvPr id="30725" name="Text Box 5">
            <a:extLst>
              <a:ext uri="{FF2B5EF4-FFF2-40B4-BE49-F238E27FC236}">
                <a16:creationId xmlns:a16="http://schemas.microsoft.com/office/drawing/2014/main" id="{CD62FBFC-6472-2D8E-AA8C-FE16C63F5EC9}"/>
              </a:ext>
            </a:extLst>
          </p:cNvPr>
          <p:cNvSpPr txBox="1">
            <a:spLocks noChangeArrowheads="1"/>
          </p:cNvSpPr>
          <p:nvPr/>
        </p:nvSpPr>
        <p:spPr bwMode="auto">
          <a:xfrm>
            <a:off x="1693863" y="1352550"/>
            <a:ext cx="811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0000CC"/>
                </a:solidFill>
                <a:latin typeface="Times New Roman" panose="02020603050405020304" pitchFamily="18" charset="0"/>
              </a:rPr>
              <a:t>權利人</a:t>
            </a:r>
          </a:p>
        </p:txBody>
      </p:sp>
      <p:sp>
        <p:nvSpPr>
          <p:cNvPr id="30726" name="Text Box 6">
            <a:extLst>
              <a:ext uri="{FF2B5EF4-FFF2-40B4-BE49-F238E27FC236}">
                <a16:creationId xmlns:a16="http://schemas.microsoft.com/office/drawing/2014/main" id="{0227CFD9-E699-DBFE-C2DE-212EEB608174}"/>
              </a:ext>
            </a:extLst>
          </p:cNvPr>
          <p:cNvSpPr txBox="1">
            <a:spLocks noChangeArrowheads="1"/>
          </p:cNvSpPr>
          <p:nvPr/>
        </p:nvSpPr>
        <p:spPr bwMode="auto">
          <a:xfrm>
            <a:off x="2357438" y="1362075"/>
            <a:ext cx="1084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TW" altLang="en-US" sz="1600">
                <a:solidFill>
                  <a:srgbClr val="0000CC"/>
                </a:solidFill>
                <a:latin typeface="標楷體" panose="03000509000000000000" pitchFamily="65" charset="-120"/>
              </a:rPr>
              <a:t>陳00</a:t>
            </a:r>
          </a:p>
        </p:txBody>
      </p:sp>
      <p:sp>
        <p:nvSpPr>
          <p:cNvPr id="30728" name="Text Box 8">
            <a:extLst>
              <a:ext uri="{FF2B5EF4-FFF2-40B4-BE49-F238E27FC236}">
                <a16:creationId xmlns:a16="http://schemas.microsoft.com/office/drawing/2014/main" id="{30368422-4B0E-1F72-7EF0-25D4BB004E9E}"/>
              </a:ext>
            </a:extLst>
          </p:cNvPr>
          <p:cNvSpPr txBox="1">
            <a:spLocks noChangeArrowheads="1"/>
          </p:cNvSpPr>
          <p:nvPr>
            <p:ph type="body" idx="1"/>
          </p:nvPr>
        </p:nvSpPr>
        <p:spPr>
          <a:xfrm>
            <a:off x="1660525" y="1682750"/>
            <a:ext cx="876300" cy="273050"/>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55000"/>
              </a:lnSpc>
              <a:spcBef>
                <a:spcPct val="5000"/>
              </a:spcBef>
              <a:buClrTx/>
              <a:buSzTx/>
              <a:buFontTx/>
              <a:buNone/>
            </a:pPr>
            <a:r>
              <a:rPr lang="zh-TW" altLang="en-US" sz="1600">
                <a:solidFill>
                  <a:srgbClr val="0000CC"/>
                </a:solidFill>
                <a:latin typeface="Times New Roman" panose="02020603050405020304" pitchFamily="18" charset="0"/>
                <a:ea typeface="標楷體" panose="03000509000000000000" pitchFamily="65" charset="-120"/>
              </a:rPr>
              <a:t>義務</a:t>
            </a:r>
            <a:r>
              <a:rPr lang="zh-TW" altLang="en-US" sz="1400">
                <a:solidFill>
                  <a:srgbClr val="0000CC"/>
                </a:solidFill>
                <a:latin typeface="Times New Roman" panose="02020603050405020304" pitchFamily="18" charset="0"/>
                <a:ea typeface="標楷體" panose="03000509000000000000" pitchFamily="65" charset="-120"/>
              </a:rPr>
              <a:t>人</a:t>
            </a:r>
          </a:p>
          <a:p>
            <a:pPr>
              <a:lnSpc>
                <a:spcPct val="55000"/>
              </a:lnSpc>
              <a:spcBef>
                <a:spcPct val="5000"/>
              </a:spcBef>
              <a:buClrTx/>
              <a:buSzTx/>
              <a:buFontTx/>
              <a:buNone/>
            </a:pPr>
            <a:endParaRPr lang="zh-TW" altLang="en-US" sz="1400">
              <a:solidFill>
                <a:srgbClr val="0000CC"/>
              </a:solidFill>
              <a:latin typeface="Times New Roman" panose="02020603050405020304" pitchFamily="18" charset="0"/>
              <a:ea typeface="標楷體" panose="03000509000000000000" pitchFamily="65" charset="-120"/>
            </a:endParaRPr>
          </a:p>
        </p:txBody>
      </p:sp>
      <p:sp>
        <p:nvSpPr>
          <p:cNvPr id="30729" name="Text Box 9">
            <a:extLst>
              <a:ext uri="{FF2B5EF4-FFF2-40B4-BE49-F238E27FC236}">
                <a16:creationId xmlns:a16="http://schemas.microsoft.com/office/drawing/2014/main" id="{BDE036E2-FF16-3264-1C61-C71A30B1A94E}"/>
              </a:ext>
            </a:extLst>
          </p:cNvPr>
          <p:cNvSpPr txBox="1">
            <a:spLocks noChangeArrowheads="1"/>
          </p:cNvSpPr>
          <p:nvPr/>
        </p:nvSpPr>
        <p:spPr bwMode="auto">
          <a:xfrm>
            <a:off x="2322513" y="1576388"/>
            <a:ext cx="1450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0000CC"/>
                </a:solidFill>
                <a:latin typeface="標楷體" panose="03000509000000000000" pitchFamily="65" charset="-120"/>
              </a:rPr>
              <a:t>李00</a:t>
            </a:r>
          </a:p>
        </p:txBody>
      </p:sp>
      <p:sp>
        <p:nvSpPr>
          <p:cNvPr id="30733" name="Text Box 13">
            <a:extLst>
              <a:ext uri="{FF2B5EF4-FFF2-40B4-BE49-F238E27FC236}">
                <a16:creationId xmlns:a16="http://schemas.microsoft.com/office/drawing/2014/main" id="{5E7DB900-E08B-3DA7-9FFB-789F550A7105}"/>
              </a:ext>
            </a:extLst>
          </p:cNvPr>
          <p:cNvSpPr txBox="1">
            <a:spLocks noChangeArrowheads="1"/>
          </p:cNvSpPr>
          <p:nvPr>
            <p:ph type="title"/>
          </p:nvPr>
        </p:nvSpPr>
        <p:spPr>
          <a:xfrm>
            <a:off x="7807325" y="1279525"/>
            <a:ext cx="946150" cy="379413"/>
          </a:xfrm>
          <a:noFill/>
          <a:ln>
            <a:solidFill>
              <a:srgbClr val="FF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sz="1600">
                <a:solidFill>
                  <a:srgbClr val="FF0000"/>
                </a:solidFill>
                <a:latin typeface="標楷體" panose="03000509000000000000" pitchFamily="65" charset="-120"/>
                <a:ea typeface="標楷體" panose="03000509000000000000" pitchFamily="65" charset="-120"/>
              </a:rPr>
              <a:t>陳00印</a:t>
            </a:r>
          </a:p>
        </p:txBody>
      </p:sp>
      <p:sp>
        <p:nvSpPr>
          <p:cNvPr id="30734" name="Text Box 14">
            <a:extLst>
              <a:ext uri="{FF2B5EF4-FFF2-40B4-BE49-F238E27FC236}">
                <a16:creationId xmlns:a16="http://schemas.microsoft.com/office/drawing/2014/main" id="{FC1457B6-5B04-27EB-F459-86E0BB0EF05C}"/>
              </a:ext>
            </a:extLst>
          </p:cNvPr>
          <p:cNvSpPr txBox="1">
            <a:spLocks noChangeArrowheads="1"/>
          </p:cNvSpPr>
          <p:nvPr/>
        </p:nvSpPr>
        <p:spPr bwMode="auto">
          <a:xfrm>
            <a:off x="7813675" y="1728788"/>
            <a:ext cx="944563"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FF0000"/>
                </a:solidFill>
                <a:latin typeface="標楷體" panose="03000509000000000000" pitchFamily="65" charset="-120"/>
              </a:rPr>
              <a:t>李00印</a:t>
            </a:r>
          </a:p>
        </p:txBody>
      </p:sp>
      <p:sp>
        <p:nvSpPr>
          <p:cNvPr id="30736" name="Text Box 16">
            <a:extLst>
              <a:ext uri="{FF2B5EF4-FFF2-40B4-BE49-F238E27FC236}">
                <a16:creationId xmlns:a16="http://schemas.microsoft.com/office/drawing/2014/main" id="{2ED12B66-09A0-4FEC-824F-D2CE268086DD}"/>
              </a:ext>
            </a:extLst>
          </p:cNvPr>
          <p:cNvSpPr txBox="1">
            <a:spLocks noChangeArrowheads="1"/>
          </p:cNvSpPr>
          <p:nvPr/>
        </p:nvSpPr>
        <p:spPr bwMode="auto">
          <a:xfrm>
            <a:off x="1676400" y="2438400"/>
            <a:ext cx="844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0000CC"/>
                </a:solidFill>
                <a:latin typeface="Times New Roman" panose="02020603050405020304" pitchFamily="18" charset="0"/>
              </a:rPr>
              <a:t>代理人</a:t>
            </a:r>
          </a:p>
        </p:txBody>
      </p:sp>
      <p:sp>
        <p:nvSpPr>
          <p:cNvPr id="30737" name="Text Box 17">
            <a:extLst>
              <a:ext uri="{FF2B5EF4-FFF2-40B4-BE49-F238E27FC236}">
                <a16:creationId xmlns:a16="http://schemas.microsoft.com/office/drawing/2014/main" id="{29513F27-59F6-DC5F-4EA8-8A6EACEE9E4B}"/>
              </a:ext>
            </a:extLst>
          </p:cNvPr>
          <p:cNvSpPr txBox="1">
            <a:spLocks noChangeArrowheads="1"/>
          </p:cNvSpPr>
          <p:nvPr/>
        </p:nvSpPr>
        <p:spPr bwMode="auto">
          <a:xfrm>
            <a:off x="2265363" y="2409825"/>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0000CC"/>
                </a:solidFill>
                <a:latin typeface="Times New Roman" panose="02020603050405020304" pitchFamily="18" charset="0"/>
              </a:rPr>
              <a:t>王小民</a:t>
            </a:r>
          </a:p>
        </p:txBody>
      </p:sp>
      <p:sp>
        <p:nvSpPr>
          <p:cNvPr id="30739" name="Text Box 19">
            <a:extLst>
              <a:ext uri="{FF2B5EF4-FFF2-40B4-BE49-F238E27FC236}">
                <a16:creationId xmlns:a16="http://schemas.microsoft.com/office/drawing/2014/main" id="{B1E6802F-E50F-79A3-5E73-82C2C16E69D0}"/>
              </a:ext>
            </a:extLst>
          </p:cNvPr>
          <p:cNvSpPr txBox="1">
            <a:spLocks noChangeArrowheads="1"/>
          </p:cNvSpPr>
          <p:nvPr/>
        </p:nvSpPr>
        <p:spPr bwMode="auto">
          <a:xfrm>
            <a:off x="2928938" y="2438400"/>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0000CC"/>
                </a:solidFill>
                <a:latin typeface="標楷體" panose="03000509000000000000" pitchFamily="65" charset="-120"/>
              </a:rPr>
              <a:t>0年0月0日</a:t>
            </a:r>
          </a:p>
        </p:txBody>
      </p:sp>
      <p:sp>
        <p:nvSpPr>
          <p:cNvPr id="30740" name="Text Box 20">
            <a:extLst>
              <a:ext uri="{FF2B5EF4-FFF2-40B4-BE49-F238E27FC236}">
                <a16:creationId xmlns:a16="http://schemas.microsoft.com/office/drawing/2014/main" id="{EB5B9A19-C6C7-C8DB-003C-600B37E08CCD}"/>
              </a:ext>
            </a:extLst>
          </p:cNvPr>
          <p:cNvSpPr txBox="1">
            <a:spLocks noChangeArrowheads="1"/>
          </p:cNvSpPr>
          <p:nvPr/>
        </p:nvSpPr>
        <p:spPr bwMode="auto">
          <a:xfrm>
            <a:off x="3822700" y="2387600"/>
            <a:ext cx="1231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200">
                <a:solidFill>
                  <a:srgbClr val="0000CC"/>
                </a:solidFill>
                <a:latin typeface="Times New Roman" panose="02020603050405020304" pitchFamily="18" charset="0"/>
                <a:ea typeface="新細明體" panose="02020500000000000000" pitchFamily="18" charset="-120"/>
              </a:rPr>
              <a:t>xxxxxxxxxx</a:t>
            </a:r>
          </a:p>
        </p:txBody>
      </p:sp>
      <p:sp>
        <p:nvSpPr>
          <p:cNvPr id="30741" name="Text Box 21">
            <a:extLst>
              <a:ext uri="{FF2B5EF4-FFF2-40B4-BE49-F238E27FC236}">
                <a16:creationId xmlns:a16="http://schemas.microsoft.com/office/drawing/2014/main" id="{8942987F-4945-CCF2-A72D-60F9DC86949F}"/>
              </a:ext>
            </a:extLst>
          </p:cNvPr>
          <p:cNvSpPr txBox="1">
            <a:spLocks noChangeArrowheads="1"/>
          </p:cNvSpPr>
          <p:nvPr/>
        </p:nvSpPr>
        <p:spPr bwMode="auto">
          <a:xfrm>
            <a:off x="4619625" y="1238250"/>
            <a:ext cx="319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2400">
                <a:solidFill>
                  <a:srgbClr val="0000CC"/>
                </a:solidFill>
                <a:latin typeface="Times New Roman" panose="02020603050405020304" pitchFamily="18" charset="0"/>
                <a:ea typeface="新細明體" panose="02020500000000000000" pitchFamily="18" charset="-120"/>
              </a:rPr>
              <a:t>ooooooooooooooooooo</a:t>
            </a:r>
          </a:p>
        </p:txBody>
      </p:sp>
      <p:sp>
        <p:nvSpPr>
          <p:cNvPr id="30742" name="Text Box 22">
            <a:extLst>
              <a:ext uri="{FF2B5EF4-FFF2-40B4-BE49-F238E27FC236}">
                <a16:creationId xmlns:a16="http://schemas.microsoft.com/office/drawing/2014/main" id="{B9480D9E-739B-3FEF-421D-09AD0A32586D}"/>
              </a:ext>
            </a:extLst>
          </p:cNvPr>
          <p:cNvSpPr txBox="1">
            <a:spLocks noChangeArrowheads="1"/>
          </p:cNvSpPr>
          <p:nvPr/>
        </p:nvSpPr>
        <p:spPr bwMode="auto">
          <a:xfrm>
            <a:off x="7729538" y="2320925"/>
            <a:ext cx="1011237"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FF0000"/>
                </a:solidFill>
                <a:latin typeface="Times New Roman" panose="02020603050405020304" pitchFamily="18" charset="0"/>
              </a:rPr>
              <a:t>王小民印</a:t>
            </a:r>
          </a:p>
        </p:txBody>
      </p:sp>
      <p:sp>
        <p:nvSpPr>
          <p:cNvPr id="30743" name="Text Box 23">
            <a:extLst>
              <a:ext uri="{FF2B5EF4-FFF2-40B4-BE49-F238E27FC236}">
                <a16:creationId xmlns:a16="http://schemas.microsoft.com/office/drawing/2014/main" id="{4EDF5066-D867-9558-BA99-8E7CAB41EC3D}"/>
              </a:ext>
            </a:extLst>
          </p:cNvPr>
          <p:cNvSpPr txBox="1">
            <a:spLocks noChangeArrowheads="1"/>
          </p:cNvSpPr>
          <p:nvPr/>
        </p:nvSpPr>
        <p:spPr bwMode="auto">
          <a:xfrm>
            <a:off x="2892425" y="1346200"/>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0000CC"/>
                </a:solidFill>
                <a:latin typeface="標楷體" panose="03000509000000000000" pitchFamily="65" charset="-120"/>
              </a:rPr>
              <a:t>0年0月0日</a:t>
            </a:r>
          </a:p>
        </p:txBody>
      </p:sp>
      <p:sp>
        <p:nvSpPr>
          <p:cNvPr id="30744" name="Text Box 24">
            <a:extLst>
              <a:ext uri="{FF2B5EF4-FFF2-40B4-BE49-F238E27FC236}">
                <a16:creationId xmlns:a16="http://schemas.microsoft.com/office/drawing/2014/main" id="{4ECD99B4-547C-92A6-2629-59F166AD6C12}"/>
              </a:ext>
            </a:extLst>
          </p:cNvPr>
          <p:cNvSpPr txBox="1">
            <a:spLocks noChangeArrowheads="1"/>
          </p:cNvSpPr>
          <p:nvPr/>
        </p:nvSpPr>
        <p:spPr bwMode="auto">
          <a:xfrm>
            <a:off x="2892425" y="1597025"/>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0000CC"/>
                </a:solidFill>
                <a:latin typeface="標楷體" panose="03000509000000000000" pitchFamily="65" charset="-120"/>
              </a:rPr>
              <a:t>0年0月0日</a:t>
            </a:r>
          </a:p>
        </p:txBody>
      </p:sp>
      <p:sp>
        <p:nvSpPr>
          <p:cNvPr id="30745" name="Text Box 25">
            <a:extLst>
              <a:ext uri="{FF2B5EF4-FFF2-40B4-BE49-F238E27FC236}">
                <a16:creationId xmlns:a16="http://schemas.microsoft.com/office/drawing/2014/main" id="{203454CF-EB48-BB89-0E0B-DFF9F17471C2}"/>
              </a:ext>
            </a:extLst>
          </p:cNvPr>
          <p:cNvSpPr txBox="1">
            <a:spLocks noChangeArrowheads="1"/>
          </p:cNvSpPr>
          <p:nvPr/>
        </p:nvSpPr>
        <p:spPr bwMode="auto">
          <a:xfrm>
            <a:off x="3816350" y="1357313"/>
            <a:ext cx="12319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200">
                <a:solidFill>
                  <a:srgbClr val="0000CC"/>
                </a:solidFill>
                <a:latin typeface="Times New Roman" panose="02020603050405020304" pitchFamily="18" charset="0"/>
                <a:ea typeface="新細明體" panose="02020500000000000000" pitchFamily="18" charset="-120"/>
              </a:rPr>
              <a:t>xxxxxxxxxx</a:t>
            </a:r>
          </a:p>
        </p:txBody>
      </p:sp>
      <p:sp>
        <p:nvSpPr>
          <p:cNvPr id="30746" name="Text Box 26">
            <a:extLst>
              <a:ext uri="{FF2B5EF4-FFF2-40B4-BE49-F238E27FC236}">
                <a16:creationId xmlns:a16="http://schemas.microsoft.com/office/drawing/2014/main" id="{A01CE293-0AFE-C8FF-5F69-9F64313BBE7E}"/>
              </a:ext>
            </a:extLst>
          </p:cNvPr>
          <p:cNvSpPr txBox="1">
            <a:spLocks noChangeArrowheads="1"/>
          </p:cNvSpPr>
          <p:nvPr/>
        </p:nvSpPr>
        <p:spPr bwMode="auto">
          <a:xfrm>
            <a:off x="3817938" y="1577975"/>
            <a:ext cx="1231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200">
                <a:solidFill>
                  <a:srgbClr val="0000CC"/>
                </a:solidFill>
                <a:latin typeface="Times New Roman" panose="02020603050405020304" pitchFamily="18" charset="0"/>
                <a:ea typeface="新細明體" panose="02020500000000000000" pitchFamily="18" charset="-120"/>
              </a:rPr>
              <a:t>xxxxxxxxxx</a:t>
            </a:r>
          </a:p>
        </p:txBody>
      </p:sp>
      <p:sp>
        <p:nvSpPr>
          <p:cNvPr id="30747" name="Text Box 27">
            <a:extLst>
              <a:ext uri="{FF2B5EF4-FFF2-40B4-BE49-F238E27FC236}">
                <a16:creationId xmlns:a16="http://schemas.microsoft.com/office/drawing/2014/main" id="{51593749-9DB6-A3F7-6108-60A4A06C0473}"/>
              </a:ext>
            </a:extLst>
          </p:cNvPr>
          <p:cNvSpPr txBox="1">
            <a:spLocks noChangeArrowheads="1"/>
          </p:cNvSpPr>
          <p:nvPr/>
        </p:nvSpPr>
        <p:spPr bwMode="auto">
          <a:xfrm>
            <a:off x="4676775" y="2273300"/>
            <a:ext cx="319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2400">
                <a:solidFill>
                  <a:srgbClr val="0000CC"/>
                </a:solidFill>
                <a:latin typeface="Times New Roman" panose="02020603050405020304" pitchFamily="18" charset="0"/>
                <a:ea typeface="新細明體" panose="02020500000000000000" pitchFamily="18" charset="-120"/>
              </a:rPr>
              <a:t>ooooooooooooooooooo</a:t>
            </a:r>
          </a:p>
        </p:txBody>
      </p:sp>
      <p:sp>
        <p:nvSpPr>
          <p:cNvPr id="30748" name="Text Box 28">
            <a:extLst>
              <a:ext uri="{FF2B5EF4-FFF2-40B4-BE49-F238E27FC236}">
                <a16:creationId xmlns:a16="http://schemas.microsoft.com/office/drawing/2014/main" id="{307C9ACF-D008-8FBC-CCF4-244F00787508}"/>
              </a:ext>
            </a:extLst>
          </p:cNvPr>
          <p:cNvSpPr txBox="1">
            <a:spLocks noChangeArrowheads="1"/>
          </p:cNvSpPr>
          <p:nvPr/>
        </p:nvSpPr>
        <p:spPr bwMode="auto">
          <a:xfrm>
            <a:off x="4587875" y="1427163"/>
            <a:ext cx="319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2400">
                <a:solidFill>
                  <a:srgbClr val="0000CC"/>
                </a:solidFill>
                <a:latin typeface="Times New Roman" panose="02020603050405020304" pitchFamily="18" charset="0"/>
                <a:ea typeface="新細明體" panose="02020500000000000000" pitchFamily="18" charset="-120"/>
              </a:rPr>
              <a:t>ooooooooooooooooooo</a:t>
            </a:r>
          </a:p>
        </p:txBody>
      </p:sp>
      <p:sp>
        <p:nvSpPr>
          <p:cNvPr id="30749" name="Text Box 29">
            <a:extLst>
              <a:ext uri="{FF2B5EF4-FFF2-40B4-BE49-F238E27FC236}">
                <a16:creationId xmlns:a16="http://schemas.microsoft.com/office/drawing/2014/main" id="{232B2187-C6B7-9B4F-96F7-2830DBCA1E3A}"/>
              </a:ext>
            </a:extLst>
          </p:cNvPr>
          <p:cNvSpPr txBox="1">
            <a:spLocks noChangeArrowheads="1"/>
          </p:cNvSpPr>
          <p:nvPr/>
        </p:nvSpPr>
        <p:spPr bwMode="auto">
          <a:xfrm>
            <a:off x="6627813" y="1881188"/>
            <a:ext cx="871537"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FF0000"/>
                </a:solidFill>
                <a:latin typeface="標楷體" panose="03000509000000000000" pitchFamily="65" charset="-120"/>
              </a:rPr>
              <a:t>印鑑章</a:t>
            </a:r>
            <a:endParaRPr lang="en-US" altLang="zh-TW" sz="1600">
              <a:solidFill>
                <a:srgbClr val="FF0000"/>
              </a:solidFill>
              <a:latin typeface="標楷體" panose="03000509000000000000" pitchFamily="65" charset="-120"/>
            </a:endParaRPr>
          </a:p>
        </p:txBody>
      </p:sp>
      <p:sp>
        <p:nvSpPr>
          <p:cNvPr id="30750" name="Line 30">
            <a:extLst>
              <a:ext uri="{FF2B5EF4-FFF2-40B4-BE49-F238E27FC236}">
                <a16:creationId xmlns:a16="http://schemas.microsoft.com/office/drawing/2014/main" id="{EEB4C5C2-1B9F-64A1-D6A2-C117E47E85E2}"/>
              </a:ext>
            </a:extLst>
          </p:cNvPr>
          <p:cNvSpPr>
            <a:spLocks noChangeShapeType="1"/>
          </p:cNvSpPr>
          <p:nvPr/>
        </p:nvSpPr>
        <p:spPr bwMode="auto">
          <a:xfrm flipV="1">
            <a:off x="7440613" y="1908175"/>
            <a:ext cx="473075" cy="269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0751" name="AutoShape 31">
            <a:hlinkClick r:id="" action="ppaction://hlinkshowjump?jump=previousslide" highlightClick="1"/>
            <a:extLst>
              <a:ext uri="{FF2B5EF4-FFF2-40B4-BE49-F238E27FC236}">
                <a16:creationId xmlns:a16="http://schemas.microsoft.com/office/drawing/2014/main" id="{56338736-6843-8951-EE8D-2087F8C49697}"/>
              </a:ext>
            </a:extLst>
          </p:cNvPr>
          <p:cNvSpPr>
            <a:spLocks noChangeArrowheads="1"/>
          </p:cNvSpPr>
          <p:nvPr/>
        </p:nvSpPr>
        <p:spPr bwMode="auto">
          <a:xfrm>
            <a:off x="1981200" y="6172200"/>
            <a:ext cx="609600" cy="4572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752" name="AutoShape 32">
            <a:hlinkClick r:id="" action="ppaction://hlinkshowjump?jump=nextslide" highlightClick="1"/>
            <a:extLst>
              <a:ext uri="{FF2B5EF4-FFF2-40B4-BE49-F238E27FC236}">
                <a16:creationId xmlns:a16="http://schemas.microsoft.com/office/drawing/2014/main" id="{FDFB4EC0-9B5A-2C0B-D351-7C821DF4362B}"/>
              </a:ext>
            </a:extLst>
          </p:cNvPr>
          <p:cNvSpPr>
            <a:spLocks noChangeArrowheads="1"/>
          </p:cNvSpPr>
          <p:nvPr/>
        </p:nvSpPr>
        <p:spPr bwMode="auto">
          <a:xfrm>
            <a:off x="2667000" y="6172200"/>
            <a:ext cx="609600" cy="4572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0725"/>
                                        </p:tgtEl>
                                        <p:attrNameLst>
                                          <p:attrName>style.visibility</p:attrName>
                                        </p:attrNameLst>
                                      </p:cBhvr>
                                      <p:to>
                                        <p:strVal val="visible"/>
                                      </p:to>
                                    </p:set>
                                  </p:childTnLst>
                                </p:cTn>
                              </p:par>
                            </p:childTnLst>
                          </p:cTn>
                        </p:par>
                        <p:par>
                          <p:cTn id="7" fill="hold" nodeType="afterGroup">
                            <p:stCondLst>
                              <p:cond delay="225"/>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30726"/>
                                        </p:tgtEl>
                                        <p:attrNameLst>
                                          <p:attrName>style.visibility</p:attrName>
                                        </p:attrNameLst>
                                      </p:cBhvr>
                                      <p:to>
                                        <p:strVal val="visible"/>
                                      </p:to>
                                    </p:set>
                                  </p:childTnLst>
                                </p:cTn>
                              </p:par>
                            </p:childTnLst>
                          </p:cTn>
                        </p:par>
                        <p:par>
                          <p:cTn id="10" fill="hold" nodeType="afterGroup">
                            <p:stCondLst>
                              <p:cond delay="450"/>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30743"/>
                                        </p:tgtEl>
                                        <p:attrNameLst>
                                          <p:attrName>style.visibility</p:attrName>
                                        </p:attrNameLst>
                                      </p:cBhvr>
                                      <p:to>
                                        <p:strVal val="visible"/>
                                      </p:to>
                                    </p:set>
                                  </p:childTnLst>
                                </p:cTn>
                              </p:par>
                            </p:childTnLst>
                          </p:cTn>
                        </p:par>
                        <p:par>
                          <p:cTn id="13" fill="hold" nodeType="afterGroup">
                            <p:stCondLst>
                              <p:cond delay="90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30745"/>
                                        </p:tgtEl>
                                        <p:attrNameLst>
                                          <p:attrName>style.visibility</p:attrName>
                                        </p:attrNameLst>
                                      </p:cBhvr>
                                      <p:to>
                                        <p:strVal val="visible"/>
                                      </p:to>
                                    </p:set>
                                  </p:childTnLst>
                                </p:cTn>
                              </p:par>
                            </p:childTnLst>
                          </p:cTn>
                        </p:par>
                        <p:par>
                          <p:cTn id="16" fill="hold" nodeType="afterGroup">
                            <p:stCondLst>
                              <p:cond delay="1650"/>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30741"/>
                                        </p:tgtEl>
                                        <p:attrNameLst>
                                          <p:attrName>style.visibility</p:attrName>
                                        </p:attrNameLst>
                                      </p:cBhvr>
                                      <p:to>
                                        <p:strVal val="visible"/>
                                      </p:to>
                                    </p:set>
                                  </p:childTnLst>
                                </p:cTn>
                              </p:par>
                            </p:childTnLst>
                          </p:cTn>
                        </p:par>
                        <p:par>
                          <p:cTn id="19" fill="hold" nodeType="afterGroup">
                            <p:stCondLst>
                              <p:cond delay="3075"/>
                            </p:stCondLst>
                            <p:childTnLst>
                              <p:par>
                                <p:cTn id="20" presetID="1" presetClass="entr" presetSubtype="0" fill="hold" grpId="0" nodeType="afterEffect">
                                  <p:stCondLst>
                                    <p:cond delay="0"/>
                                  </p:stCondLst>
                                  <p:iterate type="lt">
                                    <p:tmAbs val="75"/>
                                  </p:iterate>
                                  <p:childTnLst>
                                    <p:set>
                                      <p:cBhvr>
                                        <p:cTn id="21" dur="1" fill="hold">
                                          <p:stCondLst>
                                            <p:cond delay="74"/>
                                          </p:stCondLst>
                                        </p:cTn>
                                        <p:tgtEl>
                                          <p:spTgt spid="30733"/>
                                        </p:tgtEl>
                                        <p:attrNameLst>
                                          <p:attrName>style.visibility</p:attrName>
                                        </p:attrNameLst>
                                      </p:cBhvr>
                                      <p:to>
                                        <p:strVal val="visible"/>
                                      </p:to>
                                    </p:set>
                                  </p:childTnLst>
                                </p:cTn>
                              </p:par>
                            </p:childTnLst>
                          </p:cTn>
                        </p:par>
                        <p:par>
                          <p:cTn id="22" fill="hold" nodeType="afterGroup">
                            <p:stCondLst>
                              <p:cond delay="3375"/>
                            </p:stCondLst>
                            <p:childTnLst>
                              <p:par>
                                <p:cTn id="23" presetID="1" presetClass="entr" presetSubtype="0" fill="hold" grpId="0" nodeType="afterEffect">
                                  <p:stCondLst>
                                    <p:cond delay="0"/>
                                  </p:stCondLst>
                                  <p:iterate type="lt">
                                    <p:tmAbs val="75"/>
                                  </p:iterate>
                                  <p:childTnLst>
                                    <p:set>
                                      <p:cBhvr>
                                        <p:cTn id="24" dur="1" fill="hold">
                                          <p:stCondLst>
                                            <p:cond delay="74"/>
                                          </p:stCondLst>
                                        </p:cTn>
                                        <p:tgtEl>
                                          <p:spTgt spid="30728">
                                            <p:txEl>
                                              <p:pRg st="0" end="0"/>
                                            </p:txEl>
                                          </p:spTgt>
                                        </p:tgtEl>
                                        <p:attrNameLst>
                                          <p:attrName>style.visibility</p:attrName>
                                        </p:attrNameLst>
                                      </p:cBhvr>
                                      <p:to>
                                        <p:strVal val="visible"/>
                                      </p:to>
                                    </p:set>
                                  </p:childTnLst>
                                </p:cTn>
                              </p:par>
                            </p:childTnLst>
                          </p:cTn>
                        </p:par>
                        <p:par>
                          <p:cTn id="25" fill="hold" nodeType="afterGroup">
                            <p:stCondLst>
                              <p:cond delay="3600"/>
                            </p:stCondLst>
                            <p:childTnLst>
                              <p:par>
                                <p:cTn id="26" presetID="1" presetClass="entr" presetSubtype="0" fill="hold" grpId="0" nodeType="afterEffect">
                                  <p:stCondLst>
                                    <p:cond delay="0"/>
                                  </p:stCondLst>
                                  <p:iterate type="lt">
                                    <p:tmAbs val="75"/>
                                  </p:iterate>
                                  <p:childTnLst>
                                    <p:set>
                                      <p:cBhvr>
                                        <p:cTn id="27" dur="1" fill="hold">
                                          <p:stCondLst>
                                            <p:cond delay="74"/>
                                          </p:stCondLst>
                                        </p:cTn>
                                        <p:tgtEl>
                                          <p:spTgt spid="30729"/>
                                        </p:tgtEl>
                                        <p:attrNameLst>
                                          <p:attrName>style.visibility</p:attrName>
                                        </p:attrNameLst>
                                      </p:cBhvr>
                                      <p:to>
                                        <p:strVal val="visible"/>
                                      </p:to>
                                    </p:set>
                                  </p:childTnLst>
                                </p:cTn>
                              </p:par>
                            </p:childTnLst>
                          </p:cTn>
                        </p:par>
                        <p:par>
                          <p:cTn id="28" fill="hold" nodeType="afterGroup">
                            <p:stCondLst>
                              <p:cond delay="3825"/>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30744"/>
                                        </p:tgtEl>
                                        <p:attrNameLst>
                                          <p:attrName>style.visibility</p:attrName>
                                        </p:attrNameLst>
                                      </p:cBhvr>
                                      <p:to>
                                        <p:strVal val="visible"/>
                                      </p:to>
                                    </p:set>
                                  </p:childTnLst>
                                </p:cTn>
                              </p:par>
                            </p:childTnLst>
                          </p:cTn>
                        </p:par>
                        <p:par>
                          <p:cTn id="31" fill="hold" nodeType="afterGroup">
                            <p:stCondLst>
                              <p:cond delay="4275"/>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30746"/>
                                        </p:tgtEl>
                                        <p:attrNameLst>
                                          <p:attrName>style.visibility</p:attrName>
                                        </p:attrNameLst>
                                      </p:cBhvr>
                                      <p:to>
                                        <p:strVal val="visible"/>
                                      </p:to>
                                    </p:set>
                                  </p:childTnLst>
                                </p:cTn>
                              </p:par>
                            </p:childTnLst>
                          </p:cTn>
                        </p:par>
                        <p:par>
                          <p:cTn id="34" fill="hold" nodeType="afterGroup">
                            <p:stCondLst>
                              <p:cond delay="5025"/>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30748"/>
                                        </p:tgtEl>
                                        <p:attrNameLst>
                                          <p:attrName>style.visibility</p:attrName>
                                        </p:attrNameLst>
                                      </p:cBhvr>
                                      <p:to>
                                        <p:strVal val="visible"/>
                                      </p:to>
                                    </p:set>
                                  </p:childTnLst>
                                </p:cTn>
                              </p:par>
                            </p:childTnLst>
                          </p:cTn>
                        </p:par>
                        <p:par>
                          <p:cTn id="37" fill="hold" nodeType="afterGroup">
                            <p:stCondLst>
                              <p:cond delay="6450"/>
                            </p:stCondLst>
                            <p:childTnLst>
                              <p:par>
                                <p:cTn id="38" presetID="1" presetClass="entr" presetSubtype="0" fill="hold" grpId="0" nodeType="afterEffect">
                                  <p:stCondLst>
                                    <p:cond delay="0"/>
                                  </p:stCondLst>
                                  <p:iterate type="lt">
                                    <p:tmAbs val="75"/>
                                  </p:iterate>
                                  <p:childTnLst>
                                    <p:set>
                                      <p:cBhvr>
                                        <p:cTn id="39" dur="1" fill="hold">
                                          <p:stCondLst>
                                            <p:cond delay="74"/>
                                          </p:stCondLst>
                                        </p:cTn>
                                        <p:tgtEl>
                                          <p:spTgt spid="30734"/>
                                        </p:tgtEl>
                                        <p:attrNameLst>
                                          <p:attrName>style.visibility</p:attrName>
                                        </p:attrNameLst>
                                      </p:cBhvr>
                                      <p:to>
                                        <p:strVal val="visible"/>
                                      </p:to>
                                    </p:set>
                                  </p:childTnLst>
                                </p:cTn>
                              </p:par>
                            </p:childTnLst>
                          </p:cTn>
                        </p:par>
                        <p:par>
                          <p:cTn id="40" fill="hold" nodeType="afterGroup">
                            <p:stCondLst>
                              <p:cond delay="6750"/>
                            </p:stCondLst>
                            <p:childTnLst>
                              <p:par>
                                <p:cTn id="41" presetID="1" presetClass="entr" presetSubtype="0" fill="hold" nodeType="afterEffect">
                                  <p:stCondLst>
                                    <p:cond delay="0"/>
                                  </p:stCondLst>
                                  <p:childTnLst>
                                    <p:set>
                                      <p:cBhvr>
                                        <p:cTn id="42" dur="1" fill="hold">
                                          <p:stCondLst>
                                            <p:cond delay="499"/>
                                          </p:stCondLst>
                                        </p:cTn>
                                        <p:tgtEl>
                                          <p:spTgt spid="30750"/>
                                        </p:tgtEl>
                                        <p:attrNameLst>
                                          <p:attrName>style.visibility</p:attrName>
                                        </p:attrNameLst>
                                      </p:cBhvr>
                                      <p:to>
                                        <p:strVal val="visible"/>
                                      </p:to>
                                    </p:set>
                                  </p:childTnLst>
                                </p:cTn>
                              </p:par>
                            </p:childTnLst>
                          </p:cTn>
                        </p:par>
                        <p:par>
                          <p:cTn id="43" fill="hold" nodeType="afterGroup">
                            <p:stCondLst>
                              <p:cond delay="7250"/>
                            </p:stCondLst>
                            <p:childTnLst>
                              <p:par>
                                <p:cTn id="44" presetID="1" presetClass="entr" presetSubtype="0" fill="hold" grpId="0" nodeType="afterEffect">
                                  <p:stCondLst>
                                    <p:cond delay="0"/>
                                  </p:stCondLst>
                                  <p:iterate type="lt">
                                    <p:tmAbs val="75"/>
                                  </p:iterate>
                                  <p:childTnLst>
                                    <p:set>
                                      <p:cBhvr>
                                        <p:cTn id="45" dur="1" fill="hold">
                                          <p:stCondLst>
                                            <p:cond delay="74"/>
                                          </p:stCondLst>
                                        </p:cTn>
                                        <p:tgtEl>
                                          <p:spTgt spid="30749"/>
                                        </p:tgtEl>
                                        <p:attrNameLst>
                                          <p:attrName>style.visibility</p:attrName>
                                        </p:attrNameLst>
                                      </p:cBhvr>
                                      <p:to>
                                        <p:strVal val="visible"/>
                                      </p:to>
                                    </p:set>
                                  </p:childTnLst>
                                </p:cTn>
                              </p:par>
                            </p:childTnLst>
                          </p:cTn>
                        </p:par>
                        <p:par>
                          <p:cTn id="46" fill="hold" nodeType="afterGroup">
                            <p:stCondLst>
                              <p:cond delay="7475"/>
                            </p:stCondLst>
                            <p:childTnLst>
                              <p:par>
                                <p:cTn id="47" presetID="1" presetClass="entr" presetSubtype="0" fill="hold" grpId="0" nodeType="afterEffect">
                                  <p:stCondLst>
                                    <p:cond delay="0"/>
                                  </p:stCondLst>
                                  <p:iterate type="lt">
                                    <p:tmAbs val="75"/>
                                  </p:iterate>
                                  <p:childTnLst>
                                    <p:set>
                                      <p:cBhvr>
                                        <p:cTn id="48" dur="1" fill="hold">
                                          <p:stCondLst>
                                            <p:cond delay="74"/>
                                          </p:stCondLst>
                                        </p:cTn>
                                        <p:tgtEl>
                                          <p:spTgt spid="30736"/>
                                        </p:tgtEl>
                                        <p:attrNameLst>
                                          <p:attrName>style.visibility</p:attrName>
                                        </p:attrNameLst>
                                      </p:cBhvr>
                                      <p:to>
                                        <p:strVal val="visible"/>
                                      </p:to>
                                    </p:set>
                                  </p:childTnLst>
                                </p:cTn>
                              </p:par>
                            </p:childTnLst>
                          </p:cTn>
                        </p:par>
                        <p:par>
                          <p:cTn id="49" fill="hold" nodeType="afterGroup">
                            <p:stCondLst>
                              <p:cond delay="7700"/>
                            </p:stCondLst>
                            <p:childTnLst>
                              <p:par>
                                <p:cTn id="50" presetID="1" presetClass="entr" presetSubtype="0" fill="hold" grpId="0" nodeType="afterEffect">
                                  <p:stCondLst>
                                    <p:cond delay="0"/>
                                  </p:stCondLst>
                                  <p:iterate type="lt">
                                    <p:tmAbs val="75"/>
                                  </p:iterate>
                                  <p:childTnLst>
                                    <p:set>
                                      <p:cBhvr>
                                        <p:cTn id="51" dur="1" fill="hold">
                                          <p:stCondLst>
                                            <p:cond delay="74"/>
                                          </p:stCondLst>
                                        </p:cTn>
                                        <p:tgtEl>
                                          <p:spTgt spid="30737"/>
                                        </p:tgtEl>
                                        <p:attrNameLst>
                                          <p:attrName>style.visibility</p:attrName>
                                        </p:attrNameLst>
                                      </p:cBhvr>
                                      <p:to>
                                        <p:strVal val="visible"/>
                                      </p:to>
                                    </p:set>
                                  </p:childTnLst>
                                </p:cTn>
                              </p:par>
                            </p:childTnLst>
                          </p:cTn>
                        </p:par>
                        <p:par>
                          <p:cTn id="52" fill="hold" nodeType="afterGroup">
                            <p:stCondLst>
                              <p:cond delay="7925"/>
                            </p:stCondLst>
                            <p:childTnLst>
                              <p:par>
                                <p:cTn id="53" presetID="1" presetClass="entr" presetSubtype="0" fill="hold" grpId="0" nodeType="afterEffect">
                                  <p:stCondLst>
                                    <p:cond delay="0"/>
                                  </p:stCondLst>
                                  <p:iterate type="lt">
                                    <p:tmAbs val="75"/>
                                  </p:iterate>
                                  <p:childTnLst>
                                    <p:set>
                                      <p:cBhvr>
                                        <p:cTn id="54" dur="1" fill="hold">
                                          <p:stCondLst>
                                            <p:cond delay="74"/>
                                          </p:stCondLst>
                                        </p:cTn>
                                        <p:tgtEl>
                                          <p:spTgt spid="30739"/>
                                        </p:tgtEl>
                                        <p:attrNameLst>
                                          <p:attrName>style.visibility</p:attrName>
                                        </p:attrNameLst>
                                      </p:cBhvr>
                                      <p:to>
                                        <p:strVal val="visible"/>
                                      </p:to>
                                    </p:set>
                                  </p:childTnLst>
                                </p:cTn>
                              </p:par>
                            </p:childTnLst>
                          </p:cTn>
                        </p:par>
                        <p:par>
                          <p:cTn id="55" fill="hold" nodeType="afterGroup">
                            <p:stCondLst>
                              <p:cond delay="8375"/>
                            </p:stCondLst>
                            <p:childTnLst>
                              <p:par>
                                <p:cTn id="56" presetID="1" presetClass="entr" presetSubtype="0" fill="hold" grpId="0" nodeType="afterEffect">
                                  <p:stCondLst>
                                    <p:cond delay="0"/>
                                  </p:stCondLst>
                                  <p:iterate type="lt">
                                    <p:tmAbs val="75"/>
                                  </p:iterate>
                                  <p:childTnLst>
                                    <p:set>
                                      <p:cBhvr>
                                        <p:cTn id="57" dur="1" fill="hold">
                                          <p:stCondLst>
                                            <p:cond delay="74"/>
                                          </p:stCondLst>
                                        </p:cTn>
                                        <p:tgtEl>
                                          <p:spTgt spid="30740"/>
                                        </p:tgtEl>
                                        <p:attrNameLst>
                                          <p:attrName>style.visibility</p:attrName>
                                        </p:attrNameLst>
                                      </p:cBhvr>
                                      <p:to>
                                        <p:strVal val="visible"/>
                                      </p:to>
                                    </p:set>
                                  </p:childTnLst>
                                </p:cTn>
                              </p:par>
                            </p:childTnLst>
                          </p:cTn>
                        </p:par>
                        <p:par>
                          <p:cTn id="58" fill="hold" nodeType="afterGroup">
                            <p:stCondLst>
                              <p:cond delay="9125"/>
                            </p:stCondLst>
                            <p:childTnLst>
                              <p:par>
                                <p:cTn id="59" presetID="1" presetClass="entr" presetSubtype="0" fill="hold" grpId="0" nodeType="afterEffect">
                                  <p:stCondLst>
                                    <p:cond delay="0"/>
                                  </p:stCondLst>
                                  <p:iterate type="lt">
                                    <p:tmAbs val="75"/>
                                  </p:iterate>
                                  <p:childTnLst>
                                    <p:set>
                                      <p:cBhvr>
                                        <p:cTn id="60" dur="1" fill="hold">
                                          <p:stCondLst>
                                            <p:cond delay="74"/>
                                          </p:stCondLst>
                                        </p:cTn>
                                        <p:tgtEl>
                                          <p:spTgt spid="30747"/>
                                        </p:tgtEl>
                                        <p:attrNameLst>
                                          <p:attrName>style.visibility</p:attrName>
                                        </p:attrNameLst>
                                      </p:cBhvr>
                                      <p:to>
                                        <p:strVal val="visible"/>
                                      </p:to>
                                    </p:set>
                                  </p:childTnLst>
                                </p:cTn>
                              </p:par>
                            </p:childTnLst>
                          </p:cTn>
                        </p:par>
                        <p:par>
                          <p:cTn id="61" fill="hold" nodeType="afterGroup">
                            <p:stCondLst>
                              <p:cond delay="10550"/>
                            </p:stCondLst>
                            <p:childTnLst>
                              <p:par>
                                <p:cTn id="62" presetID="1" presetClass="entr" presetSubtype="0" fill="hold" grpId="0" nodeType="afterEffect">
                                  <p:stCondLst>
                                    <p:cond delay="0"/>
                                  </p:stCondLst>
                                  <p:iterate type="lt">
                                    <p:tmAbs val="75"/>
                                  </p:iterate>
                                  <p:childTnLst>
                                    <p:set>
                                      <p:cBhvr>
                                        <p:cTn id="63" dur="1" fill="hold">
                                          <p:stCondLst>
                                            <p:cond delay="74"/>
                                          </p:stCondLst>
                                        </p:cTn>
                                        <p:tgtEl>
                                          <p:spTgt spid="30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utoUpdateAnimBg="0"/>
      <p:bldP spid="30726" grpId="0" autoUpdateAnimBg="0"/>
      <p:bldP spid="30728" grpId="0" build="p" autoUpdateAnimBg="0" advAuto="0"/>
      <p:bldP spid="30729" grpId="0" autoUpdateAnimBg="0"/>
      <p:bldP spid="30733" grpId="0" animBg="1" autoUpdateAnimBg="0"/>
      <p:bldP spid="30734" grpId="0" animBg="1" autoUpdateAnimBg="0"/>
      <p:bldP spid="30736" grpId="0" autoUpdateAnimBg="0"/>
      <p:bldP spid="30737" grpId="0" autoUpdateAnimBg="0"/>
      <p:bldP spid="30739" grpId="0" autoUpdateAnimBg="0"/>
      <p:bldP spid="30740" grpId="0" autoUpdateAnimBg="0"/>
      <p:bldP spid="30741" grpId="0" autoUpdateAnimBg="0"/>
      <p:bldP spid="30742" grpId="0" animBg="1" autoUpdateAnimBg="0"/>
      <p:bldP spid="30743" grpId="0" autoUpdateAnimBg="0"/>
      <p:bldP spid="30744" grpId="0" autoUpdateAnimBg="0"/>
      <p:bldP spid="30745" grpId="0" autoUpdateAnimBg="0"/>
      <p:bldP spid="30746" grpId="0" autoUpdateAnimBg="0"/>
      <p:bldP spid="30747" grpId="0" autoUpdateAnimBg="0"/>
      <p:bldP spid="30748" grpId="0" autoUpdateAnimBg="0"/>
      <p:bldP spid="30749"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31766" name="Picture 22">
            <a:extLst>
              <a:ext uri="{FF2B5EF4-FFF2-40B4-BE49-F238E27FC236}">
                <a16:creationId xmlns:a16="http://schemas.microsoft.com/office/drawing/2014/main" id="{C1562672-C465-BC1D-CA23-480E4048E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713" y="590550"/>
            <a:ext cx="8051800" cy="5824538"/>
          </a:xfrm>
          <a:prstGeom prst="rect">
            <a:avLst/>
          </a:prstGeom>
          <a:noFill/>
          <a:extLst>
            <a:ext uri="{909E8E84-426E-40DD-AFC4-6F175D3DCCD1}">
              <a14:hiddenFill xmlns:a14="http://schemas.microsoft.com/office/drawing/2010/main">
                <a:solidFill>
                  <a:srgbClr val="FFFFFF"/>
                </a:solidFill>
              </a14:hiddenFill>
            </a:ext>
          </a:extLst>
        </p:spPr>
      </p:pic>
      <p:sp>
        <p:nvSpPr>
          <p:cNvPr id="31754" name="Text Box 10">
            <a:extLst>
              <a:ext uri="{FF2B5EF4-FFF2-40B4-BE49-F238E27FC236}">
                <a16:creationId xmlns:a16="http://schemas.microsoft.com/office/drawing/2014/main" id="{54AB670D-45DB-1507-752C-F1BCDA0DF8F1}"/>
              </a:ext>
            </a:extLst>
          </p:cNvPr>
          <p:cNvSpPr txBox="1">
            <a:spLocks noChangeArrowheads="1"/>
          </p:cNvSpPr>
          <p:nvPr>
            <p:ph type="body" idx="1"/>
          </p:nvPr>
        </p:nvSpPr>
        <p:spPr>
          <a:xfrm>
            <a:off x="2232025" y="2181225"/>
            <a:ext cx="738188" cy="3578225"/>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buClrTx/>
              <a:buSzTx/>
              <a:buFontTx/>
              <a:buNone/>
            </a:pPr>
            <a:r>
              <a:rPr lang="zh-TW" altLang="en-US" sz="1800">
                <a:solidFill>
                  <a:srgbClr val="0000CC"/>
                </a:solidFill>
                <a:latin typeface="標楷體" panose="03000509000000000000" pitchFamily="65" charset="-120"/>
                <a:ea typeface="標楷體" panose="03000509000000000000" pitchFamily="65" charset="-120"/>
              </a:rPr>
              <a:t>龍潭</a:t>
            </a:r>
          </a:p>
          <a:p>
            <a:pPr>
              <a:spcBef>
                <a:spcPct val="50000"/>
              </a:spcBef>
              <a:buClrTx/>
              <a:buSzTx/>
              <a:buFontTx/>
              <a:buNone/>
            </a:pPr>
            <a:r>
              <a:rPr lang="zh-TW" altLang="en-US" sz="1800">
                <a:solidFill>
                  <a:srgbClr val="0000CC"/>
                </a:solidFill>
                <a:latin typeface="標楷體" panose="03000509000000000000" pitchFamily="65" charset="-120"/>
                <a:ea typeface="標楷體" panose="03000509000000000000" pitchFamily="65" charset="-120"/>
              </a:rPr>
              <a:t>大民</a:t>
            </a:r>
          </a:p>
          <a:p>
            <a:pPr>
              <a:lnSpc>
                <a:spcPct val="50000"/>
              </a:lnSpc>
              <a:spcBef>
                <a:spcPct val="50000"/>
              </a:spcBef>
              <a:buClrTx/>
              <a:buSzTx/>
              <a:buFontTx/>
              <a:buNone/>
            </a:pPr>
            <a:endParaRPr lang="zh-TW" altLang="en-US" sz="1800">
              <a:solidFill>
                <a:srgbClr val="0000CC"/>
              </a:solidFill>
              <a:latin typeface="標楷體" panose="03000509000000000000" pitchFamily="65" charset="-120"/>
              <a:ea typeface="標楷體" panose="03000509000000000000" pitchFamily="65" charset="-120"/>
            </a:endParaRPr>
          </a:p>
          <a:p>
            <a:pPr>
              <a:spcBef>
                <a:spcPct val="50000"/>
              </a:spcBef>
              <a:buClrTx/>
              <a:buSzTx/>
              <a:buFontTx/>
              <a:buNone/>
            </a:pPr>
            <a:r>
              <a:rPr lang="zh-TW" altLang="en-US" sz="1800">
                <a:solidFill>
                  <a:srgbClr val="0000CC"/>
                </a:solidFill>
                <a:latin typeface="標楷體" panose="03000509000000000000" pitchFamily="65" charset="-120"/>
                <a:ea typeface="標楷體" panose="03000509000000000000" pitchFamily="65" charset="-120"/>
              </a:rPr>
              <a:t> 9</a:t>
            </a:r>
          </a:p>
          <a:p>
            <a:pPr>
              <a:lnSpc>
                <a:spcPct val="150000"/>
              </a:lnSpc>
              <a:spcBef>
                <a:spcPct val="50000"/>
              </a:spcBef>
              <a:buClrTx/>
              <a:buSzTx/>
              <a:buFontTx/>
              <a:buNone/>
            </a:pPr>
            <a:r>
              <a:rPr lang="zh-TW" altLang="en-US" sz="1800">
                <a:solidFill>
                  <a:srgbClr val="0000CC"/>
                </a:solidFill>
                <a:latin typeface="標楷體" panose="03000509000000000000" pitchFamily="65" charset="-120"/>
                <a:ea typeface="標楷體" panose="03000509000000000000" pitchFamily="65" charset="-120"/>
              </a:rPr>
              <a:t> 建</a:t>
            </a:r>
          </a:p>
          <a:p>
            <a:pPr>
              <a:lnSpc>
                <a:spcPct val="150000"/>
              </a:lnSpc>
              <a:spcBef>
                <a:spcPct val="50000"/>
              </a:spcBef>
              <a:buClrTx/>
              <a:buSzTx/>
              <a:buFontTx/>
              <a:buNone/>
            </a:pPr>
            <a:r>
              <a:rPr lang="zh-TW" altLang="en-US" sz="1800">
                <a:solidFill>
                  <a:srgbClr val="0000CC"/>
                </a:solidFill>
                <a:latin typeface="標楷體" panose="03000509000000000000" pitchFamily="65" charset="-120"/>
                <a:ea typeface="標楷體" panose="03000509000000000000" pitchFamily="65" charset="-120"/>
              </a:rPr>
              <a:t>999</a:t>
            </a:r>
          </a:p>
          <a:p>
            <a:pPr>
              <a:spcBef>
                <a:spcPct val="50000"/>
              </a:spcBef>
              <a:buClrTx/>
              <a:buSzTx/>
              <a:buFontTx/>
              <a:buNone/>
            </a:pPr>
            <a:r>
              <a:rPr lang="zh-TW" altLang="en-US" sz="1800">
                <a:solidFill>
                  <a:srgbClr val="0000CC"/>
                </a:solidFill>
                <a:latin typeface="標楷體" panose="03000509000000000000" pitchFamily="65" charset="-120"/>
                <a:ea typeface="標楷體" panose="03000509000000000000" pitchFamily="65" charset="-120"/>
              </a:rPr>
              <a:t>全部</a:t>
            </a:r>
          </a:p>
        </p:txBody>
      </p:sp>
      <p:sp>
        <p:nvSpPr>
          <p:cNvPr id="31758" name="Text Box 14">
            <a:extLst>
              <a:ext uri="{FF2B5EF4-FFF2-40B4-BE49-F238E27FC236}">
                <a16:creationId xmlns:a16="http://schemas.microsoft.com/office/drawing/2014/main" id="{0AD3DC00-FC63-1A2F-EB7B-D76FC07A0F91}"/>
              </a:ext>
            </a:extLst>
          </p:cNvPr>
          <p:cNvSpPr txBox="1">
            <a:spLocks noChangeArrowheads="1"/>
          </p:cNvSpPr>
          <p:nvPr/>
        </p:nvSpPr>
        <p:spPr bwMode="auto">
          <a:xfrm>
            <a:off x="5607050" y="2049463"/>
            <a:ext cx="898525" cy="369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新細明體" panose="02020500000000000000" pitchFamily="18" charset="-120"/>
              </a:defRPr>
            </a:lvl1pPr>
            <a:lvl2pPr marL="742950" indent="-285750">
              <a:spcBef>
                <a:spcPct val="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0"/>
              </a:spcBef>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0"/>
              </a:spcBef>
              <a:defRPr kumimoji="1" sz="2400">
                <a:solidFill>
                  <a:schemeClr val="tx1"/>
                </a:solidFill>
                <a:latin typeface="Times New Roman" panose="02020603050405020304" pitchFamily="18" charset="0"/>
                <a:ea typeface="新細明體" panose="02020500000000000000" pitchFamily="18" charset="-120"/>
              </a:defRPr>
            </a:lvl4pPr>
            <a:lvl5pPr marL="2057400" indent="-228600">
              <a:spcBef>
                <a:spcPct val="0"/>
              </a:spcBef>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nSpc>
                <a:spcPct val="5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45</a:t>
            </a:r>
          </a:p>
          <a:p>
            <a:pPr>
              <a:lnSpc>
                <a:spcPct val="3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龍潭</a:t>
            </a:r>
          </a:p>
          <a:p>
            <a:pPr>
              <a:lnSpc>
                <a:spcPct val="20000"/>
              </a:lnSpc>
              <a:spcBef>
                <a:spcPct val="50000"/>
              </a:spcBef>
            </a:pPr>
            <a:r>
              <a:rPr lang="en-US" altLang="zh-TW" sz="1600">
                <a:solidFill>
                  <a:srgbClr val="0000CC"/>
                </a:solidFill>
                <a:latin typeface="標楷體" panose="03000509000000000000" pitchFamily="65" charset="-120"/>
                <a:ea typeface="標楷體" panose="03000509000000000000" pitchFamily="65" charset="-120"/>
              </a:rPr>
              <a:t> o</a:t>
            </a:r>
          </a:p>
          <a:p>
            <a:pPr>
              <a:lnSpc>
                <a:spcPct val="20000"/>
              </a:lnSpc>
              <a:spcBef>
                <a:spcPct val="50000"/>
              </a:spcBef>
            </a:pPr>
            <a:r>
              <a:rPr lang="en-US" altLang="zh-TW" sz="1600">
                <a:solidFill>
                  <a:srgbClr val="0000CC"/>
                </a:solidFill>
                <a:latin typeface="標楷體" panose="03000509000000000000" pitchFamily="65" charset="-120"/>
                <a:ea typeface="標楷體" panose="03000509000000000000" pitchFamily="65" charset="-120"/>
              </a:rPr>
              <a:t> o</a:t>
            </a:r>
          </a:p>
          <a:p>
            <a:pPr>
              <a:lnSpc>
                <a:spcPct val="20000"/>
              </a:lnSpc>
              <a:spcBef>
                <a:spcPct val="50000"/>
              </a:spcBef>
            </a:pPr>
            <a:r>
              <a:rPr lang="en-US" altLang="zh-TW" sz="1600">
                <a:solidFill>
                  <a:srgbClr val="0000CC"/>
                </a:solidFill>
                <a:latin typeface="標楷體" panose="03000509000000000000" pitchFamily="65" charset="-120"/>
                <a:ea typeface="標楷體" panose="03000509000000000000" pitchFamily="65" charset="-120"/>
              </a:rPr>
              <a:t> o</a:t>
            </a:r>
          </a:p>
          <a:p>
            <a:pPr>
              <a:lnSpc>
                <a:spcPct val="3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大民</a:t>
            </a:r>
          </a:p>
          <a:p>
            <a:pPr>
              <a:lnSpc>
                <a:spcPct val="2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 </a:t>
            </a:r>
          </a:p>
          <a:p>
            <a:pPr>
              <a:lnSpc>
                <a:spcPct val="2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9</a:t>
            </a:r>
          </a:p>
          <a:p>
            <a:pPr>
              <a:lnSpc>
                <a:spcPct val="20000"/>
              </a:lnSpc>
              <a:spcBef>
                <a:spcPct val="50000"/>
              </a:spcBef>
            </a:pPr>
            <a:r>
              <a:rPr lang="en-US" altLang="zh-TW" sz="1600">
                <a:solidFill>
                  <a:srgbClr val="0000CC"/>
                </a:solidFill>
                <a:latin typeface="標楷體" panose="03000509000000000000" pitchFamily="65" charset="-120"/>
                <a:ea typeface="標楷體" panose="03000509000000000000" pitchFamily="65" charset="-120"/>
              </a:rPr>
              <a:t>22</a:t>
            </a:r>
          </a:p>
          <a:p>
            <a:pPr>
              <a:lnSpc>
                <a:spcPct val="10000"/>
              </a:lnSpc>
              <a:spcBef>
                <a:spcPct val="50000"/>
              </a:spcBef>
            </a:pPr>
            <a:r>
              <a:rPr lang="en-US" altLang="zh-TW" sz="1600">
                <a:solidFill>
                  <a:srgbClr val="0000CC"/>
                </a:solidFill>
                <a:latin typeface="標楷體" panose="03000509000000000000" pitchFamily="65" charset="-120"/>
                <a:ea typeface="標楷體" panose="03000509000000000000" pitchFamily="65" charset="-120"/>
              </a:rPr>
              <a:t>33</a:t>
            </a:r>
          </a:p>
          <a:p>
            <a:pPr>
              <a:lnSpc>
                <a:spcPct val="10000"/>
              </a:lnSpc>
              <a:spcBef>
                <a:spcPct val="50000"/>
              </a:spcBef>
            </a:pPr>
            <a:r>
              <a:rPr lang="en-US" altLang="zh-TW" sz="1600">
                <a:solidFill>
                  <a:srgbClr val="0000CC"/>
                </a:solidFill>
                <a:latin typeface="標楷體" panose="03000509000000000000" pitchFamily="65" charset="-120"/>
                <a:ea typeface="標楷體" panose="03000509000000000000" pitchFamily="65" charset="-120"/>
              </a:rPr>
              <a:t>44</a:t>
            </a:r>
          </a:p>
          <a:p>
            <a:pPr>
              <a:lnSpc>
                <a:spcPct val="10000"/>
              </a:lnSpc>
              <a:spcBef>
                <a:spcPct val="50000"/>
              </a:spcBef>
            </a:pPr>
            <a:endParaRPr lang="zh-TW" altLang="en-US" sz="1600">
              <a:solidFill>
                <a:srgbClr val="0000CC"/>
              </a:solidFill>
              <a:latin typeface="標楷體" panose="03000509000000000000" pitchFamily="65" charset="-120"/>
              <a:ea typeface="標楷體" panose="03000509000000000000" pitchFamily="65" charset="-120"/>
            </a:endParaRPr>
          </a:p>
          <a:p>
            <a:pPr>
              <a:lnSpc>
                <a:spcPct val="10000"/>
              </a:lnSpc>
              <a:spcBef>
                <a:spcPct val="50000"/>
              </a:spcBef>
            </a:pPr>
            <a:endParaRPr lang="zh-TW" altLang="en-US" sz="1600">
              <a:solidFill>
                <a:srgbClr val="0000CC"/>
              </a:solidFill>
              <a:latin typeface="標楷體" panose="03000509000000000000" pitchFamily="65" charset="-120"/>
              <a:ea typeface="標楷體" panose="03000509000000000000" pitchFamily="65" charset="-120"/>
            </a:endParaRPr>
          </a:p>
          <a:p>
            <a:pPr>
              <a:lnSpc>
                <a:spcPct val="1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99</a:t>
            </a:r>
          </a:p>
          <a:p>
            <a:pPr>
              <a:lnSpc>
                <a:spcPct val="10000"/>
              </a:lnSpc>
              <a:spcBef>
                <a:spcPct val="50000"/>
              </a:spcBef>
            </a:pPr>
            <a:endParaRPr lang="zh-TW" altLang="en-US" sz="1600">
              <a:solidFill>
                <a:srgbClr val="0000CC"/>
              </a:solidFill>
              <a:latin typeface="標楷體" panose="03000509000000000000" pitchFamily="65" charset="-120"/>
              <a:ea typeface="標楷體" panose="03000509000000000000" pitchFamily="65" charset="-120"/>
            </a:endParaRPr>
          </a:p>
          <a:p>
            <a:pPr>
              <a:lnSpc>
                <a:spcPct val="5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陽台</a:t>
            </a:r>
          </a:p>
          <a:p>
            <a:pPr>
              <a:lnSpc>
                <a:spcPct val="5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11.5</a:t>
            </a:r>
          </a:p>
          <a:p>
            <a:pPr>
              <a:lnSpc>
                <a:spcPct val="5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全部</a:t>
            </a:r>
          </a:p>
        </p:txBody>
      </p:sp>
      <p:sp>
        <p:nvSpPr>
          <p:cNvPr id="31769" name="Text Box 25">
            <a:extLst>
              <a:ext uri="{FF2B5EF4-FFF2-40B4-BE49-F238E27FC236}">
                <a16:creationId xmlns:a16="http://schemas.microsoft.com/office/drawing/2014/main" id="{AB24BFEA-BF0E-50C6-A490-29895BC7AF28}"/>
              </a:ext>
            </a:extLst>
          </p:cNvPr>
          <p:cNvSpPr txBox="1">
            <a:spLocks noChangeArrowheads="1"/>
          </p:cNvSpPr>
          <p:nvPr/>
        </p:nvSpPr>
        <p:spPr bwMode="auto">
          <a:xfrm>
            <a:off x="2586038" y="5281613"/>
            <a:ext cx="3054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2400">
                <a:solidFill>
                  <a:srgbClr val="0000CC"/>
                </a:solidFill>
                <a:latin typeface="Times New Roman" panose="02020603050405020304" pitchFamily="18" charset="0"/>
              </a:rPr>
              <a:t>新台幣參佰萬元整</a:t>
            </a:r>
          </a:p>
        </p:txBody>
      </p:sp>
      <p:sp>
        <p:nvSpPr>
          <p:cNvPr id="31770" name="AutoShape 26">
            <a:hlinkClick r:id="" action="ppaction://hlinkshowjump?jump=previousslide" highlightClick="1"/>
            <a:extLst>
              <a:ext uri="{FF2B5EF4-FFF2-40B4-BE49-F238E27FC236}">
                <a16:creationId xmlns:a16="http://schemas.microsoft.com/office/drawing/2014/main" id="{1FB80C4A-4C67-9EAC-434F-D7CA331798B7}"/>
              </a:ext>
            </a:extLst>
          </p:cNvPr>
          <p:cNvSpPr>
            <a:spLocks noChangeArrowheads="1"/>
          </p:cNvSpPr>
          <p:nvPr/>
        </p:nvSpPr>
        <p:spPr bwMode="auto">
          <a:xfrm>
            <a:off x="1524000" y="6096000"/>
            <a:ext cx="533400" cy="3810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1771" name="AutoShape 27">
            <a:hlinkClick r:id="" action="ppaction://hlinkshowjump?jump=nextslide" highlightClick="1"/>
            <a:extLst>
              <a:ext uri="{FF2B5EF4-FFF2-40B4-BE49-F238E27FC236}">
                <a16:creationId xmlns:a16="http://schemas.microsoft.com/office/drawing/2014/main" id="{7A527C17-0791-16B3-53C4-DF0DB8E33D9C}"/>
              </a:ext>
            </a:extLst>
          </p:cNvPr>
          <p:cNvSpPr>
            <a:spLocks noChangeArrowheads="1"/>
          </p:cNvSpPr>
          <p:nvPr/>
        </p:nvSpPr>
        <p:spPr bwMode="auto">
          <a:xfrm>
            <a:off x="2133600" y="6096000"/>
            <a:ext cx="533400" cy="3810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1754">
                                            <p:txEl>
                                              <p:pRg st="0" end="0"/>
                                            </p:txEl>
                                          </p:spTgt>
                                        </p:tgtEl>
                                        <p:attrNameLst>
                                          <p:attrName>style.visibility</p:attrName>
                                        </p:attrNameLst>
                                      </p:cBhvr>
                                      <p:to>
                                        <p:strVal val="visible"/>
                                      </p:to>
                                    </p:set>
                                  </p:childTnLst>
                                </p:cTn>
                              </p:par>
                            </p:childTnLst>
                          </p:cTn>
                        </p:par>
                        <p:par>
                          <p:cTn id="7" fill="hold" nodeType="afterGroup">
                            <p:stCondLst>
                              <p:cond delay="15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31754">
                                            <p:txEl>
                                              <p:pRg st="1" end="1"/>
                                            </p:txEl>
                                          </p:spTgt>
                                        </p:tgtEl>
                                        <p:attrNameLst>
                                          <p:attrName>style.visibility</p:attrName>
                                        </p:attrNameLst>
                                      </p:cBhvr>
                                      <p:to>
                                        <p:strVal val="visible"/>
                                      </p:to>
                                    </p:set>
                                  </p:childTnLst>
                                </p:cTn>
                              </p:par>
                            </p:childTnLst>
                          </p:cTn>
                        </p:par>
                        <p:par>
                          <p:cTn id="10" fill="hold" nodeType="afterGroup">
                            <p:stCondLst>
                              <p:cond delay="300"/>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31754">
                                            <p:txEl>
                                              <p:pRg st="3" end="3"/>
                                            </p:txEl>
                                          </p:spTgt>
                                        </p:tgtEl>
                                        <p:attrNameLst>
                                          <p:attrName>style.visibility</p:attrName>
                                        </p:attrNameLst>
                                      </p:cBhvr>
                                      <p:to>
                                        <p:strVal val="visible"/>
                                      </p:to>
                                    </p:set>
                                  </p:childTnLst>
                                </p:cTn>
                              </p:par>
                            </p:childTnLst>
                          </p:cTn>
                        </p:par>
                        <p:par>
                          <p:cTn id="13" fill="hold" nodeType="afterGroup">
                            <p:stCondLst>
                              <p:cond delay="375"/>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31754">
                                            <p:txEl>
                                              <p:pRg st="4" end="4"/>
                                            </p:txEl>
                                          </p:spTgt>
                                        </p:tgtEl>
                                        <p:attrNameLst>
                                          <p:attrName>style.visibility</p:attrName>
                                        </p:attrNameLst>
                                      </p:cBhvr>
                                      <p:to>
                                        <p:strVal val="visible"/>
                                      </p:to>
                                    </p:set>
                                  </p:childTnLst>
                                </p:cTn>
                              </p:par>
                            </p:childTnLst>
                          </p:cTn>
                        </p:par>
                        <p:par>
                          <p:cTn id="16" fill="hold" nodeType="afterGroup">
                            <p:stCondLst>
                              <p:cond delay="450"/>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31754">
                                            <p:txEl>
                                              <p:pRg st="5" end="5"/>
                                            </p:txEl>
                                          </p:spTgt>
                                        </p:tgtEl>
                                        <p:attrNameLst>
                                          <p:attrName>style.visibility</p:attrName>
                                        </p:attrNameLst>
                                      </p:cBhvr>
                                      <p:to>
                                        <p:strVal val="visible"/>
                                      </p:to>
                                    </p:set>
                                  </p:childTnLst>
                                </p:cTn>
                              </p:par>
                            </p:childTnLst>
                          </p:cTn>
                        </p:par>
                        <p:par>
                          <p:cTn id="19" fill="hold" nodeType="afterGroup">
                            <p:stCondLst>
                              <p:cond delay="675"/>
                            </p:stCondLst>
                            <p:childTnLst>
                              <p:par>
                                <p:cTn id="20" presetID="1" presetClass="entr" presetSubtype="0" fill="hold" grpId="0" nodeType="afterEffect">
                                  <p:stCondLst>
                                    <p:cond delay="0"/>
                                  </p:stCondLst>
                                  <p:iterate type="lt">
                                    <p:tmAbs val="75"/>
                                  </p:iterate>
                                  <p:childTnLst>
                                    <p:set>
                                      <p:cBhvr>
                                        <p:cTn id="21" dur="1" fill="hold">
                                          <p:stCondLst>
                                            <p:cond delay="74"/>
                                          </p:stCondLst>
                                        </p:cTn>
                                        <p:tgtEl>
                                          <p:spTgt spid="31754">
                                            <p:txEl>
                                              <p:pRg st="6" end="6"/>
                                            </p:txEl>
                                          </p:spTgt>
                                        </p:tgtEl>
                                        <p:attrNameLst>
                                          <p:attrName>style.visibility</p:attrName>
                                        </p:attrNameLst>
                                      </p:cBhvr>
                                      <p:to>
                                        <p:strVal val="visible"/>
                                      </p:to>
                                    </p:set>
                                  </p:childTnLst>
                                </p:cTn>
                              </p:par>
                            </p:childTnLst>
                          </p:cTn>
                        </p:par>
                        <p:par>
                          <p:cTn id="22" fill="hold" nodeType="afterGroup">
                            <p:stCondLst>
                              <p:cond delay="825"/>
                            </p:stCondLst>
                            <p:childTnLst>
                              <p:par>
                                <p:cTn id="23" presetID="1" presetClass="entr" presetSubtype="0" fill="hold" grpId="0" nodeType="afterEffect">
                                  <p:stCondLst>
                                    <p:cond delay="0"/>
                                  </p:stCondLst>
                                  <p:iterate type="lt">
                                    <p:tmAbs val="75"/>
                                  </p:iterate>
                                  <p:childTnLst>
                                    <p:set>
                                      <p:cBhvr>
                                        <p:cTn id="24" dur="1" fill="hold">
                                          <p:stCondLst>
                                            <p:cond delay="74"/>
                                          </p:stCondLst>
                                        </p:cTn>
                                        <p:tgtEl>
                                          <p:spTgt spid="31758">
                                            <p:txEl>
                                              <p:pRg st="0" end="0"/>
                                            </p:txEl>
                                          </p:spTgt>
                                        </p:tgtEl>
                                        <p:attrNameLst>
                                          <p:attrName>style.visibility</p:attrName>
                                        </p:attrNameLst>
                                      </p:cBhvr>
                                      <p:to>
                                        <p:strVal val="visible"/>
                                      </p:to>
                                    </p:set>
                                  </p:childTnLst>
                                </p:cTn>
                              </p:par>
                            </p:childTnLst>
                          </p:cTn>
                        </p:par>
                        <p:par>
                          <p:cTn id="25" fill="hold" nodeType="afterGroup">
                            <p:stCondLst>
                              <p:cond delay="975"/>
                            </p:stCondLst>
                            <p:childTnLst>
                              <p:par>
                                <p:cTn id="26" presetID="1" presetClass="entr" presetSubtype="0" fill="hold" grpId="0" nodeType="afterEffect">
                                  <p:stCondLst>
                                    <p:cond delay="0"/>
                                  </p:stCondLst>
                                  <p:iterate type="lt">
                                    <p:tmAbs val="75"/>
                                  </p:iterate>
                                  <p:childTnLst>
                                    <p:set>
                                      <p:cBhvr>
                                        <p:cTn id="27" dur="1" fill="hold">
                                          <p:stCondLst>
                                            <p:cond delay="74"/>
                                          </p:stCondLst>
                                        </p:cTn>
                                        <p:tgtEl>
                                          <p:spTgt spid="31758">
                                            <p:txEl>
                                              <p:pRg st="1" end="1"/>
                                            </p:txEl>
                                          </p:spTgt>
                                        </p:tgtEl>
                                        <p:attrNameLst>
                                          <p:attrName>style.visibility</p:attrName>
                                        </p:attrNameLst>
                                      </p:cBhvr>
                                      <p:to>
                                        <p:strVal val="visible"/>
                                      </p:to>
                                    </p:set>
                                  </p:childTnLst>
                                </p:cTn>
                              </p:par>
                            </p:childTnLst>
                          </p:cTn>
                        </p:par>
                        <p:par>
                          <p:cTn id="28" fill="hold" nodeType="afterGroup">
                            <p:stCondLst>
                              <p:cond delay="1125"/>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31758">
                                            <p:txEl>
                                              <p:pRg st="2" end="2"/>
                                            </p:txEl>
                                          </p:spTgt>
                                        </p:tgtEl>
                                        <p:attrNameLst>
                                          <p:attrName>style.visibility</p:attrName>
                                        </p:attrNameLst>
                                      </p:cBhvr>
                                      <p:to>
                                        <p:strVal val="visible"/>
                                      </p:to>
                                    </p:set>
                                  </p:childTnLst>
                                </p:cTn>
                              </p:par>
                            </p:childTnLst>
                          </p:cTn>
                        </p:par>
                        <p:par>
                          <p:cTn id="31" fill="hold" nodeType="afterGroup">
                            <p:stCondLst>
                              <p:cond delay="1200"/>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31758">
                                            <p:txEl>
                                              <p:pRg st="3" end="3"/>
                                            </p:txEl>
                                          </p:spTgt>
                                        </p:tgtEl>
                                        <p:attrNameLst>
                                          <p:attrName>style.visibility</p:attrName>
                                        </p:attrNameLst>
                                      </p:cBhvr>
                                      <p:to>
                                        <p:strVal val="visible"/>
                                      </p:to>
                                    </p:set>
                                  </p:childTnLst>
                                </p:cTn>
                              </p:par>
                            </p:childTnLst>
                          </p:cTn>
                        </p:par>
                        <p:par>
                          <p:cTn id="34" fill="hold" nodeType="afterGroup">
                            <p:stCondLst>
                              <p:cond delay="1275"/>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31758">
                                            <p:txEl>
                                              <p:pRg st="4" end="4"/>
                                            </p:txEl>
                                          </p:spTgt>
                                        </p:tgtEl>
                                        <p:attrNameLst>
                                          <p:attrName>style.visibility</p:attrName>
                                        </p:attrNameLst>
                                      </p:cBhvr>
                                      <p:to>
                                        <p:strVal val="visible"/>
                                      </p:to>
                                    </p:set>
                                  </p:childTnLst>
                                </p:cTn>
                              </p:par>
                            </p:childTnLst>
                          </p:cTn>
                        </p:par>
                        <p:par>
                          <p:cTn id="37" fill="hold" nodeType="afterGroup">
                            <p:stCondLst>
                              <p:cond delay="1350"/>
                            </p:stCondLst>
                            <p:childTnLst>
                              <p:par>
                                <p:cTn id="38" presetID="1" presetClass="entr" presetSubtype="0" fill="hold" grpId="0" nodeType="afterEffect">
                                  <p:stCondLst>
                                    <p:cond delay="0"/>
                                  </p:stCondLst>
                                  <p:iterate type="lt">
                                    <p:tmAbs val="75"/>
                                  </p:iterate>
                                  <p:childTnLst>
                                    <p:set>
                                      <p:cBhvr>
                                        <p:cTn id="39" dur="1" fill="hold">
                                          <p:stCondLst>
                                            <p:cond delay="74"/>
                                          </p:stCondLst>
                                        </p:cTn>
                                        <p:tgtEl>
                                          <p:spTgt spid="31758">
                                            <p:txEl>
                                              <p:pRg st="5" end="5"/>
                                            </p:txEl>
                                          </p:spTgt>
                                        </p:tgtEl>
                                        <p:attrNameLst>
                                          <p:attrName>style.visibility</p:attrName>
                                        </p:attrNameLst>
                                      </p:cBhvr>
                                      <p:to>
                                        <p:strVal val="visible"/>
                                      </p:to>
                                    </p:set>
                                  </p:childTnLst>
                                </p:cTn>
                              </p:par>
                            </p:childTnLst>
                          </p:cTn>
                        </p:par>
                        <p:par>
                          <p:cTn id="40" fill="hold" nodeType="afterGroup">
                            <p:stCondLst>
                              <p:cond delay="1500"/>
                            </p:stCondLst>
                            <p:childTnLst>
                              <p:par>
                                <p:cTn id="41" presetID="1" presetClass="entr" presetSubtype="0" fill="hold" grpId="0" nodeType="afterEffect">
                                  <p:stCondLst>
                                    <p:cond delay="0"/>
                                  </p:stCondLst>
                                  <p:iterate type="lt">
                                    <p:tmAbs val="75"/>
                                  </p:iterate>
                                  <p:childTnLst>
                                    <p:set>
                                      <p:cBhvr>
                                        <p:cTn id="42" dur="1" fill="hold">
                                          <p:stCondLst>
                                            <p:cond delay="74"/>
                                          </p:stCondLst>
                                        </p:cTn>
                                        <p:tgtEl>
                                          <p:spTgt spid="31758">
                                            <p:txEl>
                                              <p:pRg st="6" end="6"/>
                                            </p:txEl>
                                          </p:spTgt>
                                        </p:tgtEl>
                                        <p:attrNameLst>
                                          <p:attrName>style.visibility</p:attrName>
                                        </p:attrNameLst>
                                      </p:cBhvr>
                                      <p:to>
                                        <p:strVal val="visible"/>
                                      </p:to>
                                    </p:set>
                                  </p:childTnLst>
                                </p:cTn>
                              </p:par>
                            </p:childTnLst>
                          </p:cTn>
                        </p:par>
                        <p:par>
                          <p:cTn id="43" fill="hold" nodeType="afterGroup">
                            <p:stCondLst>
                              <p:cond delay="1500"/>
                            </p:stCondLst>
                            <p:childTnLst>
                              <p:par>
                                <p:cTn id="44" presetID="1" presetClass="entr" presetSubtype="0" fill="hold" grpId="0" nodeType="afterEffect">
                                  <p:stCondLst>
                                    <p:cond delay="0"/>
                                  </p:stCondLst>
                                  <p:iterate type="lt">
                                    <p:tmAbs val="75"/>
                                  </p:iterate>
                                  <p:childTnLst>
                                    <p:set>
                                      <p:cBhvr>
                                        <p:cTn id="45" dur="1" fill="hold">
                                          <p:stCondLst>
                                            <p:cond delay="74"/>
                                          </p:stCondLst>
                                        </p:cTn>
                                        <p:tgtEl>
                                          <p:spTgt spid="31758">
                                            <p:txEl>
                                              <p:pRg st="7" end="7"/>
                                            </p:txEl>
                                          </p:spTgt>
                                        </p:tgtEl>
                                        <p:attrNameLst>
                                          <p:attrName>style.visibility</p:attrName>
                                        </p:attrNameLst>
                                      </p:cBhvr>
                                      <p:to>
                                        <p:strVal val="visible"/>
                                      </p:to>
                                    </p:set>
                                  </p:childTnLst>
                                </p:cTn>
                              </p:par>
                            </p:childTnLst>
                          </p:cTn>
                        </p:par>
                        <p:par>
                          <p:cTn id="46" fill="hold" nodeType="afterGroup">
                            <p:stCondLst>
                              <p:cond delay="1575"/>
                            </p:stCondLst>
                            <p:childTnLst>
                              <p:par>
                                <p:cTn id="47" presetID="1" presetClass="entr" presetSubtype="0" fill="hold" grpId="0" nodeType="afterEffect">
                                  <p:stCondLst>
                                    <p:cond delay="0"/>
                                  </p:stCondLst>
                                  <p:iterate type="lt">
                                    <p:tmAbs val="75"/>
                                  </p:iterate>
                                  <p:childTnLst>
                                    <p:set>
                                      <p:cBhvr>
                                        <p:cTn id="48" dur="1" fill="hold">
                                          <p:stCondLst>
                                            <p:cond delay="74"/>
                                          </p:stCondLst>
                                        </p:cTn>
                                        <p:tgtEl>
                                          <p:spTgt spid="31758">
                                            <p:txEl>
                                              <p:pRg st="8" end="8"/>
                                            </p:txEl>
                                          </p:spTgt>
                                        </p:tgtEl>
                                        <p:attrNameLst>
                                          <p:attrName>style.visibility</p:attrName>
                                        </p:attrNameLst>
                                      </p:cBhvr>
                                      <p:to>
                                        <p:strVal val="visible"/>
                                      </p:to>
                                    </p:set>
                                  </p:childTnLst>
                                </p:cTn>
                              </p:par>
                            </p:childTnLst>
                          </p:cTn>
                        </p:par>
                        <p:par>
                          <p:cTn id="49" fill="hold" nodeType="afterGroup">
                            <p:stCondLst>
                              <p:cond delay="1725"/>
                            </p:stCondLst>
                            <p:childTnLst>
                              <p:par>
                                <p:cTn id="50" presetID="1" presetClass="entr" presetSubtype="0" fill="hold" grpId="0" nodeType="afterEffect">
                                  <p:stCondLst>
                                    <p:cond delay="0"/>
                                  </p:stCondLst>
                                  <p:iterate type="lt">
                                    <p:tmAbs val="75"/>
                                  </p:iterate>
                                  <p:childTnLst>
                                    <p:set>
                                      <p:cBhvr>
                                        <p:cTn id="51" dur="1" fill="hold">
                                          <p:stCondLst>
                                            <p:cond delay="74"/>
                                          </p:stCondLst>
                                        </p:cTn>
                                        <p:tgtEl>
                                          <p:spTgt spid="31758">
                                            <p:txEl>
                                              <p:pRg st="9" end="9"/>
                                            </p:txEl>
                                          </p:spTgt>
                                        </p:tgtEl>
                                        <p:attrNameLst>
                                          <p:attrName>style.visibility</p:attrName>
                                        </p:attrNameLst>
                                      </p:cBhvr>
                                      <p:to>
                                        <p:strVal val="visible"/>
                                      </p:to>
                                    </p:set>
                                  </p:childTnLst>
                                </p:cTn>
                              </p:par>
                            </p:childTnLst>
                          </p:cTn>
                        </p:par>
                        <p:par>
                          <p:cTn id="52" fill="hold" nodeType="afterGroup">
                            <p:stCondLst>
                              <p:cond delay="1875"/>
                            </p:stCondLst>
                            <p:childTnLst>
                              <p:par>
                                <p:cTn id="53" presetID="1" presetClass="entr" presetSubtype="0" fill="hold" grpId="0" nodeType="afterEffect">
                                  <p:stCondLst>
                                    <p:cond delay="0"/>
                                  </p:stCondLst>
                                  <p:iterate type="lt">
                                    <p:tmAbs val="75"/>
                                  </p:iterate>
                                  <p:childTnLst>
                                    <p:set>
                                      <p:cBhvr>
                                        <p:cTn id="54" dur="1" fill="hold">
                                          <p:stCondLst>
                                            <p:cond delay="74"/>
                                          </p:stCondLst>
                                        </p:cTn>
                                        <p:tgtEl>
                                          <p:spTgt spid="31758">
                                            <p:txEl>
                                              <p:pRg st="10" end="10"/>
                                            </p:txEl>
                                          </p:spTgt>
                                        </p:tgtEl>
                                        <p:attrNameLst>
                                          <p:attrName>style.visibility</p:attrName>
                                        </p:attrNameLst>
                                      </p:cBhvr>
                                      <p:to>
                                        <p:strVal val="visible"/>
                                      </p:to>
                                    </p:set>
                                  </p:childTnLst>
                                </p:cTn>
                              </p:par>
                            </p:childTnLst>
                          </p:cTn>
                        </p:par>
                        <p:par>
                          <p:cTn id="55" fill="hold" nodeType="afterGroup">
                            <p:stCondLst>
                              <p:cond delay="2025"/>
                            </p:stCondLst>
                            <p:childTnLst>
                              <p:par>
                                <p:cTn id="56" presetID="1" presetClass="entr" presetSubtype="0" fill="hold" grpId="0" nodeType="afterEffect">
                                  <p:stCondLst>
                                    <p:cond delay="0"/>
                                  </p:stCondLst>
                                  <p:iterate type="lt">
                                    <p:tmAbs val="75"/>
                                  </p:iterate>
                                  <p:childTnLst>
                                    <p:set>
                                      <p:cBhvr>
                                        <p:cTn id="57" dur="1" fill="hold">
                                          <p:stCondLst>
                                            <p:cond delay="74"/>
                                          </p:stCondLst>
                                        </p:cTn>
                                        <p:tgtEl>
                                          <p:spTgt spid="31758">
                                            <p:txEl>
                                              <p:pRg st="13" end="13"/>
                                            </p:txEl>
                                          </p:spTgt>
                                        </p:tgtEl>
                                        <p:attrNameLst>
                                          <p:attrName>style.visibility</p:attrName>
                                        </p:attrNameLst>
                                      </p:cBhvr>
                                      <p:to>
                                        <p:strVal val="visible"/>
                                      </p:to>
                                    </p:set>
                                  </p:childTnLst>
                                </p:cTn>
                              </p:par>
                            </p:childTnLst>
                          </p:cTn>
                        </p:par>
                        <p:par>
                          <p:cTn id="58" fill="hold" nodeType="afterGroup">
                            <p:stCondLst>
                              <p:cond delay="2175"/>
                            </p:stCondLst>
                            <p:childTnLst>
                              <p:par>
                                <p:cTn id="59" presetID="1" presetClass="entr" presetSubtype="0" fill="hold" grpId="0" nodeType="afterEffect">
                                  <p:stCondLst>
                                    <p:cond delay="0"/>
                                  </p:stCondLst>
                                  <p:iterate type="lt">
                                    <p:tmAbs val="75"/>
                                  </p:iterate>
                                  <p:childTnLst>
                                    <p:set>
                                      <p:cBhvr>
                                        <p:cTn id="60" dur="1" fill="hold">
                                          <p:stCondLst>
                                            <p:cond delay="74"/>
                                          </p:stCondLst>
                                        </p:cTn>
                                        <p:tgtEl>
                                          <p:spTgt spid="31758">
                                            <p:txEl>
                                              <p:pRg st="15" end="15"/>
                                            </p:txEl>
                                          </p:spTgt>
                                        </p:tgtEl>
                                        <p:attrNameLst>
                                          <p:attrName>style.visibility</p:attrName>
                                        </p:attrNameLst>
                                      </p:cBhvr>
                                      <p:to>
                                        <p:strVal val="visible"/>
                                      </p:to>
                                    </p:set>
                                  </p:childTnLst>
                                </p:cTn>
                              </p:par>
                            </p:childTnLst>
                          </p:cTn>
                        </p:par>
                        <p:par>
                          <p:cTn id="61" fill="hold" nodeType="afterGroup">
                            <p:stCondLst>
                              <p:cond delay="2325"/>
                            </p:stCondLst>
                            <p:childTnLst>
                              <p:par>
                                <p:cTn id="62" presetID="1" presetClass="entr" presetSubtype="0" fill="hold" grpId="0" nodeType="afterEffect">
                                  <p:stCondLst>
                                    <p:cond delay="0"/>
                                  </p:stCondLst>
                                  <p:iterate type="lt">
                                    <p:tmAbs val="75"/>
                                  </p:iterate>
                                  <p:childTnLst>
                                    <p:set>
                                      <p:cBhvr>
                                        <p:cTn id="63" dur="1" fill="hold">
                                          <p:stCondLst>
                                            <p:cond delay="74"/>
                                          </p:stCondLst>
                                        </p:cTn>
                                        <p:tgtEl>
                                          <p:spTgt spid="31758">
                                            <p:txEl>
                                              <p:pRg st="16" end="16"/>
                                            </p:txEl>
                                          </p:spTgt>
                                        </p:tgtEl>
                                        <p:attrNameLst>
                                          <p:attrName>style.visibility</p:attrName>
                                        </p:attrNameLst>
                                      </p:cBhvr>
                                      <p:to>
                                        <p:strVal val="visible"/>
                                      </p:to>
                                    </p:set>
                                  </p:childTnLst>
                                </p:cTn>
                              </p:par>
                            </p:childTnLst>
                          </p:cTn>
                        </p:par>
                        <p:par>
                          <p:cTn id="64" fill="hold" nodeType="afterGroup">
                            <p:stCondLst>
                              <p:cond delay="2625"/>
                            </p:stCondLst>
                            <p:childTnLst>
                              <p:par>
                                <p:cTn id="65" presetID="1" presetClass="entr" presetSubtype="0" fill="hold" grpId="0" nodeType="afterEffect">
                                  <p:stCondLst>
                                    <p:cond delay="0"/>
                                  </p:stCondLst>
                                  <p:iterate type="lt">
                                    <p:tmAbs val="75"/>
                                  </p:iterate>
                                  <p:childTnLst>
                                    <p:set>
                                      <p:cBhvr>
                                        <p:cTn id="66" dur="1" fill="hold">
                                          <p:stCondLst>
                                            <p:cond delay="74"/>
                                          </p:stCondLst>
                                        </p:cTn>
                                        <p:tgtEl>
                                          <p:spTgt spid="31758">
                                            <p:txEl>
                                              <p:pRg st="17" end="17"/>
                                            </p:txEl>
                                          </p:spTgt>
                                        </p:tgtEl>
                                        <p:attrNameLst>
                                          <p:attrName>style.visibility</p:attrName>
                                        </p:attrNameLst>
                                      </p:cBhvr>
                                      <p:to>
                                        <p:strVal val="visible"/>
                                      </p:to>
                                    </p:set>
                                  </p:childTnLst>
                                </p:cTn>
                              </p:par>
                            </p:childTnLst>
                          </p:cTn>
                        </p:par>
                        <p:par>
                          <p:cTn id="67" fill="hold" nodeType="afterGroup">
                            <p:stCondLst>
                              <p:cond delay="2775"/>
                            </p:stCondLst>
                            <p:childTnLst>
                              <p:par>
                                <p:cTn id="68" presetID="1" presetClass="entr" presetSubtype="0" fill="hold" grpId="0" nodeType="afterEffect">
                                  <p:stCondLst>
                                    <p:cond delay="0"/>
                                  </p:stCondLst>
                                  <p:iterate type="lt">
                                    <p:tmAbs val="75"/>
                                  </p:iterate>
                                  <p:childTnLst>
                                    <p:set>
                                      <p:cBhvr>
                                        <p:cTn id="69" dur="1" fill="hold">
                                          <p:stCondLst>
                                            <p:cond delay="74"/>
                                          </p:stCondLst>
                                        </p:cTn>
                                        <p:tgtEl>
                                          <p:spTgt spid="317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4" grpId="0" build="p" autoUpdateAnimBg="0" advAuto="0"/>
      <p:bldP spid="31758" grpId="0" build="p" autoUpdateAnimBg="0" advAuto="0"/>
      <p:bldP spid="31769" grpId="0" autoUpdateAnimBg="0"/>
    </p:bldLst>
  </p:timing>
</p:sld>
</file>

<file path=ppt/theme/theme1.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en-US" altLang="zh-TW" sz="4000" b="0" i="0" u="none" strike="noStrike" cap="none" normalizeH="0" baseline="0" smtClean="0">
            <a:ln>
              <a:noFill/>
            </a:ln>
            <a:solidFill>
              <a:schemeClr val="tx1"/>
            </a:solidFill>
            <a:effectLst/>
            <a:latin typeface="Albertus Extra Bold" pitchFamily="34" charset="0"/>
            <a:ea typeface="標楷體" panose="03000509000000000000" pitchFamily="65" charset="-12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en-US" altLang="zh-TW" sz="4000" b="0" i="0" u="none" strike="noStrike" cap="none" normalizeH="0" baseline="0" smtClean="0">
            <a:ln>
              <a:noFill/>
            </a:ln>
            <a:solidFill>
              <a:schemeClr val="tx1"/>
            </a:solidFill>
            <a:effectLst/>
            <a:latin typeface="Albertus Extra Bold" pitchFamily="34" charset="0"/>
            <a:ea typeface="標楷體" panose="03000509000000000000" pitchFamily="65" charset="-12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Designs\Dad`s Tie.pot</Template>
  <TotalTime>513</TotalTime>
  <Words>563</Words>
  <Application>Microsoft Office PowerPoint</Application>
  <PresentationFormat>如螢幕大小 (4:3)</PresentationFormat>
  <Paragraphs>130</Paragraphs>
  <Slides>10</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10</vt:i4>
      </vt:variant>
    </vt:vector>
  </HeadingPairs>
  <TitlesOfParts>
    <vt:vector size="17" baseType="lpstr">
      <vt:lpstr>Times New Roman</vt:lpstr>
      <vt:lpstr>新細明體</vt:lpstr>
      <vt:lpstr>Arial</vt:lpstr>
      <vt:lpstr>Wingdings</vt:lpstr>
      <vt:lpstr>標楷體</vt:lpstr>
      <vt:lpstr>Albertus Extra Bold</vt:lpstr>
      <vt:lpstr>Dad`s Tie</vt:lpstr>
      <vt:lpstr>   買賣登記          案件申請須知及書寫範例</vt:lpstr>
      <vt:lpstr>申請時機</vt:lpstr>
      <vt:lpstr>應備文件</vt:lpstr>
      <vt:lpstr>放棄優先購買權之證明文件</vt:lpstr>
      <vt:lpstr>作業流程</vt:lpstr>
      <vt:lpstr>登記費及罰鍰</vt:lpstr>
      <vt:lpstr>買賣登記書寫範例</vt:lpstr>
      <vt:lpstr>陳00印</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R0035</dc:creator>
  <cp:lastModifiedBy>Rogers Wang</cp:lastModifiedBy>
  <cp:revision>27</cp:revision>
  <cp:lastPrinted>1601-01-01T00:00:00Z</cp:lastPrinted>
  <dcterms:created xsi:type="dcterms:W3CDTF">2009-04-30T03:36:51Z</dcterms:created>
  <dcterms:modified xsi:type="dcterms:W3CDTF">2025-08-18T01:42:13Z</dcterms:modified>
</cp:coreProperties>
</file>