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F2D2"/>
    <a:srgbClr val="FF00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1185" autoAdjust="0"/>
    <p:restoredTop sz="94653" autoAdjust="0"/>
  </p:normalViewPr>
  <p:slideViewPr>
    <p:cSldViewPr>
      <p:cViewPr varScale="1">
        <p:scale>
          <a:sx n="104" d="100"/>
          <a:sy n="104"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553433D-BBEC-9B2D-59BB-C592D2D3E2D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TW"/>
          </a:p>
        </p:txBody>
      </p:sp>
      <p:sp>
        <p:nvSpPr>
          <p:cNvPr id="33795" name="Rectangle 3">
            <a:extLst>
              <a:ext uri="{FF2B5EF4-FFF2-40B4-BE49-F238E27FC236}">
                <a16:creationId xmlns:a16="http://schemas.microsoft.com/office/drawing/2014/main" id="{8566F84A-3A98-44C5-0D22-6B2CA559D63D}"/>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TW"/>
          </a:p>
        </p:txBody>
      </p:sp>
      <p:sp>
        <p:nvSpPr>
          <p:cNvPr id="33796" name="Rectangle 4">
            <a:extLst>
              <a:ext uri="{FF2B5EF4-FFF2-40B4-BE49-F238E27FC236}">
                <a16:creationId xmlns:a16="http://schemas.microsoft.com/office/drawing/2014/main" id="{16519119-B38C-0DEF-F1E9-AD8ED864AE92}"/>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3797" name="Rectangle 5">
            <a:extLst>
              <a:ext uri="{FF2B5EF4-FFF2-40B4-BE49-F238E27FC236}">
                <a16:creationId xmlns:a16="http://schemas.microsoft.com/office/drawing/2014/main" id="{63BA7E29-14AE-3D13-F536-F035467863B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3798" name="Rectangle 6">
            <a:extLst>
              <a:ext uri="{FF2B5EF4-FFF2-40B4-BE49-F238E27FC236}">
                <a16:creationId xmlns:a16="http://schemas.microsoft.com/office/drawing/2014/main" id="{42279065-2773-88E5-9587-586B476B1E7A}"/>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TW"/>
          </a:p>
        </p:txBody>
      </p:sp>
      <p:sp>
        <p:nvSpPr>
          <p:cNvPr id="33799" name="Rectangle 7">
            <a:extLst>
              <a:ext uri="{FF2B5EF4-FFF2-40B4-BE49-F238E27FC236}">
                <a16:creationId xmlns:a16="http://schemas.microsoft.com/office/drawing/2014/main" id="{C402E918-B83E-CEFA-9642-418E89111D54}"/>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AEED808-E9FD-4A8E-B4B0-9D2B47967484}"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355E1F-4E93-BC6F-68C7-6EBBDBB8103C}"/>
              </a:ext>
            </a:extLst>
          </p:cNvPr>
          <p:cNvSpPr>
            <a:spLocks noGrp="1" noChangeArrowheads="1"/>
          </p:cNvSpPr>
          <p:nvPr>
            <p:ph type="sldNum" sz="quarter" idx="5"/>
          </p:nvPr>
        </p:nvSpPr>
        <p:spPr>
          <a:ln/>
        </p:spPr>
        <p:txBody>
          <a:bodyPr/>
          <a:lstStyle/>
          <a:p>
            <a:fld id="{E218BEF2-1B2D-472D-95A2-874D4A85C113}" type="slidenum">
              <a:rPr lang="zh-TW" altLang="en-US"/>
              <a:pPr/>
              <a:t>9</a:t>
            </a:fld>
            <a:endParaRPr lang="en-US" altLang="zh-TW"/>
          </a:p>
        </p:txBody>
      </p:sp>
      <p:sp>
        <p:nvSpPr>
          <p:cNvPr id="34818" name="Rectangle 2">
            <a:extLst>
              <a:ext uri="{FF2B5EF4-FFF2-40B4-BE49-F238E27FC236}">
                <a16:creationId xmlns:a16="http://schemas.microsoft.com/office/drawing/2014/main" id="{148459DD-9866-DA0F-64A9-9FD2810D9EED}"/>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9847FEF2-7984-0544-CD26-566976B1F869}"/>
              </a:ext>
            </a:extLst>
          </p:cNvPr>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4259CB94-9E32-9243-EEB6-3BB5AD9836AD}"/>
              </a:ext>
            </a:extLst>
          </p:cNvPr>
          <p:cNvGrpSpPr>
            <a:grpSpLocks/>
          </p:cNvGrpSpPr>
          <p:nvPr/>
        </p:nvGrpSpPr>
        <p:grpSpPr bwMode="auto">
          <a:xfrm>
            <a:off x="-3175" y="2438400"/>
            <a:ext cx="9147175" cy="1063625"/>
            <a:chOff x="-2" y="1536"/>
            <a:chExt cx="5762" cy="670"/>
          </a:xfrm>
        </p:grpSpPr>
        <p:grpSp>
          <p:nvGrpSpPr>
            <p:cNvPr id="4099" name="Group 3">
              <a:extLst>
                <a:ext uri="{FF2B5EF4-FFF2-40B4-BE49-F238E27FC236}">
                  <a16:creationId xmlns:a16="http://schemas.microsoft.com/office/drawing/2014/main" id="{5570E90E-C7AA-E3FF-E3A9-5BA8D2B76E54}"/>
                </a:ext>
              </a:extLst>
            </p:cNvPr>
            <p:cNvGrpSpPr>
              <a:grpSpLocks/>
            </p:cNvGrpSpPr>
            <p:nvPr/>
          </p:nvGrpSpPr>
          <p:grpSpPr bwMode="auto">
            <a:xfrm flipH="1">
              <a:off x="-2" y="1562"/>
              <a:ext cx="5762" cy="638"/>
              <a:chOff x="-2" y="1562"/>
              <a:chExt cx="5762" cy="638"/>
            </a:xfrm>
          </p:grpSpPr>
          <p:sp>
            <p:nvSpPr>
              <p:cNvPr id="4100" name="Freeform 4">
                <a:extLst>
                  <a:ext uri="{FF2B5EF4-FFF2-40B4-BE49-F238E27FC236}">
                    <a16:creationId xmlns:a16="http://schemas.microsoft.com/office/drawing/2014/main" id="{366087CD-EA12-BEA1-832C-C9BAE2E68DFE}"/>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1" name="Freeform 5">
                <a:extLst>
                  <a:ext uri="{FF2B5EF4-FFF2-40B4-BE49-F238E27FC236}">
                    <a16:creationId xmlns:a16="http://schemas.microsoft.com/office/drawing/2014/main" id="{58DBA2F5-D508-34C2-D049-BB985BCD37FD}"/>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2" name="Freeform 6">
                <a:extLst>
                  <a:ext uri="{FF2B5EF4-FFF2-40B4-BE49-F238E27FC236}">
                    <a16:creationId xmlns:a16="http://schemas.microsoft.com/office/drawing/2014/main" id="{48ACA6B0-AC4F-7895-AB82-001764F81A0E}"/>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3" name="Freeform 7">
                <a:extLst>
                  <a:ext uri="{FF2B5EF4-FFF2-40B4-BE49-F238E27FC236}">
                    <a16:creationId xmlns:a16="http://schemas.microsoft.com/office/drawing/2014/main" id="{2DC9C7A0-4441-0001-A182-FA72D0A8704D}"/>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04" name="Freeform 8">
                <a:extLst>
                  <a:ext uri="{FF2B5EF4-FFF2-40B4-BE49-F238E27FC236}">
                    <a16:creationId xmlns:a16="http://schemas.microsoft.com/office/drawing/2014/main" id="{FEF50A56-C81D-FE5C-177F-CF3260EF28FE}"/>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5" name="Freeform 9">
                <a:extLst>
                  <a:ext uri="{FF2B5EF4-FFF2-40B4-BE49-F238E27FC236}">
                    <a16:creationId xmlns:a16="http://schemas.microsoft.com/office/drawing/2014/main" id="{D4B7BB4F-C2DD-858B-4A96-8963590AA8F1}"/>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6" name="Freeform 10">
                <a:extLst>
                  <a:ext uri="{FF2B5EF4-FFF2-40B4-BE49-F238E27FC236}">
                    <a16:creationId xmlns:a16="http://schemas.microsoft.com/office/drawing/2014/main" id="{AAE6088D-5540-3787-72E4-DBA7A5D3BC84}"/>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7" name="Freeform 11">
                <a:extLst>
                  <a:ext uri="{FF2B5EF4-FFF2-40B4-BE49-F238E27FC236}">
                    <a16:creationId xmlns:a16="http://schemas.microsoft.com/office/drawing/2014/main" id="{AF248D3C-7952-CCFB-9CFE-3D80C2847ACB}"/>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8" name="Freeform 12">
                <a:extLst>
                  <a:ext uri="{FF2B5EF4-FFF2-40B4-BE49-F238E27FC236}">
                    <a16:creationId xmlns:a16="http://schemas.microsoft.com/office/drawing/2014/main" id="{78244764-771E-3B89-F4FC-CCDC122C477F}"/>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09" name="Freeform 13">
                <a:extLst>
                  <a:ext uri="{FF2B5EF4-FFF2-40B4-BE49-F238E27FC236}">
                    <a16:creationId xmlns:a16="http://schemas.microsoft.com/office/drawing/2014/main" id="{F10AD828-3D05-2FD1-7F63-A04F9753A08D}"/>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0" name="Freeform 14">
                <a:extLst>
                  <a:ext uri="{FF2B5EF4-FFF2-40B4-BE49-F238E27FC236}">
                    <a16:creationId xmlns:a16="http://schemas.microsoft.com/office/drawing/2014/main" id="{3C5DC19F-D465-17C0-6017-A9FF9FE48BD8}"/>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1" name="Freeform 15">
                <a:extLst>
                  <a:ext uri="{FF2B5EF4-FFF2-40B4-BE49-F238E27FC236}">
                    <a16:creationId xmlns:a16="http://schemas.microsoft.com/office/drawing/2014/main" id="{D6207C20-5261-2E8C-2213-FBBD3424D1C9}"/>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2" name="Freeform 16">
                <a:extLst>
                  <a:ext uri="{FF2B5EF4-FFF2-40B4-BE49-F238E27FC236}">
                    <a16:creationId xmlns:a16="http://schemas.microsoft.com/office/drawing/2014/main" id="{A86B8529-C8FE-48FD-F3E9-6D5B652D626F}"/>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3" name="Freeform 17">
                <a:extLst>
                  <a:ext uri="{FF2B5EF4-FFF2-40B4-BE49-F238E27FC236}">
                    <a16:creationId xmlns:a16="http://schemas.microsoft.com/office/drawing/2014/main" id="{C741451F-7D99-C7A6-1BDE-40DD6E43851B}"/>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4" name="Freeform 18">
                <a:extLst>
                  <a:ext uri="{FF2B5EF4-FFF2-40B4-BE49-F238E27FC236}">
                    <a16:creationId xmlns:a16="http://schemas.microsoft.com/office/drawing/2014/main" id="{2CEB9817-44B0-9491-7BFF-37DB8210DD08}"/>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5" name="Freeform 19">
                <a:extLst>
                  <a:ext uri="{FF2B5EF4-FFF2-40B4-BE49-F238E27FC236}">
                    <a16:creationId xmlns:a16="http://schemas.microsoft.com/office/drawing/2014/main" id="{31BC41BA-FD3C-14A2-0309-3136E45FD313}"/>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4116" name="Freeform 20">
                <a:extLst>
                  <a:ext uri="{FF2B5EF4-FFF2-40B4-BE49-F238E27FC236}">
                    <a16:creationId xmlns:a16="http://schemas.microsoft.com/office/drawing/2014/main" id="{C013DC5E-8565-0FAF-B414-3F12C545755E}"/>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7" name="Freeform 21">
                <a:extLst>
                  <a:ext uri="{FF2B5EF4-FFF2-40B4-BE49-F238E27FC236}">
                    <a16:creationId xmlns:a16="http://schemas.microsoft.com/office/drawing/2014/main" id="{2AB550CF-6A4D-3A14-E2AD-4B9E86FCFC14}"/>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4118" name="Freeform 22">
                <a:extLst>
                  <a:ext uri="{FF2B5EF4-FFF2-40B4-BE49-F238E27FC236}">
                    <a16:creationId xmlns:a16="http://schemas.microsoft.com/office/drawing/2014/main" id="{73CCDFA6-D799-E0C2-7DE6-A588415484C3}"/>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4119" name="Freeform 23">
              <a:extLst>
                <a:ext uri="{FF2B5EF4-FFF2-40B4-BE49-F238E27FC236}">
                  <a16:creationId xmlns:a16="http://schemas.microsoft.com/office/drawing/2014/main" id="{A48A5F40-B0CA-B2CB-A2E8-EA99D46C51E6}"/>
                </a:ext>
              </a:extLst>
            </p:cNvPr>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4120" name="Freeform 24">
              <a:extLst>
                <a:ext uri="{FF2B5EF4-FFF2-40B4-BE49-F238E27FC236}">
                  <a16:creationId xmlns:a16="http://schemas.microsoft.com/office/drawing/2014/main" id="{08AC3861-744C-4031-E934-3408F665F5C2}"/>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4121" name="Rectangle 25">
            <a:extLst>
              <a:ext uri="{FF2B5EF4-FFF2-40B4-BE49-F238E27FC236}">
                <a16:creationId xmlns:a16="http://schemas.microsoft.com/office/drawing/2014/main" id="{6C26DE40-A5D9-48D1-EB57-BAF04647E43C}"/>
              </a:ext>
            </a:extLst>
          </p:cNvPr>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TW" altLang="en-US" noProof="0"/>
              <a:t>按一下以編輯母片標題樣式</a:t>
            </a:r>
          </a:p>
        </p:txBody>
      </p:sp>
      <p:sp>
        <p:nvSpPr>
          <p:cNvPr id="4122" name="Rectangle 26">
            <a:extLst>
              <a:ext uri="{FF2B5EF4-FFF2-40B4-BE49-F238E27FC236}">
                <a16:creationId xmlns:a16="http://schemas.microsoft.com/office/drawing/2014/main" id="{FB79A4A7-7C28-1305-D9C5-0F2C66736358}"/>
              </a:ext>
            </a:extLst>
          </p:cNvPr>
          <p:cNvSpPr>
            <a:spLocks noGrp="1" noChangeArrowheads="1"/>
          </p:cNvSpPr>
          <p:nvPr>
            <p:ph type="subTitle" idx="1"/>
          </p:nvPr>
        </p:nvSpPr>
        <p:spPr>
          <a:xfrm>
            <a:off x="1166813" y="3886200"/>
            <a:ext cx="6400800" cy="1752600"/>
          </a:xfrm>
        </p:spPr>
        <p:txBody>
          <a:bodyPr/>
          <a:lstStyle>
            <a:lvl1pPr marL="0" indent="0">
              <a:buFont typeface="Wingdings" panose="05000000000000000000" pitchFamily="2" charset="2"/>
              <a:buNone/>
              <a:defRPr sz="4000"/>
            </a:lvl1pPr>
          </a:lstStyle>
          <a:p>
            <a:pPr lvl="0"/>
            <a:r>
              <a:rPr lang="zh-TW" altLang="en-US" noProof="0"/>
              <a:t>按一下以編輯母片副標題樣式</a:t>
            </a:r>
          </a:p>
        </p:txBody>
      </p:sp>
      <p:sp>
        <p:nvSpPr>
          <p:cNvPr id="4123" name="Rectangle 27">
            <a:extLst>
              <a:ext uri="{FF2B5EF4-FFF2-40B4-BE49-F238E27FC236}">
                <a16:creationId xmlns:a16="http://schemas.microsoft.com/office/drawing/2014/main" id="{2F9EFB9D-E545-2E85-3E0D-11658F3A0265}"/>
              </a:ext>
            </a:extLst>
          </p:cNvPr>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TW"/>
          </a:p>
        </p:txBody>
      </p:sp>
      <p:sp>
        <p:nvSpPr>
          <p:cNvPr id="4124" name="Rectangle 28">
            <a:extLst>
              <a:ext uri="{FF2B5EF4-FFF2-40B4-BE49-F238E27FC236}">
                <a16:creationId xmlns:a16="http://schemas.microsoft.com/office/drawing/2014/main" id="{B1FAB821-F78D-D97F-8FC7-27945625D013}"/>
              </a:ext>
            </a:extLst>
          </p:cNvPr>
          <p:cNvSpPr>
            <a:spLocks noGrp="1" noChangeArrowheads="1"/>
          </p:cNvSpPr>
          <p:nvPr>
            <p:ph type="ftr" sz="quarter" idx="3"/>
          </p:nvPr>
        </p:nvSpPr>
        <p:spPr/>
        <p:txBody>
          <a:bodyPr/>
          <a:lstStyle>
            <a:lvl1pPr>
              <a:defRPr>
                <a:solidFill>
                  <a:srgbClr val="000000"/>
                </a:solidFill>
              </a:defRPr>
            </a:lvl1pPr>
          </a:lstStyle>
          <a:p>
            <a:endParaRPr lang="en-US" altLang="zh-TW"/>
          </a:p>
        </p:txBody>
      </p:sp>
      <p:sp>
        <p:nvSpPr>
          <p:cNvPr id="4125" name="Rectangle 29">
            <a:extLst>
              <a:ext uri="{FF2B5EF4-FFF2-40B4-BE49-F238E27FC236}">
                <a16:creationId xmlns:a16="http://schemas.microsoft.com/office/drawing/2014/main" id="{9375C054-26A1-3898-37F6-83A9C732C70E}"/>
              </a:ext>
            </a:extLst>
          </p:cNvPr>
          <p:cNvSpPr>
            <a:spLocks noGrp="1" noChangeArrowheads="1"/>
          </p:cNvSpPr>
          <p:nvPr>
            <p:ph type="sldNum" sz="quarter" idx="4"/>
          </p:nvPr>
        </p:nvSpPr>
        <p:spPr/>
        <p:txBody>
          <a:bodyPr/>
          <a:lstStyle>
            <a:lvl1pPr>
              <a:defRPr>
                <a:solidFill>
                  <a:srgbClr val="000000"/>
                </a:solidFill>
              </a:defRPr>
            </a:lvl1pPr>
          </a:lstStyle>
          <a:p>
            <a:fld id="{E571011E-A7F8-4A06-89BB-9E246B186392}" type="slidenum">
              <a:rPr lang="zh-TW" altLang="en-US"/>
              <a:pPr/>
              <a:t>‹#›</a:t>
            </a:fld>
            <a:endParaRPr lang="en-US" altLang="zh-TW"/>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CE4C8-7B6C-4E57-6103-67F83F70707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8B7D81C5-F34D-0BC1-0957-84029D05F362}"/>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FFCB94D-8439-1AB3-9F57-1CD563EAA098}"/>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8689FCB3-519E-1DEB-4360-38DCD597A76C}"/>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1CC5A433-F376-F0A3-BF4D-E531976EE918}"/>
              </a:ext>
            </a:extLst>
          </p:cNvPr>
          <p:cNvSpPr>
            <a:spLocks noGrp="1"/>
          </p:cNvSpPr>
          <p:nvPr>
            <p:ph type="sldNum" sz="quarter" idx="12"/>
          </p:nvPr>
        </p:nvSpPr>
        <p:spPr/>
        <p:txBody>
          <a:bodyPr/>
          <a:lstStyle>
            <a:lvl1pPr>
              <a:defRPr/>
            </a:lvl1pPr>
          </a:lstStyle>
          <a:p>
            <a:fld id="{5C53F89D-8D16-447C-B838-6D62CFD8BB53}" type="slidenum">
              <a:rPr lang="zh-TW" altLang="en-US"/>
              <a:pPr/>
              <a:t>‹#›</a:t>
            </a:fld>
            <a:endParaRPr lang="en-US" altLang="zh-TW"/>
          </a:p>
        </p:txBody>
      </p:sp>
    </p:spTree>
    <p:extLst>
      <p:ext uri="{BB962C8B-B14F-4D97-AF65-F5344CB8AC3E}">
        <p14:creationId xmlns:p14="http://schemas.microsoft.com/office/powerpoint/2010/main" val="2686806657"/>
      </p:ext>
    </p:extLst>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92A34C5-2DA1-0E40-4803-2E22A5A4518E}"/>
              </a:ext>
            </a:extLst>
          </p:cNvPr>
          <p:cNvSpPr>
            <a:spLocks noGrp="1"/>
          </p:cNvSpPr>
          <p:nvPr>
            <p:ph type="title" orient="vert"/>
          </p:nvPr>
        </p:nvSpPr>
        <p:spPr>
          <a:xfrm>
            <a:off x="7002463" y="457200"/>
            <a:ext cx="1943100" cy="5638800"/>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AFD8700-2DB6-DA4F-5E38-883E965D6343}"/>
              </a:ext>
            </a:extLst>
          </p:cNvPr>
          <p:cNvSpPr>
            <a:spLocks noGrp="1"/>
          </p:cNvSpPr>
          <p:nvPr>
            <p:ph type="body" orient="vert" idx="1"/>
          </p:nvPr>
        </p:nvSpPr>
        <p:spPr>
          <a:xfrm>
            <a:off x="1173163" y="457200"/>
            <a:ext cx="56769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0340668-FC41-53BB-8D5C-5AC344C8A0BE}"/>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63E416BB-7636-9678-0AB3-A7DAC80B17BF}"/>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201A8D46-ADEB-3995-6FE3-454CE9F65FDF}"/>
              </a:ext>
            </a:extLst>
          </p:cNvPr>
          <p:cNvSpPr>
            <a:spLocks noGrp="1"/>
          </p:cNvSpPr>
          <p:nvPr>
            <p:ph type="sldNum" sz="quarter" idx="12"/>
          </p:nvPr>
        </p:nvSpPr>
        <p:spPr/>
        <p:txBody>
          <a:bodyPr/>
          <a:lstStyle>
            <a:lvl1pPr>
              <a:defRPr/>
            </a:lvl1pPr>
          </a:lstStyle>
          <a:p>
            <a:fld id="{D892242B-DC0E-4F60-84A7-4B92A6823B37}" type="slidenum">
              <a:rPr lang="zh-TW" altLang="en-US"/>
              <a:pPr/>
              <a:t>‹#›</a:t>
            </a:fld>
            <a:endParaRPr lang="en-US" altLang="zh-TW"/>
          </a:p>
        </p:txBody>
      </p:sp>
    </p:spTree>
    <p:extLst>
      <p:ext uri="{BB962C8B-B14F-4D97-AF65-F5344CB8AC3E}">
        <p14:creationId xmlns:p14="http://schemas.microsoft.com/office/powerpoint/2010/main" val="2817002941"/>
      </p:ext>
    </p:extLst>
  </p:cSld>
  <p:clrMapOvr>
    <a:masterClrMapping/>
  </p:clrMapOvr>
  <p:transition>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BA57E1-3D57-9731-EA3F-676719E17B5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12AE30D-9401-A703-43BB-B1F4755772F5}"/>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3C52A13-4D8B-8399-E535-30E9DE045D32}"/>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9D6EE8BC-69B3-40F5-F3D5-13A3C6EE470D}"/>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A8328DDE-2321-5C89-01B1-99370EFF5B36}"/>
              </a:ext>
            </a:extLst>
          </p:cNvPr>
          <p:cNvSpPr>
            <a:spLocks noGrp="1"/>
          </p:cNvSpPr>
          <p:nvPr>
            <p:ph type="sldNum" sz="quarter" idx="12"/>
          </p:nvPr>
        </p:nvSpPr>
        <p:spPr/>
        <p:txBody>
          <a:bodyPr/>
          <a:lstStyle>
            <a:lvl1pPr>
              <a:defRPr/>
            </a:lvl1pPr>
          </a:lstStyle>
          <a:p>
            <a:fld id="{877BCBE5-440D-44CF-B166-D2F7551311F4}" type="slidenum">
              <a:rPr lang="zh-TW" altLang="en-US"/>
              <a:pPr/>
              <a:t>‹#›</a:t>
            </a:fld>
            <a:endParaRPr lang="en-US" altLang="zh-TW"/>
          </a:p>
        </p:txBody>
      </p:sp>
    </p:spTree>
    <p:extLst>
      <p:ext uri="{BB962C8B-B14F-4D97-AF65-F5344CB8AC3E}">
        <p14:creationId xmlns:p14="http://schemas.microsoft.com/office/powerpoint/2010/main" val="531299711"/>
      </p:ext>
    </p:extLst>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BEC33E-CF91-BA7D-4C44-A36AF3198322}"/>
              </a:ext>
            </a:extLst>
          </p:cNvPr>
          <p:cNvSpPr>
            <a:spLocks noGrp="1"/>
          </p:cNvSpPr>
          <p:nvPr>
            <p:ph type="title"/>
          </p:nvPr>
        </p:nvSpPr>
        <p:spPr>
          <a:xfrm>
            <a:off x="623888" y="1709738"/>
            <a:ext cx="78867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E977CDD-9252-4305-5531-C5ABEB47CAD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851F310B-0074-61CA-337D-31E7D807E794}"/>
              </a:ext>
            </a:extLst>
          </p:cNvPr>
          <p:cNvSpPr>
            <a:spLocks noGrp="1"/>
          </p:cNvSpPr>
          <p:nvPr>
            <p:ph type="dt" sz="half" idx="10"/>
          </p:nvPr>
        </p:nvSpPr>
        <p:spPr/>
        <p:txBody>
          <a:bodyPr/>
          <a:lstStyle>
            <a:lvl1pPr>
              <a:defRPr/>
            </a:lvl1pPr>
          </a:lstStyle>
          <a:p>
            <a:endParaRPr lang="en-US" altLang="zh-TW"/>
          </a:p>
        </p:txBody>
      </p:sp>
      <p:sp>
        <p:nvSpPr>
          <p:cNvPr id="5" name="頁尾版面配置區 4">
            <a:extLst>
              <a:ext uri="{FF2B5EF4-FFF2-40B4-BE49-F238E27FC236}">
                <a16:creationId xmlns:a16="http://schemas.microsoft.com/office/drawing/2014/main" id="{4B02A810-A8DF-8336-F411-533658BDD76E}"/>
              </a:ext>
            </a:extLst>
          </p:cNvPr>
          <p:cNvSpPr>
            <a:spLocks noGrp="1"/>
          </p:cNvSpPr>
          <p:nvPr>
            <p:ph type="ftr" sz="quarter" idx="11"/>
          </p:nvPr>
        </p:nvSpPr>
        <p:spPr/>
        <p:txBody>
          <a:bodyPr/>
          <a:lstStyle>
            <a:lvl1pPr>
              <a:defRPr/>
            </a:lvl1pPr>
          </a:lstStyle>
          <a:p>
            <a:endParaRPr lang="en-US" altLang="zh-TW"/>
          </a:p>
        </p:txBody>
      </p:sp>
      <p:sp>
        <p:nvSpPr>
          <p:cNvPr id="6" name="投影片編號版面配置區 5">
            <a:extLst>
              <a:ext uri="{FF2B5EF4-FFF2-40B4-BE49-F238E27FC236}">
                <a16:creationId xmlns:a16="http://schemas.microsoft.com/office/drawing/2014/main" id="{2EF3039F-A9C0-1A7F-D7E1-114E95E21B3D}"/>
              </a:ext>
            </a:extLst>
          </p:cNvPr>
          <p:cNvSpPr>
            <a:spLocks noGrp="1"/>
          </p:cNvSpPr>
          <p:nvPr>
            <p:ph type="sldNum" sz="quarter" idx="12"/>
          </p:nvPr>
        </p:nvSpPr>
        <p:spPr/>
        <p:txBody>
          <a:bodyPr/>
          <a:lstStyle>
            <a:lvl1pPr>
              <a:defRPr/>
            </a:lvl1pPr>
          </a:lstStyle>
          <a:p>
            <a:fld id="{4370574A-E497-45E7-9FDB-BC442EF2BB96}" type="slidenum">
              <a:rPr lang="zh-TW" altLang="en-US"/>
              <a:pPr/>
              <a:t>‹#›</a:t>
            </a:fld>
            <a:endParaRPr lang="en-US" altLang="zh-TW"/>
          </a:p>
        </p:txBody>
      </p:sp>
    </p:spTree>
    <p:extLst>
      <p:ext uri="{BB962C8B-B14F-4D97-AF65-F5344CB8AC3E}">
        <p14:creationId xmlns:p14="http://schemas.microsoft.com/office/powerpoint/2010/main" val="3616671856"/>
      </p:ext>
    </p:extLst>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E5282D-2A08-6B61-026C-35365FB5319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EE5E4C1-0AC9-744B-AA6B-F7A37DF1E845}"/>
              </a:ext>
            </a:extLst>
          </p:cNvPr>
          <p:cNvSpPr>
            <a:spLocks noGrp="1"/>
          </p:cNvSpPr>
          <p:nvPr>
            <p:ph sz="half" idx="1"/>
          </p:nvPr>
        </p:nvSpPr>
        <p:spPr>
          <a:xfrm>
            <a:off x="11731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825DAEC-0EEC-DA18-AD70-5A6EECEF2D8F}"/>
              </a:ext>
            </a:extLst>
          </p:cNvPr>
          <p:cNvSpPr>
            <a:spLocks noGrp="1"/>
          </p:cNvSpPr>
          <p:nvPr>
            <p:ph sz="half" idx="2"/>
          </p:nvPr>
        </p:nvSpPr>
        <p:spPr>
          <a:xfrm>
            <a:off x="5135563" y="1981200"/>
            <a:ext cx="3810000" cy="4114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4EE73A3-AE20-F94F-57F3-C027B40F4FFD}"/>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D760EC2B-55CE-BE26-0E25-2BF6933921D7}"/>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89438E11-1C53-9892-9908-BB7FC1E6C322}"/>
              </a:ext>
            </a:extLst>
          </p:cNvPr>
          <p:cNvSpPr>
            <a:spLocks noGrp="1"/>
          </p:cNvSpPr>
          <p:nvPr>
            <p:ph type="sldNum" sz="quarter" idx="12"/>
          </p:nvPr>
        </p:nvSpPr>
        <p:spPr/>
        <p:txBody>
          <a:bodyPr/>
          <a:lstStyle>
            <a:lvl1pPr>
              <a:defRPr/>
            </a:lvl1pPr>
          </a:lstStyle>
          <a:p>
            <a:fld id="{AA7E340B-4353-4DC3-B994-8C8822D8F070}" type="slidenum">
              <a:rPr lang="zh-TW" altLang="en-US"/>
              <a:pPr/>
              <a:t>‹#›</a:t>
            </a:fld>
            <a:endParaRPr lang="en-US" altLang="zh-TW"/>
          </a:p>
        </p:txBody>
      </p:sp>
    </p:spTree>
    <p:extLst>
      <p:ext uri="{BB962C8B-B14F-4D97-AF65-F5344CB8AC3E}">
        <p14:creationId xmlns:p14="http://schemas.microsoft.com/office/powerpoint/2010/main" val="3611375632"/>
      </p:ext>
    </p:extLst>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96E885-5849-B96A-906C-2E13929F4544}"/>
              </a:ext>
            </a:extLst>
          </p:cNvPr>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EC4E5E9-C955-EDF7-D21E-5CA6AD0C5B7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9705A31-7E43-2802-550E-4B904097ACCB}"/>
              </a:ext>
            </a:extLst>
          </p:cNvPr>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184BEEFA-BCB9-CA5C-EF5D-6FF915230CB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1B6829F-92E4-2604-EE8F-443A85541298}"/>
              </a:ext>
            </a:extLst>
          </p:cNvPr>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D407F102-DF90-3697-8C47-D347ACC21135}"/>
              </a:ext>
            </a:extLst>
          </p:cNvPr>
          <p:cNvSpPr>
            <a:spLocks noGrp="1"/>
          </p:cNvSpPr>
          <p:nvPr>
            <p:ph type="dt" sz="half" idx="10"/>
          </p:nvPr>
        </p:nvSpPr>
        <p:spPr/>
        <p:txBody>
          <a:bodyPr/>
          <a:lstStyle>
            <a:lvl1pPr>
              <a:defRPr/>
            </a:lvl1pPr>
          </a:lstStyle>
          <a:p>
            <a:endParaRPr lang="en-US" altLang="zh-TW"/>
          </a:p>
        </p:txBody>
      </p:sp>
      <p:sp>
        <p:nvSpPr>
          <p:cNvPr id="8" name="頁尾版面配置區 7">
            <a:extLst>
              <a:ext uri="{FF2B5EF4-FFF2-40B4-BE49-F238E27FC236}">
                <a16:creationId xmlns:a16="http://schemas.microsoft.com/office/drawing/2014/main" id="{307125BB-1F8B-6C1B-BF62-E38F161AA140}"/>
              </a:ext>
            </a:extLst>
          </p:cNvPr>
          <p:cNvSpPr>
            <a:spLocks noGrp="1"/>
          </p:cNvSpPr>
          <p:nvPr>
            <p:ph type="ftr" sz="quarter" idx="11"/>
          </p:nvPr>
        </p:nvSpPr>
        <p:spPr/>
        <p:txBody>
          <a:bodyPr/>
          <a:lstStyle>
            <a:lvl1pPr>
              <a:defRPr/>
            </a:lvl1pPr>
          </a:lstStyle>
          <a:p>
            <a:endParaRPr lang="en-US" altLang="zh-TW"/>
          </a:p>
        </p:txBody>
      </p:sp>
      <p:sp>
        <p:nvSpPr>
          <p:cNvPr id="9" name="投影片編號版面配置區 8">
            <a:extLst>
              <a:ext uri="{FF2B5EF4-FFF2-40B4-BE49-F238E27FC236}">
                <a16:creationId xmlns:a16="http://schemas.microsoft.com/office/drawing/2014/main" id="{BD775D89-9B06-9768-35AE-CBA511DE4699}"/>
              </a:ext>
            </a:extLst>
          </p:cNvPr>
          <p:cNvSpPr>
            <a:spLocks noGrp="1"/>
          </p:cNvSpPr>
          <p:nvPr>
            <p:ph type="sldNum" sz="quarter" idx="12"/>
          </p:nvPr>
        </p:nvSpPr>
        <p:spPr/>
        <p:txBody>
          <a:bodyPr/>
          <a:lstStyle>
            <a:lvl1pPr>
              <a:defRPr/>
            </a:lvl1pPr>
          </a:lstStyle>
          <a:p>
            <a:fld id="{9BF4B7CD-CA33-465D-A429-2AD656F0DB46}" type="slidenum">
              <a:rPr lang="zh-TW" altLang="en-US"/>
              <a:pPr/>
              <a:t>‹#›</a:t>
            </a:fld>
            <a:endParaRPr lang="en-US" altLang="zh-TW"/>
          </a:p>
        </p:txBody>
      </p:sp>
    </p:spTree>
    <p:extLst>
      <p:ext uri="{BB962C8B-B14F-4D97-AF65-F5344CB8AC3E}">
        <p14:creationId xmlns:p14="http://schemas.microsoft.com/office/powerpoint/2010/main" val="3205996127"/>
      </p:ext>
    </p:extLst>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68D02F1-1CBF-5172-CFEC-62DFCCDB8CD4}"/>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D6DF75F-8C24-CB02-619F-0EA642BE1325}"/>
              </a:ext>
            </a:extLst>
          </p:cNvPr>
          <p:cNvSpPr>
            <a:spLocks noGrp="1"/>
          </p:cNvSpPr>
          <p:nvPr>
            <p:ph type="dt" sz="half" idx="10"/>
          </p:nvPr>
        </p:nvSpPr>
        <p:spPr/>
        <p:txBody>
          <a:bodyPr/>
          <a:lstStyle>
            <a:lvl1pPr>
              <a:defRPr/>
            </a:lvl1pPr>
          </a:lstStyle>
          <a:p>
            <a:endParaRPr lang="en-US" altLang="zh-TW"/>
          </a:p>
        </p:txBody>
      </p:sp>
      <p:sp>
        <p:nvSpPr>
          <p:cNvPr id="4" name="頁尾版面配置區 3">
            <a:extLst>
              <a:ext uri="{FF2B5EF4-FFF2-40B4-BE49-F238E27FC236}">
                <a16:creationId xmlns:a16="http://schemas.microsoft.com/office/drawing/2014/main" id="{24AE47EC-3AF4-0B09-FE13-5D866A0E0117}"/>
              </a:ext>
            </a:extLst>
          </p:cNvPr>
          <p:cNvSpPr>
            <a:spLocks noGrp="1"/>
          </p:cNvSpPr>
          <p:nvPr>
            <p:ph type="ftr" sz="quarter" idx="11"/>
          </p:nvPr>
        </p:nvSpPr>
        <p:spPr/>
        <p:txBody>
          <a:bodyPr/>
          <a:lstStyle>
            <a:lvl1pPr>
              <a:defRPr/>
            </a:lvl1pPr>
          </a:lstStyle>
          <a:p>
            <a:endParaRPr lang="en-US" altLang="zh-TW"/>
          </a:p>
        </p:txBody>
      </p:sp>
      <p:sp>
        <p:nvSpPr>
          <p:cNvPr id="5" name="投影片編號版面配置區 4">
            <a:extLst>
              <a:ext uri="{FF2B5EF4-FFF2-40B4-BE49-F238E27FC236}">
                <a16:creationId xmlns:a16="http://schemas.microsoft.com/office/drawing/2014/main" id="{E4FAD414-18A6-0D37-1D11-AE9C5BD5B3B3}"/>
              </a:ext>
            </a:extLst>
          </p:cNvPr>
          <p:cNvSpPr>
            <a:spLocks noGrp="1"/>
          </p:cNvSpPr>
          <p:nvPr>
            <p:ph type="sldNum" sz="quarter" idx="12"/>
          </p:nvPr>
        </p:nvSpPr>
        <p:spPr/>
        <p:txBody>
          <a:bodyPr/>
          <a:lstStyle>
            <a:lvl1pPr>
              <a:defRPr/>
            </a:lvl1pPr>
          </a:lstStyle>
          <a:p>
            <a:fld id="{C22F4519-E8A4-4C63-B118-CA5D3D3357D3}" type="slidenum">
              <a:rPr lang="zh-TW" altLang="en-US"/>
              <a:pPr/>
              <a:t>‹#›</a:t>
            </a:fld>
            <a:endParaRPr lang="en-US" altLang="zh-TW"/>
          </a:p>
        </p:txBody>
      </p:sp>
    </p:spTree>
    <p:extLst>
      <p:ext uri="{BB962C8B-B14F-4D97-AF65-F5344CB8AC3E}">
        <p14:creationId xmlns:p14="http://schemas.microsoft.com/office/powerpoint/2010/main" val="1617176968"/>
      </p:ext>
    </p:extLst>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7F976126-8E3A-3AC9-1487-CF4028CCEEAF}"/>
              </a:ext>
            </a:extLst>
          </p:cNvPr>
          <p:cNvSpPr>
            <a:spLocks noGrp="1"/>
          </p:cNvSpPr>
          <p:nvPr>
            <p:ph type="dt" sz="half" idx="10"/>
          </p:nvPr>
        </p:nvSpPr>
        <p:spPr/>
        <p:txBody>
          <a:bodyPr/>
          <a:lstStyle>
            <a:lvl1pPr>
              <a:defRPr/>
            </a:lvl1pPr>
          </a:lstStyle>
          <a:p>
            <a:endParaRPr lang="en-US" altLang="zh-TW"/>
          </a:p>
        </p:txBody>
      </p:sp>
      <p:sp>
        <p:nvSpPr>
          <p:cNvPr id="3" name="頁尾版面配置區 2">
            <a:extLst>
              <a:ext uri="{FF2B5EF4-FFF2-40B4-BE49-F238E27FC236}">
                <a16:creationId xmlns:a16="http://schemas.microsoft.com/office/drawing/2014/main" id="{6F523FD2-55AB-D5C0-AC07-749723549458}"/>
              </a:ext>
            </a:extLst>
          </p:cNvPr>
          <p:cNvSpPr>
            <a:spLocks noGrp="1"/>
          </p:cNvSpPr>
          <p:nvPr>
            <p:ph type="ftr" sz="quarter" idx="11"/>
          </p:nvPr>
        </p:nvSpPr>
        <p:spPr/>
        <p:txBody>
          <a:bodyPr/>
          <a:lstStyle>
            <a:lvl1pPr>
              <a:defRPr/>
            </a:lvl1pPr>
          </a:lstStyle>
          <a:p>
            <a:endParaRPr lang="en-US" altLang="zh-TW"/>
          </a:p>
        </p:txBody>
      </p:sp>
      <p:sp>
        <p:nvSpPr>
          <p:cNvPr id="4" name="投影片編號版面配置區 3">
            <a:extLst>
              <a:ext uri="{FF2B5EF4-FFF2-40B4-BE49-F238E27FC236}">
                <a16:creationId xmlns:a16="http://schemas.microsoft.com/office/drawing/2014/main" id="{C7184FE7-575C-E8E4-37E9-796D1065E292}"/>
              </a:ext>
            </a:extLst>
          </p:cNvPr>
          <p:cNvSpPr>
            <a:spLocks noGrp="1"/>
          </p:cNvSpPr>
          <p:nvPr>
            <p:ph type="sldNum" sz="quarter" idx="12"/>
          </p:nvPr>
        </p:nvSpPr>
        <p:spPr/>
        <p:txBody>
          <a:bodyPr/>
          <a:lstStyle>
            <a:lvl1pPr>
              <a:defRPr/>
            </a:lvl1pPr>
          </a:lstStyle>
          <a:p>
            <a:fld id="{8A55E83B-54A4-4A82-B733-3C62A47216A9}" type="slidenum">
              <a:rPr lang="zh-TW" altLang="en-US"/>
              <a:pPr/>
              <a:t>‹#›</a:t>
            </a:fld>
            <a:endParaRPr lang="en-US" altLang="zh-TW"/>
          </a:p>
        </p:txBody>
      </p:sp>
    </p:spTree>
    <p:extLst>
      <p:ext uri="{BB962C8B-B14F-4D97-AF65-F5344CB8AC3E}">
        <p14:creationId xmlns:p14="http://schemas.microsoft.com/office/powerpoint/2010/main" val="4238813580"/>
      </p:ext>
    </p:extLst>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EF1880-A378-BF2A-AD09-BB4FAD9723A2}"/>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F6801E1-528B-B0F3-E04B-7770787A665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EC255163-ECCE-3552-A983-EB3AC98224D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497DAF70-93A7-0BA6-5C30-797E5D8A5400}"/>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A068E397-5641-F5D7-7B81-4B62BFAA06BC}"/>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EB537B77-3BB8-C2EA-3819-B8B0A669BB8C}"/>
              </a:ext>
            </a:extLst>
          </p:cNvPr>
          <p:cNvSpPr>
            <a:spLocks noGrp="1"/>
          </p:cNvSpPr>
          <p:nvPr>
            <p:ph type="sldNum" sz="quarter" idx="12"/>
          </p:nvPr>
        </p:nvSpPr>
        <p:spPr/>
        <p:txBody>
          <a:bodyPr/>
          <a:lstStyle>
            <a:lvl1pPr>
              <a:defRPr/>
            </a:lvl1pPr>
          </a:lstStyle>
          <a:p>
            <a:fld id="{2EAF2849-898B-46F8-AD22-8E7E23F0140C}" type="slidenum">
              <a:rPr lang="zh-TW" altLang="en-US"/>
              <a:pPr/>
              <a:t>‹#›</a:t>
            </a:fld>
            <a:endParaRPr lang="en-US" altLang="zh-TW"/>
          </a:p>
        </p:txBody>
      </p:sp>
    </p:spTree>
    <p:extLst>
      <p:ext uri="{BB962C8B-B14F-4D97-AF65-F5344CB8AC3E}">
        <p14:creationId xmlns:p14="http://schemas.microsoft.com/office/powerpoint/2010/main" val="3423272509"/>
      </p:ext>
    </p:extLst>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13D283-6DC7-82B4-9065-6D36DCC0BD94}"/>
              </a:ext>
            </a:extLst>
          </p:cNvPr>
          <p:cNvSpPr>
            <a:spLocks noGrp="1"/>
          </p:cNvSpPr>
          <p:nvPr>
            <p:ph type="title"/>
          </p:nvPr>
        </p:nvSpPr>
        <p:spPr>
          <a:xfrm>
            <a:off x="630238" y="457200"/>
            <a:ext cx="2949575"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02EC838B-3804-7D0C-9135-F5C1550D484A}"/>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771B991C-B456-DEE2-AD5A-871E445273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002A3C4-75CD-9259-7800-12B76E9D7CB0}"/>
              </a:ext>
            </a:extLst>
          </p:cNvPr>
          <p:cNvSpPr>
            <a:spLocks noGrp="1"/>
          </p:cNvSpPr>
          <p:nvPr>
            <p:ph type="dt" sz="half" idx="10"/>
          </p:nvPr>
        </p:nvSpPr>
        <p:spPr/>
        <p:txBody>
          <a:bodyPr/>
          <a:lstStyle>
            <a:lvl1pPr>
              <a:defRPr/>
            </a:lvl1pPr>
          </a:lstStyle>
          <a:p>
            <a:endParaRPr lang="en-US" altLang="zh-TW"/>
          </a:p>
        </p:txBody>
      </p:sp>
      <p:sp>
        <p:nvSpPr>
          <p:cNvPr id="6" name="頁尾版面配置區 5">
            <a:extLst>
              <a:ext uri="{FF2B5EF4-FFF2-40B4-BE49-F238E27FC236}">
                <a16:creationId xmlns:a16="http://schemas.microsoft.com/office/drawing/2014/main" id="{D7975ED8-0B1C-B9D8-C56B-9EF3853C1197}"/>
              </a:ext>
            </a:extLst>
          </p:cNvPr>
          <p:cNvSpPr>
            <a:spLocks noGrp="1"/>
          </p:cNvSpPr>
          <p:nvPr>
            <p:ph type="ftr" sz="quarter" idx="11"/>
          </p:nvPr>
        </p:nvSpPr>
        <p:spPr/>
        <p:txBody>
          <a:bodyPr/>
          <a:lstStyle>
            <a:lvl1pPr>
              <a:defRPr/>
            </a:lvl1pPr>
          </a:lstStyle>
          <a:p>
            <a:endParaRPr lang="en-US" altLang="zh-TW"/>
          </a:p>
        </p:txBody>
      </p:sp>
      <p:sp>
        <p:nvSpPr>
          <p:cNvPr id="7" name="投影片編號版面配置區 6">
            <a:extLst>
              <a:ext uri="{FF2B5EF4-FFF2-40B4-BE49-F238E27FC236}">
                <a16:creationId xmlns:a16="http://schemas.microsoft.com/office/drawing/2014/main" id="{94198D01-7B40-7343-7670-EBC2CC031FF4}"/>
              </a:ext>
            </a:extLst>
          </p:cNvPr>
          <p:cNvSpPr>
            <a:spLocks noGrp="1"/>
          </p:cNvSpPr>
          <p:nvPr>
            <p:ph type="sldNum" sz="quarter" idx="12"/>
          </p:nvPr>
        </p:nvSpPr>
        <p:spPr/>
        <p:txBody>
          <a:bodyPr/>
          <a:lstStyle>
            <a:lvl1pPr>
              <a:defRPr/>
            </a:lvl1pPr>
          </a:lstStyle>
          <a:p>
            <a:fld id="{FEA0210F-6C4E-4E36-B61E-72B8F42171D8}" type="slidenum">
              <a:rPr lang="zh-TW" altLang="en-US"/>
              <a:pPr/>
              <a:t>‹#›</a:t>
            </a:fld>
            <a:endParaRPr lang="en-US" altLang="zh-TW"/>
          </a:p>
        </p:txBody>
      </p:sp>
    </p:spTree>
    <p:extLst>
      <p:ext uri="{BB962C8B-B14F-4D97-AF65-F5344CB8AC3E}">
        <p14:creationId xmlns:p14="http://schemas.microsoft.com/office/powerpoint/2010/main" val="2780329752"/>
      </p:ext>
    </p:extLst>
  </p:cSld>
  <p:clrMapOvr>
    <a:masterClrMapping/>
  </p:clrMapOvr>
  <p:transition>
    <p:blind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2D2"/>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102" name="Picture 30">
            <a:extLst>
              <a:ext uri="{FF2B5EF4-FFF2-40B4-BE49-F238E27FC236}">
                <a16:creationId xmlns:a16="http://schemas.microsoft.com/office/drawing/2014/main" id="{00E4A658-DABD-A527-1C7A-F4D14718386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7488" t="24907" r="16345" b="25279"/>
          <a:stretch>
            <a:fillRect/>
          </a:stretch>
        </p:blipFill>
        <p:spPr bwMode="auto">
          <a:xfrm>
            <a:off x="2590800" y="1066800"/>
            <a:ext cx="4408488" cy="4876800"/>
          </a:xfrm>
          <a:prstGeom prst="rect">
            <a:avLst/>
          </a:prstGeom>
          <a:noFill/>
          <a:extLst>
            <a:ext uri="{909E8E84-426E-40DD-AFC4-6F175D3DCCD1}">
              <a14:hiddenFill xmlns:a14="http://schemas.microsoft.com/office/drawing/2010/main">
                <a:solidFill>
                  <a:srgbClr val="FFFFFF"/>
                </a:solidFill>
              </a14:hiddenFill>
            </a:ext>
          </a:extLst>
        </p:spPr>
      </p:pic>
      <p:grpSp>
        <p:nvGrpSpPr>
          <p:cNvPr id="3074" name="Group 2">
            <a:extLst>
              <a:ext uri="{FF2B5EF4-FFF2-40B4-BE49-F238E27FC236}">
                <a16:creationId xmlns:a16="http://schemas.microsoft.com/office/drawing/2014/main" id="{893F3B1E-13E1-80F7-130C-AD4B643A75DC}"/>
              </a:ext>
            </a:extLst>
          </p:cNvPr>
          <p:cNvGrpSpPr>
            <a:grpSpLocks/>
          </p:cNvGrpSpPr>
          <p:nvPr/>
        </p:nvGrpSpPr>
        <p:grpSpPr bwMode="auto">
          <a:xfrm>
            <a:off x="0" y="-4763"/>
            <a:ext cx="1063625" cy="6858001"/>
            <a:chOff x="0" y="-3"/>
            <a:chExt cx="670" cy="4320"/>
          </a:xfrm>
        </p:grpSpPr>
        <p:grpSp>
          <p:nvGrpSpPr>
            <p:cNvPr id="3075" name="Group 3">
              <a:extLst>
                <a:ext uri="{FF2B5EF4-FFF2-40B4-BE49-F238E27FC236}">
                  <a16:creationId xmlns:a16="http://schemas.microsoft.com/office/drawing/2014/main" id="{774AC1A1-8FF4-6CBD-A064-581CC4CF424D}"/>
                </a:ext>
              </a:extLst>
            </p:cNvPr>
            <p:cNvGrpSpPr>
              <a:grpSpLocks/>
            </p:cNvGrpSpPr>
            <p:nvPr/>
          </p:nvGrpSpPr>
          <p:grpSpPr bwMode="auto">
            <a:xfrm rot="16200000" flipH="1">
              <a:off x="-1815" y="1838"/>
              <a:ext cx="4320" cy="638"/>
              <a:chOff x="-2" y="1562"/>
              <a:chExt cx="5762" cy="638"/>
            </a:xfrm>
          </p:grpSpPr>
          <p:sp>
            <p:nvSpPr>
              <p:cNvPr id="3076" name="Freeform 4">
                <a:extLst>
                  <a:ext uri="{FF2B5EF4-FFF2-40B4-BE49-F238E27FC236}">
                    <a16:creationId xmlns:a16="http://schemas.microsoft.com/office/drawing/2014/main" id="{6598AF4E-E184-DB76-18AE-002BC05BC5EE}"/>
                  </a:ext>
                </a:extLst>
              </p:cNvPr>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7" name="Freeform 5">
                <a:extLst>
                  <a:ext uri="{FF2B5EF4-FFF2-40B4-BE49-F238E27FC236}">
                    <a16:creationId xmlns:a16="http://schemas.microsoft.com/office/drawing/2014/main" id="{15CF978B-D395-2868-349F-4497D462E598}"/>
                  </a:ext>
                </a:extLst>
              </p:cNvPr>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8" name="Freeform 6">
                <a:extLst>
                  <a:ext uri="{FF2B5EF4-FFF2-40B4-BE49-F238E27FC236}">
                    <a16:creationId xmlns:a16="http://schemas.microsoft.com/office/drawing/2014/main" id="{9E3FE56D-6747-CBED-C122-53F003680550}"/>
                  </a:ext>
                </a:extLst>
              </p:cNvPr>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79" name="Freeform 7">
                <a:extLst>
                  <a:ext uri="{FF2B5EF4-FFF2-40B4-BE49-F238E27FC236}">
                    <a16:creationId xmlns:a16="http://schemas.microsoft.com/office/drawing/2014/main" id="{ECA8D23C-F9E7-661B-430F-0AE658801E3B}"/>
                  </a:ext>
                </a:extLst>
              </p:cNvPr>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0" name="Freeform 8">
                <a:extLst>
                  <a:ext uri="{FF2B5EF4-FFF2-40B4-BE49-F238E27FC236}">
                    <a16:creationId xmlns:a16="http://schemas.microsoft.com/office/drawing/2014/main" id="{E045032A-2FAD-EB97-DEAC-437C7B1EC846}"/>
                  </a:ext>
                </a:extLst>
              </p:cNvPr>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1" name="Freeform 9">
                <a:extLst>
                  <a:ext uri="{FF2B5EF4-FFF2-40B4-BE49-F238E27FC236}">
                    <a16:creationId xmlns:a16="http://schemas.microsoft.com/office/drawing/2014/main" id="{4A5262D7-1FDF-53F3-2CF7-EC3D5E68EEB0}"/>
                  </a:ext>
                </a:extLst>
              </p:cNvPr>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2" name="Freeform 10">
                <a:extLst>
                  <a:ext uri="{FF2B5EF4-FFF2-40B4-BE49-F238E27FC236}">
                    <a16:creationId xmlns:a16="http://schemas.microsoft.com/office/drawing/2014/main" id="{3105EE9E-E90A-48DC-B62E-96DBCA133B3F}"/>
                  </a:ext>
                </a:extLst>
              </p:cNvPr>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3" name="Freeform 11">
                <a:extLst>
                  <a:ext uri="{FF2B5EF4-FFF2-40B4-BE49-F238E27FC236}">
                    <a16:creationId xmlns:a16="http://schemas.microsoft.com/office/drawing/2014/main" id="{7F47991D-0883-2363-3861-AAA4794230CC}"/>
                  </a:ext>
                </a:extLst>
              </p:cNvPr>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4" name="Freeform 12">
                <a:extLst>
                  <a:ext uri="{FF2B5EF4-FFF2-40B4-BE49-F238E27FC236}">
                    <a16:creationId xmlns:a16="http://schemas.microsoft.com/office/drawing/2014/main" id="{F6497534-3198-D39B-FED0-9542F1FAE934}"/>
                  </a:ext>
                </a:extLst>
              </p:cNvPr>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5" name="Freeform 13">
                <a:extLst>
                  <a:ext uri="{FF2B5EF4-FFF2-40B4-BE49-F238E27FC236}">
                    <a16:creationId xmlns:a16="http://schemas.microsoft.com/office/drawing/2014/main" id="{5ED7CB66-DE60-7220-F6F4-A48ECFFDF746}"/>
                  </a:ext>
                </a:extLst>
              </p:cNvPr>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86" name="Freeform 14">
                <a:extLst>
                  <a:ext uri="{FF2B5EF4-FFF2-40B4-BE49-F238E27FC236}">
                    <a16:creationId xmlns:a16="http://schemas.microsoft.com/office/drawing/2014/main" id="{53DC31D2-F0FD-54B6-91A5-E718374D3238}"/>
                  </a:ext>
                </a:extLst>
              </p:cNvPr>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7" name="Freeform 15">
                <a:extLst>
                  <a:ext uri="{FF2B5EF4-FFF2-40B4-BE49-F238E27FC236}">
                    <a16:creationId xmlns:a16="http://schemas.microsoft.com/office/drawing/2014/main" id="{BECAF264-0246-D8FB-6768-B5B050A54779}"/>
                  </a:ext>
                </a:extLst>
              </p:cNvPr>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8" name="Freeform 16">
                <a:extLst>
                  <a:ext uri="{FF2B5EF4-FFF2-40B4-BE49-F238E27FC236}">
                    <a16:creationId xmlns:a16="http://schemas.microsoft.com/office/drawing/2014/main" id="{9A1FF927-14EE-147C-31DB-769323D6917A}"/>
                  </a:ext>
                </a:extLst>
              </p:cNvPr>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89" name="Freeform 17">
                <a:extLst>
                  <a:ext uri="{FF2B5EF4-FFF2-40B4-BE49-F238E27FC236}">
                    <a16:creationId xmlns:a16="http://schemas.microsoft.com/office/drawing/2014/main" id="{2F5A0EFC-A282-400F-6F0E-ABAC2A95FC95}"/>
                  </a:ext>
                </a:extLst>
              </p:cNvPr>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0" name="Freeform 18">
                <a:extLst>
                  <a:ext uri="{FF2B5EF4-FFF2-40B4-BE49-F238E27FC236}">
                    <a16:creationId xmlns:a16="http://schemas.microsoft.com/office/drawing/2014/main" id="{50AC2A90-2448-C2CE-3FF9-79F2EDBF35D6}"/>
                  </a:ext>
                </a:extLst>
              </p:cNvPr>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1" name="Freeform 19">
                <a:extLst>
                  <a:ext uri="{FF2B5EF4-FFF2-40B4-BE49-F238E27FC236}">
                    <a16:creationId xmlns:a16="http://schemas.microsoft.com/office/drawing/2014/main" id="{34637979-7BC2-D60A-A8DC-00FC852C9B07}"/>
                  </a:ext>
                </a:extLst>
              </p:cNvPr>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zh-TW" altLang="en-US"/>
              </a:p>
            </p:txBody>
          </p:sp>
          <p:sp>
            <p:nvSpPr>
              <p:cNvPr id="3092" name="Freeform 20">
                <a:extLst>
                  <a:ext uri="{FF2B5EF4-FFF2-40B4-BE49-F238E27FC236}">
                    <a16:creationId xmlns:a16="http://schemas.microsoft.com/office/drawing/2014/main" id="{92B0EFDA-DD59-8F20-E04C-8B4207EA2217}"/>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3" name="Freeform 21">
                <a:extLst>
                  <a:ext uri="{FF2B5EF4-FFF2-40B4-BE49-F238E27FC236}">
                    <a16:creationId xmlns:a16="http://schemas.microsoft.com/office/drawing/2014/main" id="{27754458-683D-95E0-4996-AEB5D312D224}"/>
                  </a:ext>
                </a:extLst>
              </p:cNvPr>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sp>
            <p:nvSpPr>
              <p:cNvPr id="3094" name="Freeform 22">
                <a:extLst>
                  <a:ext uri="{FF2B5EF4-FFF2-40B4-BE49-F238E27FC236}">
                    <a16:creationId xmlns:a16="http://schemas.microsoft.com/office/drawing/2014/main" id="{2E0B3833-A8C3-11E4-233B-F9A68CD2024A}"/>
                  </a:ext>
                </a:extLst>
              </p:cNvPr>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zh-TW" altLang="en-US"/>
              </a:p>
            </p:txBody>
          </p:sp>
        </p:grpSp>
        <p:sp>
          <p:nvSpPr>
            <p:cNvPr id="3095" name="Freeform 23">
              <a:extLst>
                <a:ext uri="{FF2B5EF4-FFF2-40B4-BE49-F238E27FC236}">
                  <a16:creationId xmlns:a16="http://schemas.microsoft.com/office/drawing/2014/main" id="{612BC8AF-6B45-30F2-2BEB-ED6D6EF5D9CA}"/>
                </a:ext>
              </a:extLst>
            </p:cNvPr>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sp>
          <p:nvSpPr>
            <p:cNvPr id="3096" name="Freeform 24">
              <a:extLst>
                <a:ext uri="{FF2B5EF4-FFF2-40B4-BE49-F238E27FC236}">
                  <a16:creationId xmlns:a16="http://schemas.microsoft.com/office/drawing/2014/main" id="{9C12F0CA-57ED-57C0-02FD-EC90F02DD698}"/>
                </a:ext>
              </a:extLst>
            </p:cNvPr>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TW" altLang="en-US"/>
            </a:p>
          </p:txBody>
        </p:sp>
      </p:grpSp>
      <p:sp>
        <p:nvSpPr>
          <p:cNvPr id="3097" name="Rectangle 25">
            <a:extLst>
              <a:ext uri="{FF2B5EF4-FFF2-40B4-BE49-F238E27FC236}">
                <a16:creationId xmlns:a16="http://schemas.microsoft.com/office/drawing/2014/main" id="{76804F58-7138-E58F-E4D1-8B61EAD61001}"/>
              </a:ext>
            </a:extLst>
          </p:cNvPr>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3098" name="Rectangle 26">
            <a:extLst>
              <a:ext uri="{FF2B5EF4-FFF2-40B4-BE49-F238E27FC236}">
                <a16:creationId xmlns:a16="http://schemas.microsoft.com/office/drawing/2014/main" id="{8423DFF5-38B8-A42E-B6CF-731398B81CF8}"/>
              </a:ext>
            </a:extLst>
          </p:cNvPr>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099" name="Rectangle 27">
            <a:extLst>
              <a:ext uri="{FF2B5EF4-FFF2-40B4-BE49-F238E27FC236}">
                <a16:creationId xmlns:a16="http://schemas.microsoft.com/office/drawing/2014/main" id="{73D80999-E842-8445-CCDB-262322631037}"/>
              </a:ext>
            </a:extLst>
          </p:cNvPr>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kumimoji="0" sz="1400">
                <a:latin typeface="+mn-lt"/>
              </a:defRPr>
            </a:lvl1pPr>
          </a:lstStyle>
          <a:p>
            <a:endParaRPr lang="en-US" altLang="zh-TW"/>
          </a:p>
        </p:txBody>
      </p:sp>
      <p:sp>
        <p:nvSpPr>
          <p:cNvPr id="3100" name="Rectangle 28">
            <a:extLst>
              <a:ext uri="{FF2B5EF4-FFF2-40B4-BE49-F238E27FC236}">
                <a16:creationId xmlns:a16="http://schemas.microsoft.com/office/drawing/2014/main" id="{F0D034CF-FDDC-8B80-21FA-349555532CE3}"/>
              </a:ext>
            </a:extLst>
          </p:cNvPr>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kumimoji="0" sz="1400">
                <a:latin typeface="+mn-lt"/>
              </a:defRPr>
            </a:lvl1pPr>
          </a:lstStyle>
          <a:p>
            <a:endParaRPr lang="en-US" altLang="zh-TW"/>
          </a:p>
        </p:txBody>
      </p:sp>
      <p:sp>
        <p:nvSpPr>
          <p:cNvPr id="3101" name="Rectangle 29">
            <a:extLst>
              <a:ext uri="{FF2B5EF4-FFF2-40B4-BE49-F238E27FC236}">
                <a16:creationId xmlns:a16="http://schemas.microsoft.com/office/drawing/2014/main" id="{02C5A48B-D2A2-0A51-7AE9-454347C7675E}"/>
              </a:ext>
            </a:extLst>
          </p:cNvPr>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kumimoji="0" sz="1400">
                <a:latin typeface="+mn-lt"/>
              </a:defRPr>
            </a:lvl1pPr>
          </a:lstStyle>
          <a:p>
            <a:fld id="{0C33A805-14E5-4691-AF32-6C6AE161BD6A}"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blinds/>
  </p:transition>
  <p:txStyles>
    <p:titleStyle>
      <a:lvl1pPr algn="l" rtl="0" fontAlgn="base">
        <a:spcBef>
          <a:spcPct val="0"/>
        </a:spcBef>
        <a:spcAft>
          <a:spcPct val="0"/>
        </a:spcAft>
        <a:defRPr kumimoji="1" sz="4400" kern="12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2pPr>
      <a:lvl3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3pPr>
      <a:lvl4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4pPr>
      <a:lvl5pPr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panose="02020500000000000000" pitchFamily="18" charset="-120"/>
        </a:defRPr>
      </a:lvl9pPr>
    </p:titleStyle>
    <p:bodyStyle>
      <a:lvl1pPr marL="342900" indent="-342900" algn="l" rtl="0" fontAlgn="base">
        <a:spcBef>
          <a:spcPct val="20000"/>
        </a:spcBef>
        <a:spcAft>
          <a:spcPct val="0"/>
        </a:spcAft>
        <a:buClr>
          <a:schemeClr val="accent1"/>
        </a:buClr>
        <a:buSzPct val="8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5882D75-F136-2677-1D97-712F4F7D845F}"/>
              </a:ext>
            </a:extLst>
          </p:cNvPr>
          <p:cNvSpPr>
            <a:spLocks noGrp="1" noChangeArrowheads="1"/>
          </p:cNvSpPr>
          <p:nvPr>
            <p:ph type="title"/>
          </p:nvPr>
        </p:nvSpPr>
        <p:spPr>
          <a:xfrm>
            <a:off x="1009650" y="2678113"/>
            <a:ext cx="7772400" cy="1143000"/>
          </a:xfrm>
        </p:spPr>
        <p:txBody>
          <a:bodyPr/>
          <a:lstStyle/>
          <a:p>
            <a:r>
              <a:rPr lang="zh-TW" altLang="en-US">
                <a:ea typeface="標楷體" panose="03000509000000000000" pitchFamily="65" charset="-120"/>
              </a:rPr>
              <a:t>   預告登記</a:t>
            </a:r>
            <a:br>
              <a:rPr lang="zh-TW" altLang="en-US">
                <a:ea typeface="標楷體" panose="03000509000000000000" pitchFamily="65" charset="-120"/>
              </a:rPr>
            </a:br>
            <a:r>
              <a:rPr lang="zh-TW" altLang="en-US">
                <a:ea typeface="標楷體" panose="03000509000000000000" pitchFamily="65" charset="-120"/>
              </a:rPr>
              <a:t>         案件申請須知及書寫範例</a:t>
            </a:r>
          </a:p>
        </p:txBody>
      </p:sp>
      <p:sp>
        <p:nvSpPr>
          <p:cNvPr id="24580" name="AutoShape 4">
            <a:hlinkClick r:id="" action="ppaction://hlinkshowjump?jump=nextslide" highlightClick="1"/>
            <a:extLst>
              <a:ext uri="{FF2B5EF4-FFF2-40B4-BE49-F238E27FC236}">
                <a16:creationId xmlns:a16="http://schemas.microsoft.com/office/drawing/2014/main" id="{DA48495F-1B9D-2295-1C43-4D0869F7C2B2}"/>
              </a:ext>
            </a:extLst>
          </p:cNvPr>
          <p:cNvSpPr>
            <a:spLocks noChangeArrowheads="1"/>
          </p:cNvSpPr>
          <p:nvPr/>
        </p:nvSpPr>
        <p:spPr bwMode="auto">
          <a:xfrm>
            <a:off x="1905000" y="5562600"/>
            <a:ext cx="533400" cy="4572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2000"/>
                                  </p:stCondLst>
                                  <p:iterate type="lt">
                                    <p:tmAbs val="75"/>
                                  </p:iterate>
                                  <p:childTnLst>
                                    <p:set>
                                      <p:cBhvr>
                                        <p:cTn id="6" dur="1" fill="hold">
                                          <p:stCondLst>
                                            <p:cond delay="74"/>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15D5D7C-08E2-8B76-624F-7C7F9808080A}"/>
              </a:ext>
            </a:extLst>
          </p:cNvPr>
          <p:cNvSpPr>
            <a:spLocks noGrp="1" noChangeArrowheads="1"/>
          </p:cNvSpPr>
          <p:nvPr>
            <p:ph type="title"/>
          </p:nvPr>
        </p:nvSpPr>
        <p:spPr/>
        <p:txBody>
          <a:bodyPr/>
          <a:lstStyle/>
          <a:p>
            <a:r>
              <a:rPr lang="zh-TW" altLang="en-US">
                <a:ea typeface="標楷體" panose="03000509000000000000" pitchFamily="65" charset="-120"/>
              </a:rPr>
              <a:t>申請時機</a:t>
            </a:r>
          </a:p>
        </p:txBody>
      </p:sp>
      <p:sp>
        <p:nvSpPr>
          <p:cNvPr id="25603" name="Rectangle 3">
            <a:extLst>
              <a:ext uri="{FF2B5EF4-FFF2-40B4-BE49-F238E27FC236}">
                <a16:creationId xmlns:a16="http://schemas.microsoft.com/office/drawing/2014/main" id="{1D483F0B-5C3E-BFB4-A1B5-97BFF1FEDFBF}"/>
              </a:ext>
            </a:extLst>
          </p:cNvPr>
          <p:cNvSpPr>
            <a:spLocks noGrp="1" noChangeArrowheads="1"/>
          </p:cNvSpPr>
          <p:nvPr>
            <p:ph type="body" idx="1"/>
          </p:nvPr>
        </p:nvSpPr>
        <p:spPr/>
        <p:txBody>
          <a:bodyPr/>
          <a:lstStyle/>
          <a:p>
            <a:r>
              <a:rPr lang="zh-TW" altLang="en-US">
                <a:solidFill>
                  <a:srgbClr val="0000CC"/>
                </a:solidFill>
                <a:latin typeface="標楷體" panose="03000509000000000000" pitchFamily="65" charset="-120"/>
                <a:ea typeface="標楷體" panose="03000509000000000000" pitchFamily="65" charset="-120"/>
              </a:rPr>
              <a:t>係</a:t>
            </a:r>
            <a:r>
              <a:rPr lang="zh-TW" altLang="en-US" u="sng">
                <a:solidFill>
                  <a:srgbClr val="FF0000"/>
                </a:solidFill>
                <a:latin typeface="標楷體" panose="03000509000000000000" pitchFamily="65" charset="-120"/>
                <a:ea typeface="標楷體" panose="03000509000000000000" pitchFamily="65" charset="-120"/>
              </a:rPr>
              <a:t>預為保全</a:t>
            </a:r>
            <a:r>
              <a:rPr lang="zh-TW" altLang="en-US">
                <a:solidFill>
                  <a:srgbClr val="0000CC"/>
                </a:solidFill>
                <a:latin typeface="標楷體" panose="03000509000000000000" pitchFamily="65" charset="-120"/>
                <a:ea typeface="標楷體" panose="03000509000000000000" pitchFamily="65" charset="-120"/>
              </a:rPr>
              <a:t>對於他人土地權利之請求權,而由請求權人檢附登記名義人之同意書及印鑑證明,向不動產所在地之地政事務所申辦限制原權利人處分其所有權之登記</a:t>
            </a:r>
            <a:r>
              <a:rPr lang="en-US" altLang="zh-TW">
                <a:solidFill>
                  <a:srgbClr val="0000CC"/>
                </a:solidFill>
                <a:latin typeface="標楷體" panose="03000509000000000000" pitchFamily="65" charset="-120"/>
                <a:ea typeface="標楷體" panose="03000509000000000000" pitchFamily="65" charset="-120"/>
              </a:rPr>
              <a:t>.</a:t>
            </a:r>
          </a:p>
          <a:p>
            <a:pPr>
              <a:buFont typeface="Wingdings" panose="05000000000000000000" pitchFamily="2" charset="2"/>
              <a:buNone/>
            </a:pPr>
            <a:endParaRPr lang="en-US" altLang="zh-TW">
              <a:solidFill>
                <a:srgbClr val="0000CC"/>
              </a:solidFill>
              <a:latin typeface="標楷體" panose="03000509000000000000" pitchFamily="65" charset="-120"/>
              <a:ea typeface="標楷體" panose="03000509000000000000" pitchFamily="65" charset="-120"/>
            </a:endParaRPr>
          </a:p>
        </p:txBody>
      </p:sp>
      <p:sp>
        <p:nvSpPr>
          <p:cNvPr id="25604" name="AutoShape 4">
            <a:hlinkClick r:id="" action="ppaction://hlinkshowjump?jump=nextslide" highlightClick="1"/>
            <a:extLst>
              <a:ext uri="{FF2B5EF4-FFF2-40B4-BE49-F238E27FC236}">
                <a16:creationId xmlns:a16="http://schemas.microsoft.com/office/drawing/2014/main" id="{B4FEAB61-0780-45F3-4258-8D786E4E13E2}"/>
              </a:ext>
            </a:extLst>
          </p:cNvPr>
          <p:cNvSpPr>
            <a:spLocks noChangeArrowheads="1"/>
          </p:cNvSpPr>
          <p:nvPr/>
        </p:nvSpPr>
        <p:spPr bwMode="auto">
          <a:xfrm>
            <a:off x="1600200" y="5562600"/>
            <a:ext cx="533400" cy="45720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5605" name="AutoShape 5">
            <a:hlinkClick r:id="" action="ppaction://hlinkshowjump?jump=previousslide" highlightClick="1"/>
            <a:extLst>
              <a:ext uri="{FF2B5EF4-FFF2-40B4-BE49-F238E27FC236}">
                <a16:creationId xmlns:a16="http://schemas.microsoft.com/office/drawing/2014/main" id="{D6B3A5C2-E765-9E1E-3357-36A84C3E4F22}"/>
              </a:ext>
            </a:extLst>
          </p:cNvPr>
          <p:cNvSpPr>
            <a:spLocks noChangeArrowheads="1"/>
          </p:cNvSpPr>
          <p:nvPr/>
        </p:nvSpPr>
        <p:spPr bwMode="auto">
          <a:xfrm>
            <a:off x="2286000" y="5562600"/>
            <a:ext cx="677863" cy="46037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56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FA3861B-5F15-E2F5-EE3C-0DB0889333A9}"/>
              </a:ext>
            </a:extLst>
          </p:cNvPr>
          <p:cNvSpPr>
            <a:spLocks noGrp="1" noChangeArrowheads="1"/>
          </p:cNvSpPr>
          <p:nvPr>
            <p:ph type="title"/>
          </p:nvPr>
        </p:nvSpPr>
        <p:spPr>
          <a:xfrm>
            <a:off x="1079500" y="63500"/>
            <a:ext cx="7772400" cy="1143000"/>
          </a:xfrm>
        </p:spPr>
        <p:txBody>
          <a:bodyPr/>
          <a:lstStyle/>
          <a:p>
            <a:r>
              <a:rPr lang="zh-TW" altLang="en-US">
                <a:ea typeface="標楷體" panose="03000509000000000000" pitchFamily="65" charset="-120"/>
              </a:rPr>
              <a:t>應備文件</a:t>
            </a:r>
          </a:p>
        </p:txBody>
      </p:sp>
      <p:sp>
        <p:nvSpPr>
          <p:cNvPr id="26627" name="Rectangle 3">
            <a:extLst>
              <a:ext uri="{FF2B5EF4-FFF2-40B4-BE49-F238E27FC236}">
                <a16:creationId xmlns:a16="http://schemas.microsoft.com/office/drawing/2014/main" id="{80B5D93D-0268-5E93-E323-F4BEFC4F5D87}"/>
              </a:ext>
            </a:extLst>
          </p:cNvPr>
          <p:cNvSpPr>
            <a:spLocks noGrp="1" noChangeArrowheads="1"/>
          </p:cNvSpPr>
          <p:nvPr>
            <p:ph type="body" idx="1"/>
          </p:nvPr>
        </p:nvSpPr>
        <p:spPr>
          <a:xfrm>
            <a:off x="906463" y="846138"/>
            <a:ext cx="7772400" cy="4964112"/>
          </a:xfrm>
        </p:spPr>
        <p:txBody>
          <a:bodyPr/>
          <a:lstStyle/>
          <a:p>
            <a:r>
              <a:rPr lang="zh-TW" altLang="en-US" sz="2400">
                <a:solidFill>
                  <a:srgbClr val="FF0000"/>
                </a:solidFill>
                <a:latin typeface="標楷體" panose="03000509000000000000" pitchFamily="65" charset="-120"/>
                <a:ea typeface="標楷體" panose="03000509000000000000" pitchFamily="65" charset="-120"/>
              </a:rPr>
              <a:t>土地登記申請書</a:t>
            </a:r>
          </a:p>
          <a:p>
            <a:r>
              <a:rPr lang="zh-TW" altLang="en-US" sz="2400">
                <a:solidFill>
                  <a:srgbClr val="FF0000"/>
                </a:solidFill>
                <a:latin typeface="標楷體" panose="03000509000000000000" pitchFamily="65" charset="-120"/>
                <a:ea typeface="標楷體" panose="03000509000000000000" pitchFamily="65" charset="-120"/>
              </a:rPr>
              <a:t>土地建物登記名義人之同意書</a:t>
            </a:r>
          </a:p>
          <a:p>
            <a:r>
              <a:rPr lang="zh-TW" altLang="en-US" sz="2400">
                <a:solidFill>
                  <a:srgbClr val="FF0000"/>
                </a:solidFill>
                <a:latin typeface="標楷體" panose="03000509000000000000" pitchFamily="65" charset="-120"/>
                <a:ea typeface="標楷體" panose="03000509000000000000" pitchFamily="65" charset="-120"/>
              </a:rPr>
              <a:t>申請人身分證明:</a:t>
            </a:r>
          </a:p>
          <a:p>
            <a:pPr>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a:t>
            </a:r>
            <a:r>
              <a:rPr lang="en-US" altLang="zh-TW" sz="2400">
                <a:solidFill>
                  <a:srgbClr val="0000CC"/>
                </a:solidFill>
                <a:latin typeface="標楷體" panose="03000509000000000000" pitchFamily="65" charset="-120"/>
                <a:ea typeface="標楷體" panose="03000509000000000000" pitchFamily="65" charset="-120"/>
              </a:rPr>
              <a:t>1.</a:t>
            </a:r>
            <a:r>
              <a:rPr lang="zh-TW" altLang="en-US" sz="2400">
                <a:solidFill>
                  <a:srgbClr val="0000CC"/>
                </a:solidFill>
                <a:latin typeface="標楷體" panose="03000509000000000000" pitchFamily="65" charset="-120"/>
                <a:ea typeface="標楷體" panose="03000509000000000000" pitchFamily="65" charset="-120"/>
              </a:rPr>
              <a:t>自然人:戶籍資料或身分證影本或戶口名簿影本</a:t>
            </a:r>
          </a:p>
          <a:p>
            <a:pPr>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2.</a:t>
            </a:r>
            <a:r>
              <a:rPr lang="zh-TW" altLang="en-US" sz="2400">
                <a:solidFill>
                  <a:srgbClr val="0000CC"/>
                </a:solidFill>
                <a:latin typeface="標楷體" panose="03000509000000000000" pitchFamily="65" charset="-120"/>
                <a:ea typeface="標楷體" panose="03000509000000000000" pitchFamily="65" charset="-120"/>
              </a:rPr>
              <a:t>法人:公司設立變更登記表或抄錄本</a:t>
            </a:r>
          </a:p>
          <a:p>
            <a:pPr>
              <a:buFont typeface="Wingdings" panose="05000000000000000000" pitchFamily="2" charset="2"/>
              <a:buNone/>
            </a:pPr>
            <a:r>
              <a:rPr lang="en-US" altLang="zh-TW" sz="2400">
                <a:solidFill>
                  <a:srgbClr val="0000CC"/>
                </a:solidFill>
                <a:latin typeface="標楷體" panose="03000509000000000000" pitchFamily="65" charset="-120"/>
                <a:ea typeface="標楷體" panose="03000509000000000000" pitchFamily="65" charset="-120"/>
              </a:rPr>
              <a:t>     3.</a:t>
            </a:r>
            <a:r>
              <a:rPr lang="zh-TW" altLang="en-US" sz="2400">
                <a:solidFill>
                  <a:srgbClr val="0000CC"/>
                </a:solidFill>
                <a:latin typeface="標楷體" panose="03000509000000000000" pitchFamily="65" charset="-120"/>
                <a:ea typeface="標楷體" panose="03000509000000000000" pitchFamily="65" charset="-120"/>
              </a:rPr>
              <a:t>未成年人或受監護宣告之人須檢附法定代理人或</a:t>
            </a:r>
          </a:p>
          <a:p>
            <a:pPr>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監護人身分證明</a:t>
            </a:r>
          </a:p>
          <a:p>
            <a:pPr>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4.以上影本請簽註[影本與正本相符,如有不實申請 </a:t>
            </a:r>
          </a:p>
          <a:p>
            <a:pPr>
              <a:buFont typeface="Wingdings" panose="05000000000000000000" pitchFamily="2" charset="2"/>
              <a:buNone/>
            </a:pPr>
            <a:r>
              <a:rPr lang="zh-TW" altLang="en-US" sz="2400">
                <a:solidFill>
                  <a:srgbClr val="0000CC"/>
                </a:solidFill>
                <a:latin typeface="標楷體" panose="03000509000000000000" pitchFamily="65" charset="-120"/>
                <a:ea typeface="標楷體" panose="03000509000000000000" pitchFamily="65" charset="-120"/>
              </a:rPr>
              <a:t>       人願負法律責任]等字樣</a:t>
            </a:r>
          </a:p>
          <a:p>
            <a:r>
              <a:rPr lang="zh-TW" altLang="en-US" sz="2400">
                <a:solidFill>
                  <a:srgbClr val="FF0000"/>
                </a:solidFill>
                <a:latin typeface="標楷體" panose="03000509000000000000" pitchFamily="65" charset="-120"/>
                <a:ea typeface="標楷體" panose="03000509000000000000" pitchFamily="65" charset="-120"/>
              </a:rPr>
              <a:t>土地登記名義人印鑑證明</a:t>
            </a:r>
          </a:p>
          <a:p>
            <a:r>
              <a:rPr lang="zh-TW" altLang="en-US" sz="2400">
                <a:solidFill>
                  <a:srgbClr val="FF0000"/>
                </a:solidFill>
                <a:latin typeface="標楷體" panose="03000509000000000000" pitchFamily="65" charset="-120"/>
                <a:ea typeface="標楷體" panose="03000509000000000000" pitchFamily="65" charset="-120"/>
              </a:rPr>
              <a:t>土地建物所有權狀</a:t>
            </a:r>
          </a:p>
        </p:txBody>
      </p:sp>
      <p:sp>
        <p:nvSpPr>
          <p:cNvPr id="26628" name="AutoShape 4">
            <a:hlinkClick r:id="" action="ppaction://hlinkshowjump?jump=nextslide" highlightClick="1"/>
            <a:extLst>
              <a:ext uri="{FF2B5EF4-FFF2-40B4-BE49-F238E27FC236}">
                <a16:creationId xmlns:a16="http://schemas.microsoft.com/office/drawing/2014/main" id="{DBA14859-820D-A298-EF27-6F018137B324}"/>
              </a:ext>
            </a:extLst>
          </p:cNvPr>
          <p:cNvSpPr>
            <a:spLocks noChangeArrowheads="1"/>
          </p:cNvSpPr>
          <p:nvPr/>
        </p:nvSpPr>
        <p:spPr bwMode="auto">
          <a:xfrm>
            <a:off x="1447800" y="6096000"/>
            <a:ext cx="569913" cy="477838"/>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6629" name="AutoShape 5">
            <a:hlinkClick r:id="" action="ppaction://hlinkshowjump?jump=previousslide" highlightClick="1"/>
            <a:extLst>
              <a:ext uri="{FF2B5EF4-FFF2-40B4-BE49-F238E27FC236}">
                <a16:creationId xmlns:a16="http://schemas.microsoft.com/office/drawing/2014/main" id="{CFD3D2F9-2310-005B-29DE-C0A35A0959A6}"/>
              </a:ext>
            </a:extLst>
          </p:cNvPr>
          <p:cNvSpPr>
            <a:spLocks noChangeArrowheads="1"/>
          </p:cNvSpPr>
          <p:nvPr/>
        </p:nvSpPr>
        <p:spPr bwMode="auto">
          <a:xfrm>
            <a:off x="2149475" y="6111875"/>
            <a:ext cx="466725" cy="45402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6627">
                                            <p:txEl>
                                              <p:pRg st="0" end="0"/>
                                            </p:txEl>
                                          </p:spTgt>
                                        </p:tgtEl>
                                        <p:attrNameLst>
                                          <p:attrName>style.visibility</p:attrName>
                                        </p:attrNameLst>
                                      </p:cBhvr>
                                      <p:to>
                                        <p:strVal val="visible"/>
                                      </p:to>
                                    </p:set>
                                  </p:childTnLst>
                                </p:cTn>
                              </p:par>
                            </p:childTnLst>
                          </p:cTn>
                        </p:par>
                        <p:par>
                          <p:cTn id="7" fill="hold" nodeType="afterGroup">
                            <p:stCondLst>
                              <p:cond delay="525"/>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6627">
                                            <p:txEl>
                                              <p:pRg st="1" end="1"/>
                                            </p:txEl>
                                          </p:spTgt>
                                        </p:tgtEl>
                                        <p:attrNameLst>
                                          <p:attrName>style.visibility</p:attrName>
                                        </p:attrNameLst>
                                      </p:cBhvr>
                                      <p:to>
                                        <p:strVal val="visible"/>
                                      </p:to>
                                    </p:set>
                                  </p:childTnLst>
                                </p:cTn>
                              </p:par>
                            </p:childTnLst>
                          </p:cTn>
                        </p:par>
                        <p:par>
                          <p:cTn id="10" fill="hold" nodeType="afterGroup">
                            <p:stCondLst>
                              <p:cond delay="15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6627">
                                            <p:txEl>
                                              <p:pRg st="2" end="2"/>
                                            </p:txEl>
                                          </p:spTgt>
                                        </p:tgtEl>
                                        <p:attrNameLst>
                                          <p:attrName>style.visibility</p:attrName>
                                        </p:attrNameLst>
                                      </p:cBhvr>
                                      <p:to>
                                        <p:strVal val="visible"/>
                                      </p:to>
                                    </p:set>
                                  </p:childTnLst>
                                </p:cTn>
                              </p:par>
                            </p:childTnLst>
                          </p:cTn>
                        </p:par>
                        <p:par>
                          <p:cTn id="13" fill="hold" nodeType="afterGroup">
                            <p:stCondLst>
                              <p:cond delay="21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6627">
                                            <p:txEl>
                                              <p:pRg st="3" end="3"/>
                                            </p:txEl>
                                          </p:spTgt>
                                        </p:tgtEl>
                                        <p:attrNameLst>
                                          <p:attrName>style.visibility</p:attrName>
                                        </p:attrNameLst>
                                      </p:cBhvr>
                                      <p:to>
                                        <p:strVal val="visible"/>
                                      </p:to>
                                    </p:set>
                                  </p:childTnLst>
                                </p:cTn>
                              </p:par>
                            </p:childTnLst>
                          </p:cTn>
                        </p:par>
                        <p:par>
                          <p:cTn id="16" fill="hold" nodeType="afterGroup">
                            <p:stCondLst>
                              <p:cond delay="382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6627">
                                            <p:txEl>
                                              <p:pRg st="4" end="4"/>
                                            </p:txEl>
                                          </p:spTgt>
                                        </p:tgtEl>
                                        <p:attrNameLst>
                                          <p:attrName>style.visibility</p:attrName>
                                        </p:attrNameLst>
                                      </p:cBhvr>
                                      <p:to>
                                        <p:strVal val="visible"/>
                                      </p:to>
                                    </p:set>
                                  </p:childTnLst>
                                </p:cTn>
                              </p:par>
                            </p:childTnLst>
                          </p:cTn>
                        </p:par>
                        <p:par>
                          <p:cTn id="19" fill="hold" nodeType="afterGroup">
                            <p:stCondLst>
                              <p:cond delay="5175"/>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26627">
                                            <p:txEl>
                                              <p:pRg st="5" end="5"/>
                                            </p:txEl>
                                          </p:spTgt>
                                        </p:tgtEl>
                                        <p:attrNameLst>
                                          <p:attrName>style.visibility</p:attrName>
                                        </p:attrNameLst>
                                      </p:cBhvr>
                                      <p:to>
                                        <p:strVal val="visible"/>
                                      </p:to>
                                    </p:set>
                                  </p:childTnLst>
                                </p:cTn>
                              </p:par>
                            </p:childTnLst>
                          </p:cTn>
                        </p:par>
                        <p:par>
                          <p:cTn id="22" fill="hold" nodeType="afterGroup">
                            <p:stCondLst>
                              <p:cond delay="69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26627">
                                            <p:txEl>
                                              <p:pRg st="6" end="6"/>
                                            </p:txEl>
                                          </p:spTgt>
                                        </p:tgtEl>
                                        <p:attrNameLst>
                                          <p:attrName>style.visibility</p:attrName>
                                        </p:attrNameLst>
                                      </p:cBhvr>
                                      <p:to>
                                        <p:strVal val="visible"/>
                                      </p:to>
                                    </p:set>
                                  </p:childTnLst>
                                </p:cTn>
                              </p:par>
                            </p:childTnLst>
                          </p:cTn>
                        </p:par>
                        <p:par>
                          <p:cTn id="25" fill="hold" nodeType="afterGroup">
                            <p:stCondLst>
                              <p:cond delay="74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26627">
                                            <p:txEl>
                                              <p:pRg st="7" end="7"/>
                                            </p:txEl>
                                          </p:spTgt>
                                        </p:tgtEl>
                                        <p:attrNameLst>
                                          <p:attrName>style.visibility</p:attrName>
                                        </p:attrNameLst>
                                      </p:cBhvr>
                                      <p:to>
                                        <p:strVal val="visible"/>
                                      </p:to>
                                    </p:set>
                                  </p:childTnLst>
                                </p:cTn>
                              </p:par>
                            </p:childTnLst>
                          </p:cTn>
                        </p:par>
                        <p:par>
                          <p:cTn id="28" fill="hold" nodeType="afterGroup">
                            <p:stCondLst>
                              <p:cond delay="922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6627">
                                            <p:txEl>
                                              <p:pRg st="8" end="8"/>
                                            </p:txEl>
                                          </p:spTgt>
                                        </p:tgtEl>
                                        <p:attrNameLst>
                                          <p:attrName>style.visibility</p:attrName>
                                        </p:attrNameLst>
                                      </p:cBhvr>
                                      <p:to>
                                        <p:strVal val="visible"/>
                                      </p:to>
                                    </p:set>
                                  </p:childTnLst>
                                </p:cTn>
                              </p:par>
                            </p:childTnLst>
                          </p:cTn>
                        </p:par>
                        <p:par>
                          <p:cTn id="31" fill="hold" nodeType="afterGroup">
                            <p:stCondLst>
                              <p:cond delay="1005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26627">
                                            <p:txEl>
                                              <p:pRg st="9" end="9"/>
                                            </p:txEl>
                                          </p:spTgt>
                                        </p:tgtEl>
                                        <p:attrNameLst>
                                          <p:attrName>style.visibility</p:attrName>
                                        </p:attrNameLst>
                                      </p:cBhvr>
                                      <p:to>
                                        <p:strVal val="visible"/>
                                      </p:to>
                                    </p:set>
                                  </p:childTnLst>
                                </p:cTn>
                              </p:par>
                            </p:childTnLst>
                          </p:cTn>
                        </p:par>
                        <p:par>
                          <p:cTn id="34" fill="hold" nodeType="afterGroup">
                            <p:stCondLst>
                              <p:cond delay="108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D08D2B2-C74B-78FD-8C40-6B197BA03FA0}"/>
              </a:ext>
            </a:extLst>
          </p:cNvPr>
          <p:cNvSpPr>
            <a:spLocks noGrp="1" noChangeArrowheads="1"/>
          </p:cNvSpPr>
          <p:nvPr>
            <p:ph type="title"/>
          </p:nvPr>
        </p:nvSpPr>
        <p:spPr/>
        <p:txBody>
          <a:bodyPr/>
          <a:lstStyle/>
          <a:p>
            <a:r>
              <a:rPr lang="zh-TW" altLang="en-US">
                <a:ea typeface="標楷體" panose="03000509000000000000" pitchFamily="65" charset="-120"/>
              </a:rPr>
              <a:t>作業流程</a:t>
            </a:r>
          </a:p>
        </p:txBody>
      </p:sp>
      <p:sp>
        <p:nvSpPr>
          <p:cNvPr id="27660" name="Text Box 12">
            <a:extLst>
              <a:ext uri="{FF2B5EF4-FFF2-40B4-BE49-F238E27FC236}">
                <a16:creationId xmlns:a16="http://schemas.microsoft.com/office/drawing/2014/main" id="{3F788FAD-87B0-9EC9-4D91-C0217A624BE7}"/>
              </a:ext>
            </a:extLst>
          </p:cNvPr>
          <p:cNvSpPr txBox="1">
            <a:spLocks noChangeArrowheads="1"/>
          </p:cNvSpPr>
          <p:nvPr/>
        </p:nvSpPr>
        <p:spPr bwMode="auto">
          <a:xfrm>
            <a:off x="1066800" y="1543050"/>
            <a:ext cx="129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收件</a:t>
            </a:r>
          </a:p>
        </p:txBody>
      </p:sp>
      <p:sp>
        <p:nvSpPr>
          <p:cNvPr id="27663" name="Text Box 15">
            <a:extLst>
              <a:ext uri="{FF2B5EF4-FFF2-40B4-BE49-F238E27FC236}">
                <a16:creationId xmlns:a16="http://schemas.microsoft.com/office/drawing/2014/main" id="{BF0F7E5A-5391-4FB3-9FF1-95DCE9BAFD73}"/>
              </a:ext>
            </a:extLst>
          </p:cNvPr>
          <p:cNvSpPr txBox="1">
            <a:spLocks noChangeArrowheads="1"/>
          </p:cNvSpPr>
          <p:nvPr/>
        </p:nvSpPr>
        <p:spPr bwMode="auto">
          <a:xfrm>
            <a:off x="3827463" y="1593850"/>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初審</a:t>
            </a:r>
          </a:p>
        </p:txBody>
      </p:sp>
      <p:sp>
        <p:nvSpPr>
          <p:cNvPr id="27664" name="Text Box 16">
            <a:extLst>
              <a:ext uri="{FF2B5EF4-FFF2-40B4-BE49-F238E27FC236}">
                <a16:creationId xmlns:a16="http://schemas.microsoft.com/office/drawing/2014/main" id="{58274027-5CB6-6284-A7C1-DC7B6391CDD5}"/>
              </a:ext>
            </a:extLst>
          </p:cNvPr>
          <p:cNvSpPr txBox="1">
            <a:spLocks noChangeArrowheads="1"/>
          </p:cNvSpPr>
          <p:nvPr/>
        </p:nvSpPr>
        <p:spPr bwMode="auto">
          <a:xfrm>
            <a:off x="5942013" y="1625600"/>
            <a:ext cx="2514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複審核定</a:t>
            </a:r>
          </a:p>
        </p:txBody>
      </p:sp>
      <p:sp>
        <p:nvSpPr>
          <p:cNvPr id="27665" name="Text Box 17">
            <a:extLst>
              <a:ext uri="{FF2B5EF4-FFF2-40B4-BE49-F238E27FC236}">
                <a16:creationId xmlns:a16="http://schemas.microsoft.com/office/drawing/2014/main" id="{FC557DA5-6EEA-8911-2703-4DF560E2D660}"/>
              </a:ext>
            </a:extLst>
          </p:cNvPr>
          <p:cNvSpPr txBox="1">
            <a:spLocks noChangeArrowheads="1"/>
          </p:cNvSpPr>
          <p:nvPr/>
        </p:nvSpPr>
        <p:spPr bwMode="auto">
          <a:xfrm>
            <a:off x="6686550" y="3170238"/>
            <a:ext cx="14859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配件</a:t>
            </a:r>
          </a:p>
        </p:txBody>
      </p:sp>
      <p:sp>
        <p:nvSpPr>
          <p:cNvPr id="27666" name="Text Box 18">
            <a:extLst>
              <a:ext uri="{FF2B5EF4-FFF2-40B4-BE49-F238E27FC236}">
                <a16:creationId xmlns:a16="http://schemas.microsoft.com/office/drawing/2014/main" id="{21B5B847-9CF6-C796-B139-1CDDD8CADEC8}"/>
              </a:ext>
            </a:extLst>
          </p:cNvPr>
          <p:cNvSpPr txBox="1">
            <a:spLocks noChangeArrowheads="1"/>
          </p:cNvSpPr>
          <p:nvPr/>
        </p:nvSpPr>
        <p:spPr bwMode="auto">
          <a:xfrm>
            <a:off x="3933825" y="3178175"/>
            <a:ext cx="16383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登錄</a:t>
            </a:r>
          </a:p>
        </p:txBody>
      </p:sp>
      <p:sp>
        <p:nvSpPr>
          <p:cNvPr id="27667" name="Text Box 19">
            <a:extLst>
              <a:ext uri="{FF2B5EF4-FFF2-40B4-BE49-F238E27FC236}">
                <a16:creationId xmlns:a16="http://schemas.microsoft.com/office/drawing/2014/main" id="{62FB3345-4A84-7941-1211-EDF6CDA6D8C2}"/>
              </a:ext>
            </a:extLst>
          </p:cNvPr>
          <p:cNvSpPr txBox="1">
            <a:spLocks noChangeArrowheads="1"/>
          </p:cNvSpPr>
          <p:nvPr/>
        </p:nvSpPr>
        <p:spPr bwMode="auto">
          <a:xfrm>
            <a:off x="1208088" y="3163888"/>
            <a:ext cx="20002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校對</a:t>
            </a:r>
          </a:p>
        </p:txBody>
      </p:sp>
      <p:sp>
        <p:nvSpPr>
          <p:cNvPr id="27670" name="Text Box 22">
            <a:extLst>
              <a:ext uri="{FF2B5EF4-FFF2-40B4-BE49-F238E27FC236}">
                <a16:creationId xmlns:a16="http://schemas.microsoft.com/office/drawing/2014/main" id="{29B57D03-A3D2-0B7B-50C0-2EDAAB9373CC}"/>
              </a:ext>
            </a:extLst>
          </p:cNvPr>
          <p:cNvSpPr txBox="1">
            <a:spLocks noChangeArrowheads="1"/>
          </p:cNvSpPr>
          <p:nvPr/>
        </p:nvSpPr>
        <p:spPr bwMode="auto">
          <a:xfrm>
            <a:off x="1190625" y="4697413"/>
            <a:ext cx="22288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4000">
                <a:ea typeface="標楷體" panose="03000509000000000000" pitchFamily="65" charset="-120"/>
              </a:rPr>
              <a:t>拆發件</a:t>
            </a:r>
          </a:p>
        </p:txBody>
      </p:sp>
      <p:sp>
        <p:nvSpPr>
          <p:cNvPr id="27679" name="AutoShape 31">
            <a:extLst>
              <a:ext uri="{FF2B5EF4-FFF2-40B4-BE49-F238E27FC236}">
                <a16:creationId xmlns:a16="http://schemas.microsoft.com/office/drawing/2014/main" id="{6CE8BBE5-08A6-A2A3-D3B9-596DDBC29E07}"/>
              </a:ext>
            </a:extLst>
          </p:cNvPr>
          <p:cNvSpPr>
            <a:spLocks noChangeArrowheads="1"/>
          </p:cNvSpPr>
          <p:nvPr/>
        </p:nvSpPr>
        <p:spPr bwMode="auto">
          <a:xfrm>
            <a:off x="2222500" y="1592263"/>
            <a:ext cx="1592263" cy="677862"/>
          </a:xfrm>
          <a:prstGeom prst="rightArrow">
            <a:avLst>
              <a:gd name="adj1" fmla="val 50000"/>
              <a:gd name="adj2" fmla="val 5872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0" name="AutoShape 32">
            <a:extLst>
              <a:ext uri="{FF2B5EF4-FFF2-40B4-BE49-F238E27FC236}">
                <a16:creationId xmlns:a16="http://schemas.microsoft.com/office/drawing/2014/main" id="{5688FB71-7569-BC8C-4840-C6B6F72DD0F0}"/>
              </a:ext>
            </a:extLst>
          </p:cNvPr>
          <p:cNvSpPr>
            <a:spLocks noChangeArrowheads="1"/>
          </p:cNvSpPr>
          <p:nvPr/>
        </p:nvSpPr>
        <p:spPr bwMode="auto">
          <a:xfrm>
            <a:off x="5000625" y="1609725"/>
            <a:ext cx="974725" cy="706438"/>
          </a:xfrm>
          <a:prstGeom prst="rightArrow">
            <a:avLst>
              <a:gd name="adj1" fmla="val 50000"/>
              <a:gd name="adj2" fmla="val 3449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1" name="AutoShape 33">
            <a:extLst>
              <a:ext uri="{FF2B5EF4-FFF2-40B4-BE49-F238E27FC236}">
                <a16:creationId xmlns:a16="http://schemas.microsoft.com/office/drawing/2014/main" id="{340BAD76-CAB7-BC7B-5CC9-9ACF2656F394}"/>
              </a:ext>
            </a:extLst>
          </p:cNvPr>
          <p:cNvSpPr>
            <a:spLocks noChangeArrowheads="1"/>
          </p:cNvSpPr>
          <p:nvPr/>
        </p:nvSpPr>
        <p:spPr bwMode="auto">
          <a:xfrm>
            <a:off x="6858000" y="2286000"/>
            <a:ext cx="614363" cy="819150"/>
          </a:xfrm>
          <a:prstGeom prst="downArrow">
            <a:avLst>
              <a:gd name="adj1" fmla="val 50000"/>
              <a:gd name="adj2"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TW" altLang="en-US"/>
          </a:p>
        </p:txBody>
      </p:sp>
      <p:sp>
        <p:nvSpPr>
          <p:cNvPr id="27682" name="AutoShape 34">
            <a:extLst>
              <a:ext uri="{FF2B5EF4-FFF2-40B4-BE49-F238E27FC236}">
                <a16:creationId xmlns:a16="http://schemas.microsoft.com/office/drawing/2014/main" id="{9D57EAD4-823F-7B11-35F9-B1BAEF40A48B}"/>
              </a:ext>
            </a:extLst>
          </p:cNvPr>
          <p:cNvSpPr>
            <a:spLocks noChangeArrowheads="1"/>
          </p:cNvSpPr>
          <p:nvPr/>
        </p:nvSpPr>
        <p:spPr bwMode="auto">
          <a:xfrm>
            <a:off x="5103813" y="3152775"/>
            <a:ext cx="1450975" cy="746125"/>
          </a:xfrm>
          <a:prstGeom prst="leftArrow">
            <a:avLst>
              <a:gd name="adj1" fmla="val 50000"/>
              <a:gd name="adj2" fmla="val 4861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3" name="AutoShape 35">
            <a:extLst>
              <a:ext uri="{FF2B5EF4-FFF2-40B4-BE49-F238E27FC236}">
                <a16:creationId xmlns:a16="http://schemas.microsoft.com/office/drawing/2014/main" id="{44E0AB6B-FC29-DC66-6F29-41C15CB56549}"/>
              </a:ext>
            </a:extLst>
          </p:cNvPr>
          <p:cNvSpPr>
            <a:spLocks noChangeArrowheads="1"/>
          </p:cNvSpPr>
          <p:nvPr/>
        </p:nvSpPr>
        <p:spPr bwMode="auto">
          <a:xfrm>
            <a:off x="2395538" y="3200400"/>
            <a:ext cx="1519237" cy="720725"/>
          </a:xfrm>
          <a:prstGeom prst="leftArrow">
            <a:avLst>
              <a:gd name="adj1" fmla="val 50000"/>
              <a:gd name="adj2" fmla="val 5269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4" name="AutoShape 36">
            <a:extLst>
              <a:ext uri="{FF2B5EF4-FFF2-40B4-BE49-F238E27FC236}">
                <a16:creationId xmlns:a16="http://schemas.microsoft.com/office/drawing/2014/main" id="{4315F41F-9E21-7A47-152A-532C9629AEB0}"/>
              </a:ext>
            </a:extLst>
          </p:cNvPr>
          <p:cNvSpPr>
            <a:spLocks noChangeArrowheads="1"/>
          </p:cNvSpPr>
          <p:nvPr/>
        </p:nvSpPr>
        <p:spPr bwMode="auto">
          <a:xfrm>
            <a:off x="1560513" y="3956050"/>
            <a:ext cx="614362" cy="852488"/>
          </a:xfrm>
          <a:prstGeom prst="downArrow">
            <a:avLst>
              <a:gd name="adj1" fmla="val 50000"/>
              <a:gd name="adj2" fmla="val 346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TW" altLang="en-US"/>
          </a:p>
        </p:txBody>
      </p:sp>
      <p:sp>
        <p:nvSpPr>
          <p:cNvPr id="27685" name="AutoShape 37">
            <a:hlinkClick r:id="" action="ppaction://hlinkshowjump?jump=nextslide" highlightClick="1"/>
            <a:extLst>
              <a:ext uri="{FF2B5EF4-FFF2-40B4-BE49-F238E27FC236}">
                <a16:creationId xmlns:a16="http://schemas.microsoft.com/office/drawing/2014/main" id="{B06DDEEA-2CDD-DFAC-C075-2C12459B8798}"/>
              </a:ext>
            </a:extLst>
          </p:cNvPr>
          <p:cNvSpPr>
            <a:spLocks noChangeArrowheads="1"/>
          </p:cNvSpPr>
          <p:nvPr/>
        </p:nvSpPr>
        <p:spPr bwMode="auto">
          <a:xfrm>
            <a:off x="1600200" y="5943600"/>
            <a:ext cx="544513" cy="55245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7686" name="AutoShape 38">
            <a:hlinkClick r:id="" action="ppaction://hlinkshowjump?jump=previousslide" highlightClick="1"/>
            <a:extLst>
              <a:ext uri="{FF2B5EF4-FFF2-40B4-BE49-F238E27FC236}">
                <a16:creationId xmlns:a16="http://schemas.microsoft.com/office/drawing/2014/main" id="{FC2DA239-964F-41A6-CA0C-5507B521AABB}"/>
              </a:ext>
            </a:extLst>
          </p:cNvPr>
          <p:cNvSpPr>
            <a:spLocks noChangeArrowheads="1"/>
          </p:cNvSpPr>
          <p:nvPr/>
        </p:nvSpPr>
        <p:spPr bwMode="auto">
          <a:xfrm>
            <a:off x="2286000" y="5943600"/>
            <a:ext cx="568325" cy="56832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7660"/>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nodeType="afterEffect">
                                  <p:stCondLst>
                                    <p:cond delay="0"/>
                                  </p:stCondLst>
                                  <p:childTnLst>
                                    <p:set>
                                      <p:cBhvr>
                                        <p:cTn id="9" dur="1" fill="hold">
                                          <p:stCondLst>
                                            <p:cond delay="499"/>
                                          </p:stCondLst>
                                        </p:cTn>
                                        <p:tgtEl>
                                          <p:spTgt spid="27679"/>
                                        </p:tgtEl>
                                        <p:attrNameLst>
                                          <p:attrName>style.visibility</p:attrName>
                                        </p:attrNameLst>
                                      </p:cBhvr>
                                      <p:to>
                                        <p:strVal val="visible"/>
                                      </p:to>
                                    </p:set>
                                  </p:childTnLst>
                                </p:cTn>
                              </p:par>
                            </p:childTnLst>
                          </p:cTn>
                        </p:par>
                        <p:par>
                          <p:cTn id="10" fill="hold" nodeType="afterGroup">
                            <p:stCondLst>
                              <p:cond delay="650"/>
                            </p:stCondLst>
                            <p:childTnLst>
                              <p:par>
                                <p:cTn id="11" presetID="1" presetClass="entr" presetSubtype="0" fill="hold" grpId="0" nodeType="afterEffect">
                                  <p:stCondLst>
                                    <p:cond delay="0"/>
                                  </p:stCondLst>
                                  <p:childTnLst>
                                    <p:set>
                                      <p:cBhvr>
                                        <p:cTn id="12" dur="1" fill="hold">
                                          <p:stCondLst>
                                            <p:cond delay="499"/>
                                          </p:stCondLst>
                                        </p:cTn>
                                        <p:tgtEl>
                                          <p:spTgt spid="27663"/>
                                        </p:tgtEl>
                                        <p:attrNameLst>
                                          <p:attrName>style.visibility</p:attrName>
                                        </p:attrNameLst>
                                      </p:cBhvr>
                                      <p:to>
                                        <p:strVal val="visible"/>
                                      </p:to>
                                    </p:set>
                                  </p:childTnLst>
                                </p:cTn>
                              </p:par>
                            </p:childTnLst>
                          </p:cTn>
                        </p:par>
                        <p:par>
                          <p:cTn id="13" fill="hold" nodeType="afterGroup">
                            <p:stCondLst>
                              <p:cond delay="1150"/>
                            </p:stCondLst>
                            <p:childTnLst>
                              <p:par>
                                <p:cTn id="14" presetID="1" presetClass="entr" presetSubtype="0" fill="hold" nodeType="afterEffect">
                                  <p:stCondLst>
                                    <p:cond delay="0"/>
                                  </p:stCondLst>
                                  <p:childTnLst>
                                    <p:set>
                                      <p:cBhvr>
                                        <p:cTn id="15" dur="1" fill="hold">
                                          <p:stCondLst>
                                            <p:cond delay="499"/>
                                          </p:stCondLst>
                                        </p:cTn>
                                        <p:tgtEl>
                                          <p:spTgt spid="27680"/>
                                        </p:tgtEl>
                                        <p:attrNameLst>
                                          <p:attrName>style.visibility</p:attrName>
                                        </p:attrNameLst>
                                      </p:cBhvr>
                                      <p:to>
                                        <p:strVal val="visible"/>
                                      </p:to>
                                    </p:set>
                                  </p:childTnLst>
                                </p:cTn>
                              </p:par>
                            </p:childTnLst>
                          </p:cTn>
                        </p:par>
                        <p:par>
                          <p:cTn id="16" fill="hold" nodeType="afterGroup">
                            <p:stCondLst>
                              <p:cond delay="165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7664"/>
                                        </p:tgtEl>
                                        <p:attrNameLst>
                                          <p:attrName>style.visibility</p:attrName>
                                        </p:attrNameLst>
                                      </p:cBhvr>
                                      <p:to>
                                        <p:strVal val="visible"/>
                                      </p:to>
                                    </p:set>
                                  </p:childTnLst>
                                </p:cTn>
                              </p:par>
                            </p:childTnLst>
                          </p:cTn>
                        </p:par>
                        <p:par>
                          <p:cTn id="19" fill="hold" nodeType="afterGroup">
                            <p:stCondLst>
                              <p:cond delay="1950"/>
                            </p:stCondLst>
                            <p:childTnLst>
                              <p:par>
                                <p:cTn id="20" presetID="1" presetClass="entr" presetSubtype="0" fill="hold" nodeType="afterEffect">
                                  <p:stCondLst>
                                    <p:cond delay="0"/>
                                  </p:stCondLst>
                                  <p:childTnLst>
                                    <p:set>
                                      <p:cBhvr>
                                        <p:cTn id="21" dur="1" fill="hold">
                                          <p:stCondLst>
                                            <p:cond delay="499"/>
                                          </p:stCondLst>
                                        </p:cTn>
                                        <p:tgtEl>
                                          <p:spTgt spid="27681"/>
                                        </p:tgtEl>
                                        <p:attrNameLst>
                                          <p:attrName>style.visibility</p:attrName>
                                        </p:attrNameLst>
                                      </p:cBhvr>
                                      <p:to>
                                        <p:strVal val="visible"/>
                                      </p:to>
                                    </p:set>
                                  </p:childTnLst>
                                </p:cTn>
                              </p:par>
                            </p:childTnLst>
                          </p:cTn>
                        </p:par>
                        <p:par>
                          <p:cTn id="22" fill="hold" nodeType="afterGroup">
                            <p:stCondLst>
                              <p:cond delay="2450"/>
                            </p:stCondLst>
                            <p:childTnLst>
                              <p:par>
                                <p:cTn id="23" presetID="1" presetClass="entr" presetSubtype="0" fill="hold" grpId="0" nodeType="afterEffect">
                                  <p:stCondLst>
                                    <p:cond delay="0"/>
                                  </p:stCondLst>
                                  <p:childTnLst>
                                    <p:set>
                                      <p:cBhvr>
                                        <p:cTn id="24" dur="1" fill="hold">
                                          <p:stCondLst>
                                            <p:cond delay="499"/>
                                          </p:stCondLst>
                                        </p:cTn>
                                        <p:tgtEl>
                                          <p:spTgt spid="27665"/>
                                        </p:tgtEl>
                                        <p:attrNameLst>
                                          <p:attrName>style.visibility</p:attrName>
                                        </p:attrNameLst>
                                      </p:cBhvr>
                                      <p:to>
                                        <p:strVal val="visible"/>
                                      </p:to>
                                    </p:set>
                                  </p:childTnLst>
                                </p:cTn>
                              </p:par>
                            </p:childTnLst>
                          </p:cTn>
                        </p:par>
                        <p:par>
                          <p:cTn id="25" fill="hold" nodeType="afterGroup">
                            <p:stCondLst>
                              <p:cond delay="2950"/>
                            </p:stCondLst>
                            <p:childTnLst>
                              <p:par>
                                <p:cTn id="26" presetID="1" presetClass="entr" presetSubtype="0" fill="hold" nodeType="afterEffect">
                                  <p:stCondLst>
                                    <p:cond delay="0"/>
                                  </p:stCondLst>
                                  <p:childTnLst>
                                    <p:set>
                                      <p:cBhvr>
                                        <p:cTn id="27" dur="1" fill="hold">
                                          <p:stCondLst>
                                            <p:cond delay="499"/>
                                          </p:stCondLst>
                                        </p:cTn>
                                        <p:tgtEl>
                                          <p:spTgt spid="27682"/>
                                        </p:tgtEl>
                                        <p:attrNameLst>
                                          <p:attrName>style.visibility</p:attrName>
                                        </p:attrNameLst>
                                      </p:cBhvr>
                                      <p:to>
                                        <p:strVal val="visible"/>
                                      </p:to>
                                    </p:set>
                                  </p:childTnLst>
                                </p:cTn>
                              </p:par>
                            </p:childTnLst>
                          </p:cTn>
                        </p:par>
                        <p:par>
                          <p:cTn id="28" fill="hold" nodeType="afterGroup">
                            <p:stCondLst>
                              <p:cond delay="345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7666"/>
                                        </p:tgtEl>
                                        <p:attrNameLst>
                                          <p:attrName>style.visibility</p:attrName>
                                        </p:attrNameLst>
                                      </p:cBhvr>
                                      <p:to>
                                        <p:strVal val="visible"/>
                                      </p:to>
                                    </p:set>
                                  </p:childTnLst>
                                </p:cTn>
                              </p:par>
                            </p:childTnLst>
                          </p:cTn>
                        </p:par>
                        <p:par>
                          <p:cTn id="31" fill="hold" nodeType="afterGroup">
                            <p:stCondLst>
                              <p:cond delay="3600"/>
                            </p:stCondLst>
                            <p:childTnLst>
                              <p:par>
                                <p:cTn id="32" presetID="1" presetClass="entr" presetSubtype="0" fill="hold" nodeType="afterEffect">
                                  <p:stCondLst>
                                    <p:cond delay="0"/>
                                  </p:stCondLst>
                                  <p:childTnLst>
                                    <p:set>
                                      <p:cBhvr>
                                        <p:cTn id="33" dur="1" fill="hold">
                                          <p:stCondLst>
                                            <p:cond delay="499"/>
                                          </p:stCondLst>
                                        </p:cTn>
                                        <p:tgtEl>
                                          <p:spTgt spid="27683"/>
                                        </p:tgtEl>
                                        <p:attrNameLst>
                                          <p:attrName>style.visibility</p:attrName>
                                        </p:attrNameLst>
                                      </p:cBhvr>
                                      <p:to>
                                        <p:strVal val="visible"/>
                                      </p:to>
                                    </p:set>
                                  </p:childTnLst>
                                </p:cTn>
                              </p:par>
                            </p:childTnLst>
                          </p:cTn>
                        </p:par>
                        <p:par>
                          <p:cTn id="34" fill="hold" nodeType="afterGroup">
                            <p:stCondLst>
                              <p:cond delay="41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7667"/>
                                        </p:tgtEl>
                                        <p:attrNameLst>
                                          <p:attrName>style.visibility</p:attrName>
                                        </p:attrNameLst>
                                      </p:cBhvr>
                                      <p:to>
                                        <p:strVal val="visible"/>
                                      </p:to>
                                    </p:set>
                                  </p:childTnLst>
                                </p:cTn>
                              </p:par>
                            </p:childTnLst>
                          </p:cTn>
                        </p:par>
                        <p:par>
                          <p:cTn id="37" fill="hold" nodeType="afterGroup">
                            <p:stCondLst>
                              <p:cond delay="4250"/>
                            </p:stCondLst>
                            <p:childTnLst>
                              <p:par>
                                <p:cTn id="38" presetID="1" presetClass="entr" presetSubtype="0" fill="hold" nodeType="afterEffect">
                                  <p:stCondLst>
                                    <p:cond delay="0"/>
                                  </p:stCondLst>
                                  <p:childTnLst>
                                    <p:set>
                                      <p:cBhvr>
                                        <p:cTn id="39" dur="1" fill="hold">
                                          <p:stCondLst>
                                            <p:cond delay="499"/>
                                          </p:stCondLst>
                                        </p:cTn>
                                        <p:tgtEl>
                                          <p:spTgt spid="27684"/>
                                        </p:tgtEl>
                                        <p:attrNameLst>
                                          <p:attrName>style.visibility</p:attrName>
                                        </p:attrNameLst>
                                      </p:cBhvr>
                                      <p:to>
                                        <p:strVal val="visible"/>
                                      </p:to>
                                    </p:set>
                                  </p:childTnLst>
                                </p:cTn>
                              </p:par>
                            </p:childTnLst>
                          </p:cTn>
                        </p:par>
                        <p:par>
                          <p:cTn id="40" fill="hold" nodeType="afterGroup">
                            <p:stCondLst>
                              <p:cond delay="4750"/>
                            </p:stCondLst>
                            <p:childTnLst>
                              <p:par>
                                <p:cTn id="41" presetID="1" presetClass="entr" presetSubtype="0" fill="hold" grpId="0" nodeType="afterEffect">
                                  <p:stCondLst>
                                    <p:cond delay="0"/>
                                  </p:stCondLst>
                                  <p:childTnLst>
                                    <p:set>
                                      <p:cBhvr>
                                        <p:cTn id="42" dur="1" fill="hold">
                                          <p:stCondLst>
                                            <p:cond delay="499"/>
                                          </p:stCondLst>
                                        </p:cTn>
                                        <p:tgtEl>
                                          <p:spTgt spid="27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0" grpId="0" autoUpdateAnimBg="0"/>
      <p:bldP spid="27663" grpId="0" autoUpdateAnimBg="0"/>
      <p:bldP spid="27664" grpId="0" autoUpdateAnimBg="0"/>
      <p:bldP spid="27665" grpId="0" autoUpdateAnimBg="0"/>
      <p:bldP spid="27666" grpId="0" autoUpdateAnimBg="0"/>
      <p:bldP spid="27667" grpId="0" autoUpdateAnimBg="0"/>
      <p:bldP spid="2767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21C038C-64F0-BB55-E213-2050C754D769}"/>
              </a:ext>
            </a:extLst>
          </p:cNvPr>
          <p:cNvSpPr>
            <a:spLocks noGrp="1" noChangeArrowheads="1"/>
          </p:cNvSpPr>
          <p:nvPr>
            <p:ph type="title"/>
          </p:nvPr>
        </p:nvSpPr>
        <p:spPr/>
        <p:txBody>
          <a:bodyPr/>
          <a:lstStyle/>
          <a:p>
            <a:r>
              <a:rPr lang="zh-TW" altLang="en-US">
                <a:ea typeface="標楷體" panose="03000509000000000000" pitchFamily="65" charset="-120"/>
              </a:rPr>
              <a:t>登記費及罰鍰</a:t>
            </a:r>
          </a:p>
        </p:txBody>
      </p:sp>
      <p:sp>
        <p:nvSpPr>
          <p:cNvPr id="28675" name="Rectangle 3">
            <a:extLst>
              <a:ext uri="{FF2B5EF4-FFF2-40B4-BE49-F238E27FC236}">
                <a16:creationId xmlns:a16="http://schemas.microsoft.com/office/drawing/2014/main" id="{9F562EB8-FB97-5766-5594-26DD2B5900FD}"/>
              </a:ext>
            </a:extLst>
          </p:cNvPr>
          <p:cNvSpPr>
            <a:spLocks noGrp="1" noChangeArrowheads="1"/>
          </p:cNvSpPr>
          <p:nvPr>
            <p:ph type="body" idx="1"/>
          </p:nvPr>
        </p:nvSpPr>
        <p:spPr/>
        <p:txBody>
          <a:bodyPr/>
          <a:lstStyle/>
          <a:p>
            <a:r>
              <a:rPr lang="zh-TW" altLang="en-US">
                <a:latin typeface="標楷體" panose="03000509000000000000" pitchFamily="65" charset="-120"/>
                <a:ea typeface="標楷體" panose="03000509000000000000" pitchFamily="65" charset="-120"/>
              </a:rPr>
              <a:t>登記費:</a:t>
            </a:r>
            <a:r>
              <a:rPr lang="zh-TW" altLang="en-US">
                <a:solidFill>
                  <a:srgbClr val="FF0000"/>
                </a:solidFill>
                <a:latin typeface="標楷體" panose="03000509000000000000" pitchFamily="65" charset="-120"/>
                <a:ea typeface="標楷體" panose="03000509000000000000" pitchFamily="65" charset="-120"/>
              </a:rPr>
              <a:t>免納</a:t>
            </a:r>
          </a:p>
          <a:p>
            <a:r>
              <a:rPr lang="zh-TW" altLang="en-US">
                <a:latin typeface="標楷體" panose="03000509000000000000" pitchFamily="65" charset="-120"/>
                <a:ea typeface="標楷體" panose="03000509000000000000" pitchFamily="65" charset="-120"/>
              </a:rPr>
              <a:t>書狀費:</a:t>
            </a:r>
            <a:r>
              <a:rPr lang="zh-TW" altLang="en-US">
                <a:solidFill>
                  <a:srgbClr val="FF0000"/>
                </a:solidFill>
                <a:latin typeface="標楷體" panose="03000509000000000000" pitchFamily="65" charset="-120"/>
                <a:ea typeface="標楷體" panose="03000509000000000000" pitchFamily="65" charset="-120"/>
              </a:rPr>
              <a:t>免納</a:t>
            </a:r>
          </a:p>
          <a:p>
            <a:r>
              <a:rPr lang="zh-TW" altLang="en-US">
                <a:latin typeface="標楷體" panose="03000509000000000000" pitchFamily="65" charset="-120"/>
                <a:ea typeface="標楷體" panose="03000509000000000000" pitchFamily="65" charset="-120"/>
              </a:rPr>
              <a:t>罰鍰:</a:t>
            </a:r>
            <a:r>
              <a:rPr lang="zh-TW" altLang="en-US">
                <a:solidFill>
                  <a:srgbClr val="FF0000"/>
                </a:solidFill>
                <a:latin typeface="標楷體" panose="03000509000000000000" pitchFamily="65" charset="-120"/>
                <a:ea typeface="標楷體" panose="03000509000000000000" pitchFamily="65" charset="-120"/>
              </a:rPr>
              <a:t>無</a:t>
            </a:r>
          </a:p>
        </p:txBody>
      </p:sp>
      <p:sp>
        <p:nvSpPr>
          <p:cNvPr id="28676" name="AutoShape 4">
            <a:hlinkClick r:id="" action="ppaction://hlinkshowjump?jump=nextslide" highlightClick="1"/>
            <a:extLst>
              <a:ext uri="{FF2B5EF4-FFF2-40B4-BE49-F238E27FC236}">
                <a16:creationId xmlns:a16="http://schemas.microsoft.com/office/drawing/2014/main" id="{5CAF3FA5-2336-E5BF-7DE8-3EEB3C56B92B}"/>
              </a:ext>
            </a:extLst>
          </p:cNvPr>
          <p:cNvSpPr>
            <a:spLocks noChangeArrowheads="1"/>
          </p:cNvSpPr>
          <p:nvPr/>
        </p:nvSpPr>
        <p:spPr bwMode="auto">
          <a:xfrm>
            <a:off x="1447800" y="5486400"/>
            <a:ext cx="649288" cy="552450"/>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8677" name="AutoShape 5">
            <a:hlinkClick r:id="" action="ppaction://hlinkshowjump?jump=previousslide" highlightClick="1"/>
            <a:extLst>
              <a:ext uri="{FF2B5EF4-FFF2-40B4-BE49-F238E27FC236}">
                <a16:creationId xmlns:a16="http://schemas.microsoft.com/office/drawing/2014/main" id="{03ECFC77-39CC-9F42-3816-5FEA8760C2C2}"/>
              </a:ext>
            </a:extLst>
          </p:cNvPr>
          <p:cNvSpPr>
            <a:spLocks noChangeArrowheads="1"/>
          </p:cNvSpPr>
          <p:nvPr/>
        </p:nvSpPr>
        <p:spPr bwMode="auto">
          <a:xfrm>
            <a:off x="2209800" y="5486400"/>
            <a:ext cx="581025" cy="568325"/>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8675">
                                            <p:txEl>
                                              <p:pRg st="0" end="0"/>
                                            </p:txEl>
                                          </p:spTgt>
                                        </p:tgtEl>
                                        <p:attrNameLst>
                                          <p:attrName>style.visibility</p:attrName>
                                        </p:attrNameLst>
                                      </p:cBhvr>
                                      <p:to>
                                        <p:strVal val="visible"/>
                                      </p:to>
                                    </p:set>
                                  </p:childTnLst>
                                </p:cTn>
                              </p:par>
                            </p:childTnLst>
                          </p:cTn>
                        </p:par>
                        <p:par>
                          <p:cTn id="7" fill="hold" nodeType="afterGroup">
                            <p:stCondLst>
                              <p:cond delay="4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8675">
                                            <p:txEl>
                                              <p:pRg st="1" end="1"/>
                                            </p:txEl>
                                          </p:spTgt>
                                        </p:tgtEl>
                                        <p:attrNameLst>
                                          <p:attrName>style.visibility</p:attrName>
                                        </p:attrNameLst>
                                      </p:cBhvr>
                                      <p:to>
                                        <p:strVal val="visible"/>
                                      </p:to>
                                    </p:set>
                                  </p:childTnLst>
                                </p:cTn>
                              </p:par>
                            </p:childTnLst>
                          </p:cTn>
                        </p:par>
                        <p:par>
                          <p:cTn id="10" fill="hold" nodeType="afterGroup">
                            <p:stCondLst>
                              <p:cond delay="9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53CA35E-AF2B-223D-A69D-82E8C3832F66}"/>
              </a:ext>
            </a:extLst>
          </p:cNvPr>
          <p:cNvSpPr>
            <a:spLocks noGrp="1" noChangeArrowheads="1"/>
          </p:cNvSpPr>
          <p:nvPr>
            <p:ph type="title"/>
          </p:nvPr>
        </p:nvSpPr>
        <p:spPr/>
        <p:txBody>
          <a:bodyPr/>
          <a:lstStyle/>
          <a:p>
            <a:r>
              <a:rPr lang="zh-TW" altLang="en-US">
                <a:ea typeface="標楷體" panose="03000509000000000000" pitchFamily="65" charset="-120"/>
              </a:rPr>
              <a:t>預告登記書寫範例</a:t>
            </a:r>
          </a:p>
        </p:txBody>
      </p:sp>
      <p:pic>
        <p:nvPicPr>
          <p:cNvPr id="29700" name="Picture 4">
            <a:extLst>
              <a:ext uri="{FF2B5EF4-FFF2-40B4-BE49-F238E27FC236}">
                <a16:creationId xmlns:a16="http://schemas.microsoft.com/office/drawing/2014/main" id="{DAA40367-843F-C9F8-FE1F-5DA3E0DFB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75" y="1454150"/>
            <a:ext cx="7924800" cy="5360988"/>
          </a:xfrm>
          <a:prstGeom prst="rect">
            <a:avLst/>
          </a:prstGeom>
          <a:noFill/>
          <a:extLst>
            <a:ext uri="{909E8E84-426E-40DD-AFC4-6F175D3DCCD1}">
              <a14:hiddenFill xmlns:a14="http://schemas.microsoft.com/office/drawing/2010/main">
                <a:solidFill>
                  <a:srgbClr val="FFFFFF"/>
                </a:solidFill>
              </a14:hiddenFill>
            </a:ext>
          </a:extLst>
        </p:spPr>
      </p:pic>
      <p:sp>
        <p:nvSpPr>
          <p:cNvPr id="29703" name="Text Box 7">
            <a:extLst>
              <a:ext uri="{FF2B5EF4-FFF2-40B4-BE49-F238E27FC236}">
                <a16:creationId xmlns:a16="http://schemas.microsoft.com/office/drawing/2014/main" id="{4D23BE44-8C4B-6332-FFEC-1849D9989D75}"/>
              </a:ext>
            </a:extLst>
          </p:cNvPr>
          <p:cNvSpPr txBox="1">
            <a:spLocks noChangeArrowheads="1"/>
          </p:cNvSpPr>
          <p:nvPr>
            <p:ph type="body" idx="1"/>
          </p:nvPr>
        </p:nvSpPr>
        <p:spPr>
          <a:xfrm>
            <a:off x="2317750" y="2582863"/>
            <a:ext cx="525463" cy="630237"/>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      </a:t>
            </a:r>
          </a:p>
          <a:p>
            <a:pPr>
              <a:lnSpc>
                <a:spcPct val="80000"/>
              </a:lnSpc>
              <a:spcBef>
                <a:spcPct val="50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桃園</a:t>
            </a:r>
          </a:p>
        </p:txBody>
      </p:sp>
      <p:sp>
        <p:nvSpPr>
          <p:cNvPr id="29704" name="Text Box 8">
            <a:extLst>
              <a:ext uri="{FF2B5EF4-FFF2-40B4-BE49-F238E27FC236}">
                <a16:creationId xmlns:a16="http://schemas.microsoft.com/office/drawing/2014/main" id="{25122A55-385D-4724-DCAE-556D1173E956}"/>
              </a:ext>
            </a:extLst>
          </p:cNvPr>
          <p:cNvSpPr txBox="1">
            <a:spLocks noChangeArrowheads="1"/>
          </p:cNvSpPr>
          <p:nvPr/>
        </p:nvSpPr>
        <p:spPr bwMode="auto">
          <a:xfrm>
            <a:off x="2901950" y="2543175"/>
            <a:ext cx="525463" cy="24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大溪</a:t>
            </a:r>
          </a:p>
        </p:txBody>
      </p:sp>
      <p:sp>
        <p:nvSpPr>
          <p:cNvPr id="29705" name="Text Box 9">
            <a:extLst>
              <a:ext uri="{FF2B5EF4-FFF2-40B4-BE49-F238E27FC236}">
                <a16:creationId xmlns:a16="http://schemas.microsoft.com/office/drawing/2014/main" id="{DB6F0319-49F4-E210-80F8-D5057C775E76}"/>
              </a:ext>
            </a:extLst>
          </p:cNvPr>
          <p:cNvSpPr txBox="1">
            <a:spLocks noChangeArrowheads="1"/>
          </p:cNvSpPr>
          <p:nvPr/>
        </p:nvSpPr>
        <p:spPr bwMode="auto">
          <a:xfrm>
            <a:off x="4648200" y="2563813"/>
            <a:ext cx="900113"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50000"/>
              </a:spcBef>
            </a:pPr>
            <a:r>
              <a:rPr lang="zh-TW" altLang="en-US" sz="1200">
                <a:solidFill>
                  <a:srgbClr val="0000CC"/>
                </a:solidFill>
                <a:ea typeface="標楷體" panose="03000509000000000000" pitchFamily="65" charset="-120"/>
              </a:rPr>
              <a:t>桃園大溪</a:t>
            </a:r>
          </a:p>
        </p:txBody>
      </p:sp>
      <p:sp>
        <p:nvSpPr>
          <p:cNvPr id="29706" name="Text Box 10">
            <a:extLst>
              <a:ext uri="{FF2B5EF4-FFF2-40B4-BE49-F238E27FC236}">
                <a16:creationId xmlns:a16="http://schemas.microsoft.com/office/drawing/2014/main" id="{F9D9AF90-9FDA-F0B8-DE66-F15A683E2CC5}"/>
              </a:ext>
            </a:extLst>
          </p:cNvPr>
          <p:cNvSpPr txBox="1">
            <a:spLocks noChangeArrowheads="1"/>
          </p:cNvSpPr>
          <p:nvPr/>
        </p:nvSpPr>
        <p:spPr bwMode="auto">
          <a:xfrm>
            <a:off x="6948488" y="2528888"/>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a:solidFill>
                  <a:srgbClr val="0000CC"/>
                </a:solidFill>
                <a:ea typeface="標楷體" panose="03000509000000000000" pitchFamily="65" charset="-120"/>
              </a:rPr>
              <a:t>立契日期</a:t>
            </a:r>
          </a:p>
        </p:txBody>
      </p:sp>
      <p:sp>
        <p:nvSpPr>
          <p:cNvPr id="29707" name="Text Box 11">
            <a:extLst>
              <a:ext uri="{FF2B5EF4-FFF2-40B4-BE49-F238E27FC236}">
                <a16:creationId xmlns:a16="http://schemas.microsoft.com/office/drawing/2014/main" id="{50CC1B1D-B494-BCF3-CD73-1E50AAB527CD}"/>
              </a:ext>
            </a:extLst>
          </p:cNvPr>
          <p:cNvSpPr txBox="1">
            <a:spLocks noChangeArrowheads="1"/>
          </p:cNvSpPr>
          <p:nvPr/>
        </p:nvSpPr>
        <p:spPr bwMode="auto">
          <a:xfrm>
            <a:off x="1524000" y="4000500"/>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8" name="Text Box 12">
            <a:extLst>
              <a:ext uri="{FF2B5EF4-FFF2-40B4-BE49-F238E27FC236}">
                <a16:creationId xmlns:a16="http://schemas.microsoft.com/office/drawing/2014/main" id="{82B138E0-B01E-C387-F903-D4177BDD544E}"/>
              </a:ext>
            </a:extLst>
          </p:cNvPr>
          <p:cNvSpPr txBox="1">
            <a:spLocks noChangeArrowheads="1"/>
          </p:cNvSpPr>
          <p:nvPr/>
        </p:nvSpPr>
        <p:spPr bwMode="auto">
          <a:xfrm>
            <a:off x="3284538" y="4170363"/>
            <a:ext cx="3460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09" name="Text Box 13">
            <a:extLst>
              <a:ext uri="{FF2B5EF4-FFF2-40B4-BE49-F238E27FC236}">
                <a16:creationId xmlns:a16="http://schemas.microsoft.com/office/drawing/2014/main" id="{43ABBD20-6F71-B5C4-B530-8FFEA6BB33E5}"/>
              </a:ext>
            </a:extLst>
          </p:cNvPr>
          <p:cNvSpPr txBox="1">
            <a:spLocks noChangeArrowheads="1"/>
          </p:cNvSpPr>
          <p:nvPr/>
        </p:nvSpPr>
        <p:spPr bwMode="auto">
          <a:xfrm>
            <a:off x="3743325" y="4037013"/>
            <a:ext cx="3397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500">
                <a:solidFill>
                  <a:srgbClr val="0000CC"/>
                </a:solidFill>
                <a:cs typeface="Times New Roman" panose="02020603050405020304" pitchFamily="18" charset="0"/>
              </a:rPr>
              <a:t>V</a:t>
            </a:r>
            <a:endParaRPr lang="en-US" altLang="zh-TW" sz="1500">
              <a:solidFill>
                <a:srgbClr val="0000CC"/>
              </a:solidFill>
            </a:endParaRPr>
          </a:p>
        </p:txBody>
      </p:sp>
      <p:sp>
        <p:nvSpPr>
          <p:cNvPr id="29710" name="Text Box 14">
            <a:extLst>
              <a:ext uri="{FF2B5EF4-FFF2-40B4-BE49-F238E27FC236}">
                <a16:creationId xmlns:a16="http://schemas.microsoft.com/office/drawing/2014/main" id="{C5E8E089-871B-B3DF-8B45-57CE130B4955}"/>
              </a:ext>
            </a:extLst>
          </p:cNvPr>
          <p:cNvSpPr txBox="1">
            <a:spLocks noChangeArrowheads="1"/>
          </p:cNvSpPr>
          <p:nvPr/>
        </p:nvSpPr>
        <p:spPr bwMode="auto">
          <a:xfrm>
            <a:off x="1920875" y="43434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契約書正副影本各1</a:t>
            </a:r>
          </a:p>
        </p:txBody>
      </p:sp>
      <p:sp>
        <p:nvSpPr>
          <p:cNvPr id="29711" name="Text Box 15">
            <a:extLst>
              <a:ext uri="{FF2B5EF4-FFF2-40B4-BE49-F238E27FC236}">
                <a16:creationId xmlns:a16="http://schemas.microsoft.com/office/drawing/2014/main" id="{EFA67189-7DA6-46BF-11B9-9C4E048FDFD9}"/>
              </a:ext>
            </a:extLst>
          </p:cNvPr>
          <p:cNvSpPr txBox="1">
            <a:spLocks noChangeArrowheads="1"/>
          </p:cNvSpPr>
          <p:nvPr/>
        </p:nvSpPr>
        <p:spPr bwMode="auto">
          <a:xfrm>
            <a:off x="2090738" y="44910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身份證影本</a:t>
            </a:r>
          </a:p>
        </p:txBody>
      </p:sp>
      <p:sp>
        <p:nvSpPr>
          <p:cNvPr id="29712" name="Text Box 16">
            <a:extLst>
              <a:ext uri="{FF2B5EF4-FFF2-40B4-BE49-F238E27FC236}">
                <a16:creationId xmlns:a16="http://schemas.microsoft.com/office/drawing/2014/main" id="{DC12200D-21D0-3D51-9485-D225F6FDA22B}"/>
              </a:ext>
            </a:extLst>
          </p:cNvPr>
          <p:cNvSpPr txBox="1">
            <a:spLocks noChangeArrowheads="1"/>
          </p:cNvSpPr>
          <p:nvPr/>
        </p:nvSpPr>
        <p:spPr bwMode="auto">
          <a:xfrm>
            <a:off x="2243138" y="4643438"/>
            <a:ext cx="17240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印鑑證明書</a:t>
            </a:r>
          </a:p>
        </p:txBody>
      </p:sp>
      <p:sp>
        <p:nvSpPr>
          <p:cNvPr id="29713" name="Text Box 17">
            <a:extLst>
              <a:ext uri="{FF2B5EF4-FFF2-40B4-BE49-F238E27FC236}">
                <a16:creationId xmlns:a16="http://schemas.microsoft.com/office/drawing/2014/main" id="{02F667EA-C828-64CE-E1E6-34981083B11E}"/>
              </a:ext>
            </a:extLst>
          </p:cNvPr>
          <p:cNvSpPr txBox="1">
            <a:spLocks noChangeArrowheads="1"/>
          </p:cNvSpPr>
          <p:nvPr/>
        </p:nvSpPr>
        <p:spPr bwMode="auto">
          <a:xfrm>
            <a:off x="4037013" y="431800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土地所有權狀</a:t>
            </a:r>
          </a:p>
        </p:txBody>
      </p:sp>
      <p:sp>
        <p:nvSpPr>
          <p:cNvPr id="29714" name="Text Box 18">
            <a:extLst>
              <a:ext uri="{FF2B5EF4-FFF2-40B4-BE49-F238E27FC236}">
                <a16:creationId xmlns:a16="http://schemas.microsoft.com/office/drawing/2014/main" id="{D5DD1CC1-B974-F743-6134-886E50D6E3D0}"/>
              </a:ext>
            </a:extLst>
          </p:cNvPr>
          <p:cNvSpPr txBox="1">
            <a:spLocks noChangeArrowheads="1"/>
          </p:cNvSpPr>
          <p:nvPr/>
        </p:nvSpPr>
        <p:spPr bwMode="auto">
          <a:xfrm>
            <a:off x="4203700" y="44640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建物有權狀</a:t>
            </a:r>
          </a:p>
        </p:txBody>
      </p:sp>
      <p:sp>
        <p:nvSpPr>
          <p:cNvPr id="29715" name="Rectangle 19">
            <a:extLst>
              <a:ext uri="{FF2B5EF4-FFF2-40B4-BE49-F238E27FC236}">
                <a16:creationId xmlns:a16="http://schemas.microsoft.com/office/drawing/2014/main" id="{5C667C55-040F-4B2A-CFC5-E4155C5D55F5}"/>
              </a:ext>
            </a:extLst>
          </p:cNvPr>
          <p:cNvSpPr>
            <a:spLocks noChangeArrowheads="1"/>
          </p:cNvSpPr>
          <p:nvPr/>
        </p:nvSpPr>
        <p:spPr bwMode="auto">
          <a:xfrm>
            <a:off x="1773238" y="4389438"/>
            <a:ext cx="5694362" cy="477837"/>
          </a:xfrm>
          <a:prstGeom prst="rect">
            <a:avLst/>
          </a:prstGeom>
          <a:noFill/>
          <a:ln w="38100" cmpd="dbl">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18" name="Text Box 22">
            <a:extLst>
              <a:ext uri="{FF2B5EF4-FFF2-40B4-BE49-F238E27FC236}">
                <a16:creationId xmlns:a16="http://schemas.microsoft.com/office/drawing/2014/main" id="{71521E99-66C0-06C3-83FD-29E6E86A2FAD}"/>
              </a:ext>
            </a:extLst>
          </p:cNvPr>
          <p:cNvSpPr txBox="1">
            <a:spLocks noChangeArrowheads="1"/>
          </p:cNvSpPr>
          <p:nvPr/>
        </p:nvSpPr>
        <p:spPr bwMode="auto">
          <a:xfrm>
            <a:off x="8062913" y="3848100"/>
            <a:ext cx="1052512" cy="957263"/>
          </a:xfrm>
          <a:prstGeom prst="rect">
            <a:avLst/>
          </a:prstGeom>
          <a:solidFill>
            <a:schemeClr val="folHlink"/>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zh-TW" altLang="en-US" sz="1600">
                <a:solidFill>
                  <a:srgbClr val="0000CC"/>
                </a:solidFill>
                <a:ea typeface="標楷體" panose="03000509000000000000" pitchFamily="65" charset="-120"/>
              </a:rPr>
              <a:t>左列份</a:t>
            </a:r>
          </a:p>
          <a:p>
            <a:pPr>
              <a:lnSpc>
                <a:spcPct val="50000"/>
              </a:lnSpc>
              <a:spcBef>
                <a:spcPct val="50000"/>
              </a:spcBef>
            </a:pPr>
            <a:r>
              <a:rPr lang="zh-TW" altLang="en-US" sz="1600">
                <a:solidFill>
                  <a:srgbClr val="0000CC"/>
                </a:solidFill>
                <a:ea typeface="標楷體" panose="03000509000000000000" pitchFamily="65" charset="-120"/>
              </a:rPr>
              <a:t>數視情</a:t>
            </a:r>
          </a:p>
          <a:p>
            <a:pPr>
              <a:lnSpc>
                <a:spcPct val="50000"/>
              </a:lnSpc>
              <a:spcBef>
                <a:spcPct val="50000"/>
              </a:spcBef>
            </a:pPr>
            <a:r>
              <a:rPr lang="zh-TW" altLang="en-US" sz="1600">
                <a:solidFill>
                  <a:srgbClr val="0000CC"/>
                </a:solidFill>
                <a:ea typeface="標楷體" panose="03000509000000000000" pitchFamily="65" charset="-120"/>
              </a:rPr>
              <a:t>況需要</a:t>
            </a:r>
          </a:p>
          <a:p>
            <a:pPr>
              <a:lnSpc>
                <a:spcPct val="50000"/>
              </a:lnSpc>
              <a:spcBef>
                <a:spcPct val="50000"/>
              </a:spcBef>
            </a:pPr>
            <a:r>
              <a:rPr lang="zh-TW" altLang="en-US" sz="1600">
                <a:solidFill>
                  <a:srgbClr val="0000CC"/>
                </a:solidFill>
                <a:ea typeface="標楷體" panose="03000509000000000000" pitchFamily="65" charset="-120"/>
              </a:rPr>
              <a:t>填寫</a:t>
            </a:r>
          </a:p>
        </p:txBody>
      </p:sp>
      <p:sp>
        <p:nvSpPr>
          <p:cNvPr id="29719" name="Text Box 23">
            <a:extLst>
              <a:ext uri="{FF2B5EF4-FFF2-40B4-BE49-F238E27FC236}">
                <a16:creationId xmlns:a16="http://schemas.microsoft.com/office/drawing/2014/main" id="{A09A807C-A395-E525-4A6C-67130EE00646}"/>
              </a:ext>
            </a:extLst>
          </p:cNvPr>
          <p:cNvSpPr txBox="1">
            <a:spLocks noChangeArrowheads="1"/>
          </p:cNvSpPr>
          <p:nvPr/>
        </p:nvSpPr>
        <p:spPr bwMode="auto">
          <a:xfrm>
            <a:off x="3489325" y="4773613"/>
            <a:ext cx="1116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rPr>
              <a:t>王小民</a:t>
            </a:r>
          </a:p>
        </p:txBody>
      </p:sp>
      <p:sp>
        <p:nvSpPr>
          <p:cNvPr id="29720" name="Text Box 24">
            <a:extLst>
              <a:ext uri="{FF2B5EF4-FFF2-40B4-BE49-F238E27FC236}">
                <a16:creationId xmlns:a16="http://schemas.microsoft.com/office/drawing/2014/main" id="{0AB1B08B-4DED-651E-25EE-020AE34F114C}"/>
              </a:ext>
            </a:extLst>
          </p:cNvPr>
          <p:cNvSpPr txBox="1">
            <a:spLocks noChangeArrowheads="1"/>
          </p:cNvSpPr>
          <p:nvPr/>
        </p:nvSpPr>
        <p:spPr bwMode="auto">
          <a:xfrm>
            <a:off x="5106988" y="4979988"/>
            <a:ext cx="560387" cy="561975"/>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王小</a:t>
            </a:r>
          </a:p>
          <a:p>
            <a:pPr>
              <a:spcBef>
                <a:spcPct val="15000"/>
              </a:spcBef>
            </a:pPr>
            <a:r>
              <a:rPr lang="zh-TW" altLang="en-US" sz="1400">
                <a:solidFill>
                  <a:srgbClr val="FF0000"/>
                </a:solidFill>
              </a:rPr>
              <a:t>民印</a:t>
            </a:r>
          </a:p>
        </p:txBody>
      </p:sp>
      <p:sp>
        <p:nvSpPr>
          <p:cNvPr id="29721" name="Rectangle 25">
            <a:extLst>
              <a:ext uri="{FF2B5EF4-FFF2-40B4-BE49-F238E27FC236}">
                <a16:creationId xmlns:a16="http://schemas.microsoft.com/office/drawing/2014/main" id="{77CCD91F-DFDF-3319-0A88-93118800AAEC}"/>
              </a:ext>
            </a:extLst>
          </p:cNvPr>
          <p:cNvSpPr>
            <a:spLocks noChangeArrowheads="1"/>
          </p:cNvSpPr>
          <p:nvPr/>
        </p:nvSpPr>
        <p:spPr bwMode="auto">
          <a:xfrm>
            <a:off x="1890713" y="4911725"/>
            <a:ext cx="4011612" cy="506413"/>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3" name="Text Box 27">
            <a:extLst>
              <a:ext uri="{FF2B5EF4-FFF2-40B4-BE49-F238E27FC236}">
                <a16:creationId xmlns:a16="http://schemas.microsoft.com/office/drawing/2014/main" id="{2C63FBCE-7EDF-F934-CFE9-3F56F8ACB510}"/>
              </a:ext>
            </a:extLst>
          </p:cNvPr>
          <p:cNvSpPr txBox="1">
            <a:spLocks noChangeArrowheads="1"/>
          </p:cNvSpPr>
          <p:nvPr/>
        </p:nvSpPr>
        <p:spPr bwMode="auto">
          <a:xfrm>
            <a:off x="457200" y="4191000"/>
            <a:ext cx="1474788" cy="1619250"/>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ea typeface="標楷體" panose="03000509000000000000" pitchFamily="65" charset="-120"/>
              </a:rPr>
              <a:t>須填寫本欄者為</a:t>
            </a:r>
          </a:p>
          <a:p>
            <a:pPr>
              <a:lnSpc>
                <a:spcPct val="70000"/>
              </a:lnSpc>
              <a:spcBef>
                <a:spcPct val="20000"/>
              </a:spcBef>
              <a:spcAft>
                <a:spcPct val="20000"/>
              </a:spcAft>
            </a:pPr>
            <a:r>
              <a:rPr lang="zh-TW" altLang="en-US" sz="2000">
                <a:solidFill>
                  <a:srgbClr val="0000CC"/>
                </a:solidFill>
                <a:ea typeface="標楷體" panose="03000509000000000000" pitchFamily="65" charset="-120"/>
              </a:rPr>
              <a:t>1.地政士</a:t>
            </a:r>
          </a:p>
          <a:p>
            <a:pPr>
              <a:lnSpc>
                <a:spcPct val="70000"/>
              </a:lnSpc>
              <a:spcBef>
                <a:spcPct val="20000"/>
              </a:spcBef>
              <a:spcAft>
                <a:spcPct val="20000"/>
              </a:spcAft>
            </a:pPr>
            <a:r>
              <a:rPr lang="zh-TW" altLang="en-US" sz="2000">
                <a:solidFill>
                  <a:srgbClr val="0000CC"/>
                </a:solidFill>
                <a:ea typeface="標楷體" panose="03000509000000000000" pitchFamily="65" charset="-120"/>
              </a:rPr>
              <a:t>2.一般民眾之非本案之關係人</a:t>
            </a:r>
          </a:p>
        </p:txBody>
      </p:sp>
      <p:sp>
        <p:nvSpPr>
          <p:cNvPr id="29724" name="AutoShape 28">
            <a:extLst>
              <a:ext uri="{FF2B5EF4-FFF2-40B4-BE49-F238E27FC236}">
                <a16:creationId xmlns:a16="http://schemas.microsoft.com/office/drawing/2014/main" id="{53549709-9961-BEB9-DFE2-52A646D4FC52}"/>
              </a:ext>
            </a:extLst>
          </p:cNvPr>
          <p:cNvSpPr>
            <a:spLocks noChangeArrowheads="1"/>
          </p:cNvSpPr>
          <p:nvPr/>
        </p:nvSpPr>
        <p:spPr bwMode="auto">
          <a:xfrm>
            <a:off x="1828800" y="4854575"/>
            <a:ext cx="374650" cy="592138"/>
          </a:xfrm>
          <a:prstGeom prst="rightArrow">
            <a:avLst>
              <a:gd name="adj1" fmla="val 5013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25" name="Text Box 29">
            <a:extLst>
              <a:ext uri="{FF2B5EF4-FFF2-40B4-BE49-F238E27FC236}">
                <a16:creationId xmlns:a16="http://schemas.microsoft.com/office/drawing/2014/main" id="{93F3673D-563A-B577-44DC-22ECF4D01D1A}"/>
              </a:ext>
            </a:extLst>
          </p:cNvPr>
          <p:cNvSpPr txBox="1">
            <a:spLocks noChangeArrowheads="1"/>
          </p:cNvSpPr>
          <p:nvPr/>
        </p:nvSpPr>
        <p:spPr bwMode="auto">
          <a:xfrm>
            <a:off x="7142163" y="4816475"/>
            <a:ext cx="1165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800">
                <a:solidFill>
                  <a:srgbClr val="0000CC"/>
                </a:solidFill>
              </a:rPr>
              <a:t>xxx-xxxx</a:t>
            </a:r>
          </a:p>
        </p:txBody>
      </p:sp>
      <p:sp>
        <p:nvSpPr>
          <p:cNvPr id="29726" name="Text Box 30">
            <a:extLst>
              <a:ext uri="{FF2B5EF4-FFF2-40B4-BE49-F238E27FC236}">
                <a16:creationId xmlns:a16="http://schemas.microsoft.com/office/drawing/2014/main" id="{6044AE86-8A2D-22C0-47DA-A04AAC326A76}"/>
              </a:ext>
            </a:extLst>
          </p:cNvPr>
          <p:cNvSpPr txBox="1">
            <a:spLocks noChangeArrowheads="1"/>
          </p:cNvSpPr>
          <p:nvPr/>
        </p:nvSpPr>
        <p:spPr bwMode="auto">
          <a:xfrm>
            <a:off x="4356100" y="4616450"/>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增值稅收據</a:t>
            </a:r>
          </a:p>
        </p:txBody>
      </p:sp>
      <p:sp>
        <p:nvSpPr>
          <p:cNvPr id="29728" name="Text Box 32">
            <a:extLst>
              <a:ext uri="{FF2B5EF4-FFF2-40B4-BE49-F238E27FC236}">
                <a16:creationId xmlns:a16="http://schemas.microsoft.com/office/drawing/2014/main" id="{58987F4C-3423-5CFD-F254-280CD06E4A7E}"/>
              </a:ext>
            </a:extLst>
          </p:cNvPr>
          <p:cNvSpPr txBox="1">
            <a:spLocks noChangeArrowheads="1"/>
          </p:cNvSpPr>
          <p:nvPr/>
        </p:nvSpPr>
        <p:spPr bwMode="auto">
          <a:xfrm>
            <a:off x="6400800" y="4327525"/>
            <a:ext cx="17240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200">
                <a:solidFill>
                  <a:srgbClr val="0000CC"/>
                </a:solidFill>
              </a:rPr>
              <a:t>契稅完納收據</a:t>
            </a:r>
          </a:p>
        </p:txBody>
      </p:sp>
      <p:sp>
        <p:nvSpPr>
          <p:cNvPr id="29730" name="AutoShape 34">
            <a:extLst>
              <a:ext uri="{FF2B5EF4-FFF2-40B4-BE49-F238E27FC236}">
                <a16:creationId xmlns:a16="http://schemas.microsoft.com/office/drawing/2014/main" id="{86BDC61B-A9D1-5A95-B29B-A8BE7090FCD6}"/>
              </a:ext>
            </a:extLst>
          </p:cNvPr>
          <p:cNvSpPr>
            <a:spLocks noChangeArrowheads="1"/>
          </p:cNvSpPr>
          <p:nvPr/>
        </p:nvSpPr>
        <p:spPr bwMode="auto">
          <a:xfrm>
            <a:off x="7361238" y="4478338"/>
            <a:ext cx="727075" cy="381000"/>
          </a:xfrm>
          <a:prstGeom prst="leftArrow">
            <a:avLst>
              <a:gd name="adj1" fmla="val 50000"/>
              <a:gd name="adj2" fmla="val 47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1" name="Text Box 35">
            <a:extLst>
              <a:ext uri="{FF2B5EF4-FFF2-40B4-BE49-F238E27FC236}">
                <a16:creationId xmlns:a16="http://schemas.microsoft.com/office/drawing/2014/main" id="{E5AF127F-F27E-64F6-0AD5-2BE72C2B05F9}"/>
              </a:ext>
            </a:extLst>
          </p:cNvPr>
          <p:cNvSpPr txBox="1">
            <a:spLocks noChangeArrowheads="1"/>
          </p:cNvSpPr>
          <p:nvPr/>
        </p:nvSpPr>
        <p:spPr bwMode="auto">
          <a:xfrm>
            <a:off x="1914525" y="5599113"/>
            <a:ext cx="555307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本人未給付報酬與代理人,如有虛偽不實,願負法律責任</a:t>
            </a:r>
          </a:p>
          <a:p>
            <a:pPr>
              <a:spcBef>
                <a:spcPct val="10000"/>
              </a:spcBef>
              <a:spcAft>
                <a:spcPct val="10000"/>
              </a:spcAft>
            </a:pPr>
            <a:r>
              <a:rPr lang="zh-TW" altLang="en-US" sz="1200">
                <a:solidFill>
                  <a:srgbClr val="0000CC"/>
                </a:solidFill>
                <a:latin typeface="標楷體" panose="03000509000000000000" pitchFamily="65" charset="-120"/>
                <a:ea typeface="標楷體" panose="03000509000000000000" pitchFamily="65" charset="-120"/>
              </a:rPr>
              <a:t>本人並非以代理申請土地登記為業,且未收取報酬,如有虛偽不實,願負法律責任</a:t>
            </a:r>
            <a:endParaRPr lang="en-US" altLang="zh-TW" sz="12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spcAft>
                <a:spcPct val="50000"/>
              </a:spcAft>
            </a:pPr>
            <a:endParaRPr lang="en-US" altLang="zh-TW" sz="1600">
              <a:solidFill>
                <a:srgbClr val="0000CC"/>
              </a:solidFill>
              <a:latin typeface="標楷體" panose="03000509000000000000" pitchFamily="65" charset="-120"/>
              <a:ea typeface="標楷體" panose="03000509000000000000" pitchFamily="65" charset="-120"/>
            </a:endParaRPr>
          </a:p>
        </p:txBody>
      </p:sp>
      <p:sp>
        <p:nvSpPr>
          <p:cNvPr id="29732" name="Text Box 36">
            <a:extLst>
              <a:ext uri="{FF2B5EF4-FFF2-40B4-BE49-F238E27FC236}">
                <a16:creationId xmlns:a16="http://schemas.microsoft.com/office/drawing/2014/main" id="{448EE528-7850-1100-92CA-041D97E2DECD}"/>
              </a:ext>
            </a:extLst>
          </p:cNvPr>
          <p:cNvSpPr txBox="1">
            <a:spLocks noChangeArrowheads="1"/>
          </p:cNvSpPr>
          <p:nvPr/>
        </p:nvSpPr>
        <p:spPr bwMode="auto">
          <a:xfrm>
            <a:off x="5846763" y="5556250"/>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33" name="Text Box 37">
            <a:extLst>
              <a:ext uri="{FF2B5EF4-FFF2-40B4-BE49-F238E27FC236}">
                <a16:creationId xmlns:a16="http://schemas.microsoft.com/office/drawing/2014/main" id="{569DAB3C-47B1-39D4-4C9B-38CE263BE4AC}"/>
              </a:ext>
            </a:extLst>
          </p:cNvPr>
          <p:cNvSpPr txBox="1">
            <a:spLocks noChangeArrowheads="1"/>
          </p:cNvSpPr>
          <p:nvPr/>
        </p:nvSpPr>
        <p:spPr bwMode="auto">
          <a:xfrm>
            <a:off x="7450138" y="5214938"/>
            <a:ext cx="1676400" cy="1165225"/>
          </a:xfrm>
          <a:prstGeom prst="rect">
            <a:avLst/>
          </a:prstGeom>
          <a:solidFill>
            <a:schemeClr val="folHlink"/>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20000"/>
              </a:spcBef>
              <a:spcAft>
                <a:spcPct val="20000"/>
              </a:spcAft>
            </a:pPr>
            <a:r>
              <a:rPr lang="zh-TW" altLang="en-US" sz="2000">
                <a:solidFill>
                  <a:srgbClr val="0000CC"/>
                </a:solidFill>
                <a:ea typeface="標楷體" panose="03000509000000000000" pitchFamily="65" charset="-120"/>
              </a:rPr>
              <a:t>須填寫本欄者為非地政士之一般民眾之非本案之關係人</a:t>
            </a:r>
          </a:p>
        </p:txBody>
      </p:sp>
      <p:sp>
        <p:nvSpPr>
          <p:cNvPr id="29734" name="AutoShape 38">
            <a:extLst>
              <a:ext uri="{FF2B5EF4-FFF2-40B4-BE49-F238E27FC236}">
                <a16:creationId xmlns:a16="http://schemas.microsoft.com/office/drawing/2014/main" id="{9B392D2C-0ED1-F630-30AE-8C85CD5DB002}"/>
              </a:ext>
            </a:extLst>
          </p:cNvPr>
          <p:cNvSpPr>
            <a:spLocks noChangeArrowheads="1"/>
          </p:cNvSpPr>
          <p:nvPr/>
        </p:nvSpPr>
        <p:spPr bwMode="auto">
          <a:xfrm>
            <a:off x="7072313" y="5543550"/>
            <a:ext cx="376237" cy="265113"/>
          </a:xfrm>
          <a:prstGeom prst="leftArrow">
            <a:avLst>
              <a:gd name="adj1" fmla="val 50000"/>
              <a:gd name="adj2" fmla="val 3547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7" name="Text Box 41">
            <a:extLst>
              <a:ext uri="{FF2B5EF4-FFF2-40B4-BE49-F238E27FC236}">
                <a16:creationId xmlns:a16="http://schemas.microsoft.com/office/drawing/2014/main" id="{3ADD338D-0AD6-E327-E774-2170B7EAE6BD}"/>
              </a:ext>
            </a:extLst>
          </p:cNvPr>
          <p:cNvSpPr txBox="1">
            <a:spLocks noChangeArrowheads="1"/>
          </p:cNvSpPr>
          <p:nvPr/>
        </p:nvSpPr>
        <p:spPr bwMode="auto">
          <a:xfrm>
            <a:off x="6959600" y="5992813"/>
            <a:ext cx="387350" cy="3175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TW" altLang="en-US" sz="1400">
                <a:solidFill>
                  <a:srgbClr val="FF0000"/>
                </a:solidFill>
              </a:rPr>
              <a:t>印</a:t>
            </a:r>
          </a:p>
        </p:txBody>
      </p:sp>
      <p:sp>
        <p:nvSpPr>
          <p:cNvPr id="29738" name="Rectangle 42">
            <a:extLst>
              <a:ext uri="{FF2B5EF4-FFF2-40B4-BE49-F238E27FC236}">
                <a16:creationId xmlns:a16="http://schemas.microsoft.com/office/drawing/2014/main" id="{13A50080-E2A2-2B8D-2670-2E68581D7C2A}"/>
              </a:ext>
            </a:extLst>
          </p:cNvPr>
          <p:cNvSpPr>
            <a:spLocks noChangeArrowheads="1"/>
          </p:cNvSpPr>
          <p:nvPr/>
        </p:nvSpPr>
        <p:spPr bwMode="auto">
          <a:xfrm>
            <a:off x="1981200" y="5562600"/>
            <a:ext cx="5302250" cy="4762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39" name="Text Box 43">
            <a:extLst>
              <a:ext uri="{FF2B5EF4-FFF2-40B4-BE49-F238E27FC236}">
                <a16:creationId xmlns:a16="http://schemas.microsoft.com/office/drawing/2014/main" id="{B6032478-1E77-766B-6827-3B8EFD5657EE}"/>
              </a:ext>
            </a:extLst>
          </p:cNvPr>
          <p:cNvSpPr txBox="1">
            <a:spLocks noChangeArrowheads="1"/>
          </p:cNvSpPr>
          <p:nvPr/>
        </p:nvSpPr>
        <p:spPr bwMode="auto">
          <a:xfrm>
            <a:off x="1720850" y="4037013"/>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rPr>
              <a:t>預告登記</a:t>
            </a:r>
          </a:p>
        </p:txBody>
      </p:sp>
      <p:sp>
        <p:nvSpPr>
          <p:cNvPr id="29740" name="Text Box 44">
            <a:extLst>
              <a:ext uri="{FF2B5EF4-FFF2-40B4-BE49-F238E27FC236}">
                <a16:creationId xmlns:a16="http://schemas.microsoft.com/office/drawing/2014/main" id="{3D4D60F1-CF41-91C5-884F-1538F278A0F3}"/>
              </a:ext>
            </a:extLst>
          </p:cNvPr>
          <p:cNvSpPr txBox="1">
            <a:spLocks noChangeArrowheads="1"/>
          </p:cNvSpPr>
          <p:nvPr/>
        </p:nvSpPr>
        <p:spPr bwMode="auto">
          <a:xfrm>
            <a:off x="3906838" y="4030663"/>
            <a:ext cx="1016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rPr>
              <a:t>預告登記</a:t>
            </a:r>
          </a:p>
        </p:txBody>
      </p:sp>
      <p:sp>
        <p:nvSpPr>
          <p:cNvPr id="29741" name="AutoShape 45">
            <a:hlinkClick r:id="" action="ppaction://hlinkshowjump?jump=nextslide" highlightClick="1"/>
            <a:extLst>
              <a:ext uri="{FF2B5EF4-FFF2-40B4-BE49-F238E27FC236}">
                <a16:creationId xmlns:a16="http://schemas.microsoft.com/office/drawing/2014/main" id="{2FEDAFB6-B6FA-2D59-C8AF-7CD38BFF5B10}"/>
              </a:ext>
            </a:extLst>
          </p:cNvPr>
          <p:cNvSpPr>
            <a:spLocks noChangeArrowheads="1"/>
          </p:cNvSpPr>
          <p:nvPr/>
        </p:nvSpPr>
        <p:spPr bwMode="auto">
          <a:xfrm>
            <a:off x="2133600" y="6172200"/>
            <a:ext cx="498475" cy="481013"/>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9742" name="AutoShape 46">
            <a:hlinkClick r:id="" action="ppaction://hlinkshowjump?jump=previousslide" highlightClick="1"/>
            <a:extLst>
              <a:ext uri="{FF2B5EF4-FFF2-40B4-BE49-F238E27FC236}">
                <a16:creationId xmlns:a16="http://schemas.microsoft.com/office/drawing/2014/main" id="{134E08C3-2365-A017-05A8-E2C39B56739E}"/>
              </a:ext>
            </a:extLst>
          </p:cNvPr>
          <p:cNvSpPr>
            <a:spLocks noChangeArrowheads="1"/>
          </p:cNvSpPr>
          <p:nvPr/>
        </p:nvSpPr>
        <p:spPr bwMode="auto">
          <a:xfrm>
            <a:off x="2743200" y="6172200"/>
            <a:ext cx="520700" cy="496888"/>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29703">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29703">
                                            <p:txEl>
                                              <p:pRg st="1" end="1"/>
                                            </p:txEl>
                                          </p:spTgt>
                                        </p:tgtEl>
                                        <p:attrNameLst>
                                          <p:attrName>style.visibility</p:attrName>
                                        </p:attrNameLst>
                                      </p:cBhvr>
                                      <p:to>
                                        <p:strVal val="visible"/>
                                      </p:to>
                                    </p:set>
                                  </p:childTnLst>
                                </p:cTn>
                              </p:par>
                            </p:childTnLst>
                          </p:cTn>
                        </p:par>
                        <p:par>
                          <p:cTn id="10" fill="hold" nodeType="afterGroup">
                            <p:stCondLst>
                              <p:cond delay="15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29704">
                                            <p:txEl>
                                              <p:pRg st="0" end="0"/>
                                            </p:txEl>
                                          </p:spTgt>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29705"/>
                                        </p:tgtEl>
                                        <p:attrNameLst>
                                          <p:attrName>style.visibility</p:attrName>
                                        </p:attrNameLst>
                                      </p:cBhvr>
                                      <p:to>
                                        <p:strVal val="visible"/>
                                      </p:to>
                                    </p:set>
                                  </p:childTnLst>
                                </p:cTn>
                              </p:par>
                            </p:childTnLst>
                          </p:cTn>
                        </p:par>
                        <p:par>
                          <p:cTn id="16" fill="hold" nodeType="afterGroup">
                            <p:stCondLst>
                              <p:cond delay="6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29706"/>
                                        </p:tgtEl>
                                        <p:attrNameLst>
                                          <p:attrName>style.visibility</p:attrName>
                                        </p:attrNameLst>
                                      </p:cBhvr>
                                      <p:to>
                                        <p:strVal val="visible"/>
                                      </p:to>
                                    </p:set>
                                  </p:childTnLst>
                                </p:cTn>
                              </p:par>
                            </p:childTnLst>
                          </p:cTn>
                        </p:par>
                        <p:par>
                          <p:cTn id="19" fill="hold" nodeType="afterGroup">
                            <p:stCondLst>
                              <p:cond delay="900"/>
                            </p:stCondLst>
                            <p:childTnLst>
                              <p:par>
                                <p:cTn id="20" presetID="1" presetClass="entr" presetSubtype="0" fill="hold" grpId="0" nodeType="afterEffect">
                                  <p:stCondLst>
                                    <p:cond delay="0"/>
                                  </p:stCondLst>
                                  <p:childTnLst>
                                    <p:set>
                                      <p:cBhvr>
                                        <p:cTn id="21" dur="1" fill="hold">
                                          <p:stCondLst>
                                            <p:cond delay="499"/>
                                          </p:stCondLst>
                                        </p:cTn>
                                        <p:tgtEl>
                                          <p:spTgt spid="29707"/>
                                        </p:tgtEl>
                                        <p:attrNameLst>
                                          <p:attrName>style.visibility</p:attrName>
                                        </p:attrNameLst>
                                      </p:cBhvr>
                                      <p:to>
                                        <p:strVal val="visible"/>
                                      </p:to>
                                    </p:set>
                                  </p:childTnLst>
                                </p:cTn>
                              </p:par>
                            </p:childTnLst>
                          </p:cTn>
                        </p:par>
                        <p:par>
                          <p:cTn id="22" fill="hold" nodeType="afterGroup">
                            <p:stCondLst>
                              <p:cond delay="140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29739"/>
                                        </p:tgtEl>
                                        <p:attrNameLst>
                                          <p:attrName>style.visibility</p:attrName>
                                        </p:attrNameLst>
                                      </p:cBhvr>
                                      <p:to>
                                        <p:strVal val="visible"/>
                                      </p:to>
                                    </p:set>
                                  </p:childTnLst>
                                </p:cTn>
                              </p:par>
                            </p:childTnLst>
                          </p:cTn>
                        </p:par>
                        <p:par>
                          <p:cTn id="25" fill="hold" nodeType="afterGroup">
                            <p:stCondLst>
                              <p:cond delay="1700"/>
                            </p:stCondLst>
                            <p:childTnLst>
                              <p:par>
                                <p:cTn id="26" presetID="1" presetClass="entr" presetSubtype="0" fill="hold" grpId="0" nodeType="afterEffect">
                                  <p:stCondLst>
                                    <p:cond delay="0"/>
                                  </p:stCondLst>
                                  <p:childTnLst>
                                    <p:set>
                                      <p:cBhvr>
                                        <p:cTn id="27" dur="1" fill="hold">
                                          <p:stCondLst>
                                            <p:cond delay="499"/>
                                          </p:stCondLst>
                                        </p:cTn>
                                        <p:tgtEl>
                                          <p:spTgt spid="29709"/>
                                        </p:tgtEl>
                                        <p:attrNameLst>
                                          <p:attrName>style.visibility</p:attrName>
                                        </p:attrNameLst>
                                      </p:cBhvr>
                                      <p:to>
                                        <p:strVal val="visible"/>
                                      </p:to>
                                    </p:set>
                                  </p:childTnLst>
                                </p:cTn>
                              </p:par>
                            </p:childTnLst>
                          </p:cTn>
                        </p:par>
                        <p:par>
                          <p:cTn id="28" fill="hold" nodeType="afterGroup">
                            <p:stCondLst>
                              <p:cond delay="22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29740"/>
                                        </p:tgtEl>
                                        <p:attrNameLst>
                                          <p:attrName>style.visibility</p:attrName>
                                        </p:attrNameLst>
                                      </p:cBhvr>
                                      <p:to>
                                        <p:strVal val="visible"/>
                                      </p:to>
                                    </p:set>
                                  </p:childTnLst>
                                </p:cTn>
                              </p:par>
                            </p:childTnLst>
                          </p:cTn>
                        </p:par>
                        <p:par>
                          <p:cTn id="31" fill="hold" nodeType="afterGroup">
                            <p:stCondLst>
                              <p:cond delay="2500"/>
                            </p:stCondLst>
                            <p:childTnLst>
                              <p:par>
                                <p:cTn id="32" presetID="1" presetClass="entr" presetSubtype="0" fill="hold" grpId="0" nodeType="afterEffect">
                                  <p:stCondLst>
                                    <p:cond delay="0"/>
                                  </p:stCondLst>
                                  <p:childTnLst>
                                    <p:set>
                                      <p:cBhvr>
                                        <p:cTn id="33" dur="1" fill="hold">
                                          <p:stCondLst>
                                            <p:cond delay="499"/>
                                          </p:stCondLst>
                                        </p:cTn>
                                        <p:tgtEl>
                                          <p:spTgt spid="29708"/>
                                        </p:tgtEl>
                                        <p:attrNameLst>
                                          <p:attrName>style.visibility</p:attrName>
                                        </p:attrNameLst>
                                      </p:cBhvr>
                                      <p:to>
                                        <p:strVal val="visible"/>
                                      </p:to>
                                    </p:set>
                                  </p:childTnLst>
                                </p:cTn>
                              </p:par>
                            </p:childTnLst>
                          </p:cTn>
                        </p:par>
                        <p:par>
                          <p:cTn id="34" fill="hold" nodeType="afterGroup">
                            <p:stCondLst>
                              <p:cond delay="30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29710"/>
                                        </p:tgtEl>
                                        <p:attrNameLst>
                                          <p:attrName>style.visibility</p:attrName>
                                        </p:attrNameLst>
                                      </p:cBhvr>
                                      <p:to>
                                        <p:strVal val="visible"/>
                                      </p:to>
                                    </p:set>
                                  </p:childTnLst>
                                </p:cTn>
                              </p:par>
                            </p:childTnLst>
                          </p:cTn>
                        </p:par>
                        <p:par>
                          <p:cTn id="37" fill="hold" nodeType="afterGroup">
                            <p:stCondLst>
                              <p:cond delay="367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29711"/>
                                        </p:tgtEl>
                                        <p:attrNameLst>
                                          <p:attrName>style.visibility</p:attrName>
                                        </p:attrNameLst>
                                      </p:cBhvr>
                                      <p:to>
                                        <p:strVal val="visible"/>
                                      </p:to>
                                    </p:set>
                                  </p:childTnLst>
                                </p:cTn>
                              </p:par>
                            </p:childTnLst>
                          </p:cTn>
                        </p:par>
                        <p:par>
                          <p:cTn id="40" fill="hold" nodeType="afterGroup">
                            <p:stCondLst>
                              <p:cond delay="405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29712"/>
                                        </p:tgtEl>
                                        <p:attrNameLst>
                                          <p:attrName>style.visibility</p:attrName>
                                        </p:attrNameLst>
                                      </p:cBhvr>
                                      <p:to>
                                        <p:strVal val="visible"/>
                                      </p:to>
                                    </p:set>
                                  </p:childTnLst>
                                </p:cTn>
                              </p:par>
                            </p:childTnLst>
                          </p:cTn>
                        </p:par>
                        <p:par>
                          <p:cTn id="43" fill="hold" nodeType="afterGroup">
                            <p:stCondLst>
                              <p:cond delay="4425"/>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29713"/>
                                        </p:tgtEl>
                                        <p:attrNameLst>
                                          <p:attrName>style.visibility</p:attrName>
                                        </p:attrNameLst>
                                      </p:cBhvr>
                                      <p:to>
                                        <p:strVal val="visible"/>
                                      </p:to>
                                    </p:set>
                                  </p:childTnLst>
                                </p:cTn>
                              </p:par>
                            </p:childTnLst>
                          </p:cTn>
                        </p:par>
                        <p:par>
                          <p:cTn id="46" fill="hold" nodeType="afterGroup">
                            <p:stCondLst>
                              <p:cond delay="4875"/>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29714"/>
                                        </p:tgtEl>
                                        <p:attrNameLst>
                                          <p:attrName>style.visibility</p:attrName>
                                        </p:attrNameLst>
                                      </p:cBhvr>
                                      <p:to>
                                        <p:strVal val="visible"/>
                                      </p:to>
                                    </p:set>
                                  </p:childTnLst>
                                </p:cTn>
                              </p:par>
                            </p:childTnLst>
                          </p:cTn>
                        </p:par>
                        <p:par>
                          <p:cTn id="49" fill="hold" nodeType="afterGroup">
                            <p:stCondLst>
                              <p:cond delay="52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29726"/>
                                        </p:tgtEl>
                                        <p:attrNameLst>
                                          <p:attrName>style.visibility</p:attrName>
                                        </p:attrNameLst>
                                      </p:cBhvr>
                                      <p:to>
                                        <p:strVal val="visible"/>
                                      </p:to>
                                    </p:set>
                                  </p:childTnLst>
                                </p:cTn>
                              </p:par>
                            </p:childTnLst>
                          </p:cTn>
                        </p:par>
                        <p:par>
                          <p:cTn id="52" fill="hold" nodeType="afterGroup">
                            <p:stCondLst>
                              <p:cond delay="5625"/>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29728"/>
                                        </p:tgtEl>
                                        <p:attrNameLst>
                                          <p:attrName>style.visibility</p:attrName>
                                        </p:attrNameLst>
                                      </p:cBhvr>
                                      <p:to>
                                        <p:strVal val="visible"/>
                                      </p:to>
                                    </p:set>
                                  </p:childTnLst>
                                </p:cTn>
                              </p:par>
                            </p:childTnLst>
                          </p:cTn>
                        </p:par>
                        <p:par>
                          <p:cTn id="55" fill="hold" nodeType="afterGroup">
                            <p:stCondLst>
                              <p:cond delay="6075"/>
                            </p:stCondLst>
                            <p:childTnLst>
                              <p:par>
                                <p:cTn id="56" presetID="1" presetClass="entr" presetSubtype="0" fill="hold" nodeType="afterEffect">
                                  <p:stCondLst>
                                    <p:cond delay="0"/>
                                  </p:stCondLst>
                                  <p:childTnLst>
                                    <p:set>
                                      <p:cBhvr>
                                        <p:cTn id="57" dur="1" fill="hold">
                                          <p:stCondLst>
                                            <p:cond delay="499"/>
                                          </p:stCondLst>
                                        </p:cTn>
                                        <p:tgtEl>
                                          <p:spTgt spid="29715"/>
                                        </p:tgtEl>
                                        <p:attrNameLst>
                                          <p:attrName>style.visibility</p:attrName>
                                        </p:attrNameLst>
                                      </p:cBhvr>
                                      <p:to>
                                        <p:strVal val="visible"/>
                                      </p:to>
                                    </p:set>
                                  </p:childTnLst>
                                </p:cTn>
                              </p:par>
                            </p:childTnLst>
                          </p:cTn>
                        </p:par>
                        <p:par>
                          <p:cTn id="58" fill="hold" nodeType="afterGroup">
                            <p:stCondLst>
                              <p:cond delay="6575"/>
                            </p:stCondLst>
                            <p:childTnLst>
                              <p:par>
                                <p:cTn id="59" presetID="1" presetClass="entr" presetSubtype="0" fill="hold" nodeType="afterEffect">
                                  <p:stCondLst>
                                    <p:cond delay="0"/>
                                  </p:stCondLst>
                                  <p:childTnLst>
                                    <p:set>
                                      <p:cBhvr>
                                        <p:cTn id="60" dur="1" fill="hold">
                                          <p:stCondLst>
                                            <p:cond delay="499"/>
                                          </p:stCondLst>
                                        </p:cTn>
                                        <p:tgtEl>
                                          <p:spTgt spid="29730"/>
                                        </p:tgtEl>
                                        <p:attrNameLst>
                                          <p:attrName>style.visibility</p:attrName>
                                        </p:attrNameLst>
                                      </p:cBhvr>
                                      <p:to>
                                        <p:strVal val="visible"/>
                                      </p:to>
                                    </p:set>
                                  </p:childTnLst>
                                </p:cTn>
                              </p:par>
                            </p:childTnLst>
                          </p:cTn>
                        </p:par>
                        <p:par>
                          <p:cTn id="61" fill="hold" nodeType="afterGroup">
                            <p:stCondLst>
                              <p:cond delay="707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29718"/>
                                        </p:tgtEl>
                                        <p:attrNameLst>
                                          <p:attrName>style.visibility</p:attrName>
                                        </p:attrNameLst>
                                      </p:cBhvr>
                                      <p:to>
                                        <p:strVal val="visible"/>
                                      </p:to>
                                    </p:set>
                                  </p:childTnLst>
                                </p:cTn>
                              </p:par>
                            </p:childTnLst>
                          </p:cTn>
                        </p:par>
                        <p:par>
                          <p:cTn id="64" fill="hold" nodeType="afterGroup">
                            <p:stCondLst>
                              <p:cond delay="7900"/>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29719"/>
                                        </p:tgtEl>
                                        <p:attrNameLst>
                                          <p:attrName>style.visibility</p:attrName>
                                        </p:attrNameLst>
                                      </p:cBhvr>
                                      <p:to>
                                        <p:strVal val="visible"/>
                                      </p:to>
                                    </p:set>
                                  </p:childTnLst>
                                </p:cTn>
                              </p:par>
                            </p:childTnLst>
                          </p:cTn>
                        </p:par>
                        <p:par>
                          <p:cTn id="67" fill="hold" nodeType="afterGroup">
                            <p:stCondLst>
                              <p:cond delay="8125"/>
                            </p:stCondLst>
                            <p:childTnLst>
                              <p:par>
                                <p:cTn id="68" presetID="1" presetClass="entr" presetSubtype="0" fill="hold" nodeType="afterEffect">
                                  <p:stCondLst>
                                    <p:cond delay="0"/>
                                  </p:stCondLst>
                                  <p:childTnLst>
                                    <p:set>
                                      <p:cBhvr>
                                        <p:cTn id="69" dur="1" fill="hold">
                                          <p:stCondLst>
                                            <p:cond delay="499"/>
                                          </p:stCondLst>
                                        </p:cTn>
                                        <p:tgtEl>
                                          <p:spTgt spid="29721"/>
                                        </p:tgtEl>
                                        <p:attrNameLst>
                                          <p:attrName>style.visibility</p:attrName>
                                        </p:attrNameLst>
                                      </p:cBhvr>
                                      <p:to>
                                        <p:strVal val="visible"/>
                                      </p:to>
                                    </p:set>
                                  </p:childTnLst>
                                </p:cTn>
                              </p:par>
                            </p:childTnLst>
                          </p:cTn>
                        </p:par>
                        <p:par>
                          <p:cTn id="70" fill="hold" nodeType="afterGroup">
                            <p:stCondLst>
                              <p:cond delay="8625"/>
                            </p:stCondLst>
                            <p:childTnLst>
                              <p:par>
                                <p:cTn id="71" presetID="1" presetClass="entr" presetSubtype="0" fill="hold" grpId="0" nodeType="afterEffect">
                                  <p:stCondLst>
                                    <p:cond delay="0"/>
                                  </p:stCondLst>
                                  <p:childTnLst>
                                    <p:set>
                                      <p:cBhvr>
                                        <p:cTn id="72" dur="1" fill="hold">
                                          <p:stCondLst>
                                            <p:cond delay="499"/>
                                          </p:stCondLst>
                                        </p:cTn>
                                        <p:tgtEl>
                                          <p:spTgt spid="29720"/>
                                        </p:tgtEl>
                                        <p:attrNameLst>
                                          <p:attrName>style.visibility</p:attrName>
                                        </p:attrNameLst>
                                      </p:cBhvr>
                                      <p:to>
                                        <p:strVal val="visible"/>
                                      </p:to>
                                    </p:set>
                                  </p:childTnLst>
                                </p:cTn>
                              </p:par>
                            </p:childTnLst>
                          </p:cTn>
                        </p:par>
                        <p:par>
                          <p:cTn id="73" fill="hold" nodeType="afterGroup">
                            <p:stCondLst>
                              <p:cond delay="9125"/>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29725"/>
                                        </p:tgtEl>
                                        <p:attrNameLst>
                                          <p:attrName>style.visibility</p:attrName>
                                        </p:attrNameLst>
                                      </p:cBhvr>
                                      <p:to>
                                        <p:strVal val="visible"/>
                                      </p:to>
                                    </p:set>
                                  </p:childTnLst>
                                </p:cTn>
                              </p:par>
                            </p:childTnLst>
                          </p:cTn>
                        </p:par>
                        <p:par>
                          <p:cTn id="76" fill="hold" nodeType="afterGroup">
                            <p:stCondLst>
                              <p:cond delay="9725"/>
                            </p:stCondLst>
                            <p:childTnLst>
                              <p:par>
                                <p:cTn id="77" presetID="1" presetClass="entr" presetSubtype="0" fill="hold" nodeType="afterEffect">
                                  <p:stCondLst>
                                    <p:cond delay="0"/>
                                  </p:stCondLst>
                                  <p:childTnLst>
                                    <p:set>
                                      <p:cBhvr>
                                        <p:cTn id="78" dur="1" fill="hold">
                                          <p:stCondLst>
                                            <p:cond delay="499"/>
                                          </p:stCondLst>
                                        </p:cTn>
                                        <p:tgtEl>
                                          <p:spTgt spid="29724"/>
                                        </p:tgtEl>
                                        <p:attrNameLst>
                                          <p:attrName>style.visibility</p:attrName>
                                        </p:attrNameLst>
                                      </p:cBhvr>
                                      <p:to>
                                        <p:strVal val="visible"/>
                                      </p:to>
                                    </p:set>
                                  </p:childTnLst>
                                </p:cTn>
                              </p:par>
                            </p:childTnLst>
                          </p:cTn>
                        </p:par>
                        <p:par>
                          <p:cTn id="79" fill="hold" nodeType="afterGroup">
                            <p:stCondLst>
                              <p:cond delay="10225"/>
                            </p:stCondLst>
                            <p:childTnLst>
                              <p:par>
                                <p:cTn id="80" presetID="1" presetClass="entr" presetSubtype="0" fill="hold" grpId="0" nodeType="afterEffect">
                                  <p:stCondLst>
                                    <p:cond delay="0"/>
                                  </p:stCondLst>
                                  <p:iterate type="lt">
                                    <p:tmAbs val="75"/>
                                  </p:iterate>
                                  <p:childTnLst>
                                    <p:set>
                                      <p:cBhvr>
                                        <p:cTn id="81" dur="1" fill="hold">
                                          <p:stCondLst>
                                            <p:cond delay="74"/>
                                          </p:stCondLst>
                                        </p:cTn>
                                        <p:tgtEl>
                                          <p:spTgt spid="29723"/>
                                        </p:tgtEl>
                                        <p:attrNameLst>
                                          <p:attrName>style.visibility</p:attrName>
                                        </p:attrNameLst>
                                      </p:cBhvr>
                                      <p:to>
                                        <p:strVal val="visible"/>
                                      </p:to>
                                    </p:set>
                                  </p:childTnLst>
                                </p:cTn>
                              </p:par>
                            </p:childTnLst>
                          </p:cTn>
                        </p:par>
                        <p:par>
                          <p:cTn id="82" fill="hold" nodeType="afterGroup">
                            <p:stCondLst>
                              <p:cond delay="12175"/>
                            </p:stCondLst>
                            <p:childTnLst>
                              <p:par>
                                <p:cTn id="83" presetID="1" presetClass="entr" presetSubtype="0" fill="hold" grpId="0" nodeType="afterEffect">
                                  <p:stCondLst>
                                    <p:cond delay="0"/>
                                  </p:stCondLst>
                                  <p:iterate type="lt">
                                    <p:tmAbs val="75"/>
                                  </p:iterate>
                                  <p:childTnLst>
                                    <p:set>
                                      <p:cBhvr>
                                        <p:cTn id="84" dur="1" fill="hold">
                                          <p:stCondLst>
                                            <p:cond delay="74"/>
                                          </p:stCondLst>
                                        </p:cTn>
                                        <p:tgtEl>
                                          <p:spTgt spid="29731"/>
                                        </p:tgtEl>
                                        <p:attrNameLst>
                                          <p:attrName>style.visibility</p:attrName>
                                        </p:attrNameLst>
                                      </p:cBhvr>
                                      <p:to>
                                        <p:strVal val="visible"/>
                                      </p:to>
                                    </p:set>
                                  </p:childTnLst>
                                </p:cTn>
                              </p:par>
                            </p:childTnLst>
                          </p:cTn>
                        </p:par>
                        <p:par>
                          <p:cTn id="85" fill="hold" nodeType="afterGroup">
                            <p:stCondLst>
                              <p:cond delay="16750"/>
                            </p:stCondLst>
                            <p:childTnLst>
                              <p:par>
                                <p:cTn id="86" presetID="1" presetClass="entr" presetSubtype="0" fill="hold" nodeType="afterEffect">
                                  <p:stCondLst>
                                    <p:cond delay="0"/>
                                  </p:stCondLst>
                                  <p:childTnLst>
                                    <p:set>
                                      <p:cBhvr>
                                        <p:cTn id="87" dur="1" fill="hold">
                                          <p:stCondLst>
                                            <p:cond delay="499"/>
                                          </p:stCondLst>
                                        </p:cTn>
                                        <p:tgtEl>
                                          <p:spTgt spid="29734"/>
                                        </p:tgtEl>
                                        <p:attrNameLst>
                                          <p:attrName>style.visibility</p:attrName>
                                        </p:attrNameLst>
                                      </p:cBhvr>
                                      <p:to>
                                        <p:strVal val="visible"/>
                                      </p:to>
                                    </p:set>
                                  </p:childTnLst>
                                </p:cTn>
                              </p:par>
                            </p:childTnLst>
                          </p:cTn>
                        </p:par>
                        <p:par>
                          <p:cTn id="88" fill="hold" nodeType="afterGroup">
                            <p:stCondLst>
                              <p:cond delay="17250"/>
                            </p:stCondLst>
                            <p:childTnLst>
                              <p:par>
                                <p:cTn id="89" presetID="1" presetClass="entr" presetSubtype="0" fill="hold" nodeType="afterEffect">
                                  <p:stCondLst>
                                    <p:cond delay="0"/>
                                  </p:stCondLst>
                                  <p:childTnLst>
                                    <p:set>
                                      <p:cBhvr>
                                        <p:cTn id="90" dur="1" fill="hold">
                                          <p:stCondLst>
                                            <p:cond delay="499"/>
                                          </p:stCondLst>
                                        </p:cTn>
                                        <p:tgtEl>
                                          <p:spTgt spid="29738"/>
                                        </p:tgtEl>
                                        <p:attrNameLst>
                                          <p:attrName>style.visibility</p:attrName>
                                        </p:attrNameLst>
                                      </p:cBhvr>
                                      <p:to>
                                        <p:strVal val="visible"/>
                                      </p:to>
                                    </p:set>
                                  </p:childTnLst>
                                </p:cTn>
                              </p:par>
                            </p:childTnLst>
                          </p:cTn>
                        </p:par>
                        <p:par>
                          <p:cTn id="91" fill="hold" nodeType="afterGroup">
                            <p:stCondLst>
                              <p:cond delay="17750"/>
                            </p:stCondLst>
                            <p:childTnLst>
                              <p:par>
                                <p:cTn id="92" presetID="1" presetClass="entr" presetSubtype="0" fill="hold" grpId="0" nodeType="afterEffect">
                                  <p:stCondLst>
                                    <p:cond delay="0"/>
                                  </p:stCondLst>
                                  <p:childTnLst>
                                    <p:set>
                                      <p:cBhvr>
                                        <p:cTn id="93" dur="1" fill="hold">
                                          <p:stCondLst>
                                            <p:cond delay="499"/>
                                          </p:stCondLst>
                                        </p:cTn>
                                        <p:tgtEl>
                                          <p:spTgt spid="29737"/>
                                        </p:tgtEl>
                                        <p:attrNameLst>
                                          <p:attrName>style.visibility</p:attrName>
                                        </p:attrNameLst>
                                      </p:cBhvr>
                                      <p:to>
                                        <p:strVal val="visible"/>
                                      </p:to>
                                    </p:set>
                                  </p:childTnLst>
                                </p:cTn>
                              </p:par>
                            </p:childTnLst>
                          </p:cTn>
                        </p:par>
                        <p:par>
                          <p:cTn id="94" fill="hold" nodeType="afterGroup">
                            <p:stCondLst>
                              <p:cond delay="18250"/>
                            </p:stCondLst>
                            <p:childTnLst>
                              <p:par>
                                <p:cTn id="95" presetID="1" presetClass="entr" presetSubtype="0" fill="hold" grpId="0" nodeType="afterEffect">
                                  <p:stCondLst>
                                    <p:cond delay="0"/>
                                  </p:stCondLst>
                                  <p:childTnLst>
                                    <p:set>
                                      <p:cBhvr>
                                        <p:cTn id="96" dur="1" fill="hold">
                                          <p:stCondLst>
                                            <p:cond delay="499"/>
                                          </p:stCondLst>
                                        </p:cTn>
                                        <p:tgtEl>
                                          <p:spTgt spid="29732"/>
                                        </p:tgtEl>
                                        <p:attrNameLst>
                                          <p:attrName>style.visibility</p:attrName>
                                        </p:attrNameLst>
                                      </p:cBhvr>
                                      <p:to>
                                        <p:strVal val="visible"/>
                                      </p:to>
                                    </p:set>
                                  </p:childTnLst>
                                </p:cTn>
                              </p:par>
                            </p:childTnLst>
                          </p:cTn>
                        </p:par>
                        <p:par>
                          <p:cTn id="97" fill="hold" nodeType="afterGroup">
                            <p:stCondLst>
                              <p:cond delay="18750"/>
                            </p:stCondLst>
                            <p:childTnLst>
                              <p:par>
                                <p:cTn id="98" presetID="1" presetClass="entr" presetSubtype="0" fill="hold" grpId="0" nodeType="afterEffect">
                                  <p:stCondLst>
                                    <p:cond delay="0"/>
                                  </p:stCondLst>
                                  <p:iterate type="lt">
                                    <p:tmAbs val="75"/>
                                  </p:iterate>
                                  <p:childTnLst>
                                    <p:set>
                                      <p:cBhvr>
                                        <p:cTn id="99" dur="1" fill="hold">
                                          <p:stCondLst>
                                            <p:cond delay="74"/>
                                          </p:stCondLst>
                                        </p:cTn>
                                        <p:tgtEl>
                                          <p:spTgt spid="297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build="p" autoUpdateAnimBg="0" advAuto="0"/>
      <p:bldP spid="29704" grpId="0" build="p" autoUpdateAnimBg="0" advAuto="0"/>
      <p:bldP spid="29705" grpId="0" autoUpdateAnimBg="0"/>
      <p:bldP spid="29706" grpId="0" autoUpdateAnimBg="0"/>
      <p:bldP spid="29707" grpId="0" autoUpdateAnimBg="0"/>
      <p:bldP spid="29708" grpId="0" autoUpdateAnimBg="0"/>
      <p:bldP spid="29709" grpId="0" autoUpdateAnimBg="0"/>
      <p:bldP spid="29710" grpId="0" autoUpdateAnimBg="0"/>
      <p:bldP spid="29711" grpId="0" autoUpdateAnimBg="0"/>
      <p:bldP spid="29712" grpId="0" autoUpdateAnimBg="0"/>
      <p:bldP spid="29713" grpId="0" autoUpdateAnimBg="0"/>
      <p:bldP spid="29714" grpId="0" autoUpdateAnimBg="0"/>
      <p:bldP spid="29718" grpId="0" animBg="1" autoUpdateAnimBg="0"/>
      <p:bldP spid="29719" grpId="0" autoUpdateAnimBg="0"/>
      <p:bldP spid="29720" grpId="0" animBg="1" autoUpdateAnimBg="0"/>
      <p:bldP spid="29723" grpId="0" animBg="1" autoUpdateAnimBg="0"/>
      <p:bldP spid="29725" grpId="0" autoUpdateAnimBg="0"/>
      <p:bldP spid="29726" grpId="0" autoUpdateAnimBg="0"/>
      <p:bldP spid="29728" grpId="0" autoUpdateAnimBg="0"/>
      <p:bldP spid="29731" grpId="0" autoUpdateAnimBg="0"/>
      <p:bldP spid="29732" grpId="0" animBg="1" autoUpdateAnimBg="0"/>
      <p:bldP spid="29733" grpId="0" animBg="1" autoUpdateAnimBg="0"/>
      <p:bldP spid="29737" grpId="0" animBg="1" autoUpdateAnimBg="0"/>
      <p:bldP spid="29739" grpId="0" autoUpdateAnimBg="0"/>
      <p:bldP spid="2974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0724" name="Picture 1028">
            <a:extLst>
              <a:ext uri="{FF2B5EF4-FFF2-40B4-BE49-F238E27FC236}">
                <a16:creationId xmlns:a16="http://schemas.microsoft.com/office/drawing/2014/main" id="{75A6AAB2-2C83-0D05-2B4F-5FCA1B5FB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244475"/>
            <a:ext cx="8197850" cy="6489700"/>
          </a:xfrm>
          <a:prstGeom prst="rect">
            <a:avLst/>
          </a:prstGeom>
          <a:noFill/>
          <a:extLst>
            <a:ext uri="{909E8E84-426E-40DD-AFC4-6F175D3DCCD1}">
              <a14:hiddenFill xmlns:a14="http://schemas.microsoft.com/office/drawing/2010/main">
                <a:solidFill>
                  <a:srgbClr val="FFFFFF"/>
                </a:solidFill>
              </a14:hiddenFill>
            </a:ext>
          </a:extLst>
        </p:spPr>
      </p:pic>
      <p:sp>
        <p:nvSpPr>
          <p:cNvPr id="30725" name="Text Box 1029">
            <a:extLst>
              <a:ext uri="{FF2B5EF4-FFF2-40B4-BE49-F238E27FC236}">
                <a16:creationId xmlns:a16="http://schemas.microsoft.com/office/drawing/2014/main" id="{501580D3-D19C-5AE8-8D19-16C68B4D1F81}"/>
              </a:ext>
            </a:extLst>
          </p:cNvPr>
          <p:cNvSpPr txBox="1">
            <a:spLocks noChangeArrowheads="1"/>
          </p:cNvSpPr>
          <p:nvPr/>
        </p:nvSpPr>
        <p:spPr bwMode="auto">
          <a:xfrm>
            <a:off x="1616075" y="1384300"/>
            <a:ext cx="1184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00">
                <a:solidFill>
                  <a:srgbClr val="0000CC"/>
                </a:solidFill>
                <a:ea typeface="標楷體" panose="03000509000000000000" pitchFamily="65" charset="-120"/>
              </a:rPr>
              <a:t>請求權人</a:t>
            </a:r>
          </a:p>
        </p:txBody>
      </p:sp>
      <p:sp>
        <p:nvSpPr>
          <p:cNvPr id="30726" name="Text Box 1030">
            <a:extLst>
              <a:ext uri="{FF2B5EF4-FFF2-40B4-BE49-F238E27FC236}">
                <a16:creationId xmlns:a16="http://schemas.microsoft.com/office/drawing/2014/main" id="{F9406B4E-F98C-743D-2946-147A2FF7A393}"/>
              </a:ext>
            </a:extLst>
          </p:cNvPr>
          <p:cNvSpPr txBox="1">
            <a:spLocks noChangeArrowheads="1"/>
          </p:cNvSpPr>
          <p:nvPr/>
        </p:nvSpPr>
        <p:spPr bwMode="auto">
          <a:xfrm>
            <a:off x="2362200" y="1371600"/>
            <a:ext cx="10842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TW" altLang="en-US" sz="1600">
                <a:solidFill>
                  <a:srgbClr val="0000CC"/>
                </a:solidFill>
                <a:latin typeface="標楷體" panose="03000509000000000000" pitchFamily="65" charset="-120"/>
                <a:ea typeface="標楷體" panose="03000509000000000000" pitchFamily="65" charset="-120"/>
              </a:rPr>
              <a:t>陳00</a:t>
            </a:r>
          </a:p>
        </p:txBody>
      </p:sp>
      <p:sp>
        <p:nvSpPr>
          <p:cNvPr id="30728" name="Text Box 1032">
            <a:extLst>
              <a:ext uri="{FF2B5EF4-FFF2-40B4-BE49-F238E27FC236}">
                <a16:creationId xmlns:a16="http://schemas.microsoft.com/office/drawing/2014/main" id="{E2E2D477-C025-6AB2-9082-CCE7DDC3BD5F}"/>
              </a:ext>
            </a:extLst>
          </p:cNvPr>
          <p:cNvSpPr txBox="1">
            <a:spLocks noChangeArrowheads="1"/>
          </p:cNvSpPr>
          <p:nvPr>
            <p:ph type="body" idx="1"/>
          </p:nvPr>
        </p:nvSpPr>
        <p:spPr>
          <a:xfrm>
            <a:off x="1520825" y="1619250"/>
            <a:ext cx="1065213" cy="315913"/>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55000"/>
              </a:lnSpc>
              <a:spcBef>
                <a:spcPct val="5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所有權人即</a:t>
            </a:r>
          </a:p>
          <a:p>
            <a:pPr>
              <a:lnSpc>
                <a:spcPct val="55000"/>
              </a:lnSpc>
              <a:spcBef>
                <a:spcPct val="5000"/>
              </a:spcBef>
              <a:buClrTx/>
              <a:buSzTx/>
              <a:buFontTx/>
              <a:buNone/>
            </a:pPr>
            <a:r>
              <a:rPr lang="zh-TW" altLang="en-US" sz="1200">
                <a:solidFill>
                  <a:srgbClr val="0000CC"/>
                </a:solidFill>
                <a:latin typeface="Times New Roman" panose="02020603050405020304" pitchFamily="18" charset="0"/>
                <a:ea typeface="標楷體" panose="03000509000000000000" pitchFamily="65" charset="-120"/>
              </a:rPr>
              <a:t>登記名義人</a:t>
            </a:r>
          </a:p>
          <a:p>
            <a:pPr>
              <a:lnSpc>
                <a:spcPct val="55000"/>
              </a:lnSpc>
              <a:spcBef>
                <a:spcPct val="5000"/>
              </a:spcBef>
              <a:buClrTx/>
              <a:buSzTx/>
              <a:buFontTx/>
              <a:buNone/>
            </a:pPr>
            <a:endParaRPr lang="zh-TW" altLang="en-US" sz="1200">
              <a:solidFill>
                <a:srgbClr val="0000CC"/>
              </a:solidFill>
              <a:latin typeface="Times New Roman" panose="02020603050405020304" pitchFamily="18" charset="0"/>
              <a:ea typeface="標楷體" panose="03000509000000000000" pitchFamily="65" charset="-120"/>
            </a:endParaRPr>
          </a:p>
        </p:txBody>
      </p:sp>
      <p:sp>
        <p:nvSpPr>
          <p:cNvPr id="30729" name="Text Box 1033">
            <a:extLst>
              <a:ext uri="{FF2B5EF4-FFF2-40B4-BE49-F238E27FC236}">
                <a16:creationId xmlns:a16="http://schemas.microsoft.com/office/drawing/2014/main" id="{ED197019-2577-4163-9B9C-81656B68EA80}"/>
              </a:ext>
            </a:extLst>
          </p:cNvPr>
          <p:cNvSpPr txBox="1">
            <a:spLocks noChangeArrowheads="1"/>
          </p:cNvSpPr>
          <p:nvPr/>
        </p:nvSpPr>
        <p:spPr bwMode="auto">
          <a:xfrm>
            <a:off x="2400300" y="1592263"/>
            <a:ext cx="1450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李00</a:t>
            </a:r>
          </a:p>
        </p:txBody>
      </p:sp>
      <p:sp>
        <p:nvSpPr>
          <p:cNvPr id="30733" name="Text Box 1037">
            <a:extLst>
              <a:ext uri="{FF2B5EF4-FFF2-40B4-BE49-F238E27FC236}">
                <a16:creationId xmlns:a16="http://schemas.microsoft.com/office/drawing/2014/main" id="{CD05621C-3FAA-09F7-F316-96B0EB9B0489}"/>
              </a:ext>
            </a:extLst>
          </p:cNvPr>
          <p:cNvSpPr txBox="1">
            <a:spLocks noChangeArrowheads="1"/>
          </p:cNvSpPr>
          <p:nvPr>
            <p:ph type="title"/>
          </p:nvPr>
        </p:nvSpPr>
        <p:spPr>
          <a:xfrm>
            <a:off x="7807325" y="1279525"/>
            <a:ext cx="946150" cy="379413"/>
          </a:xfrm>
          <a:noFill/>
          <a:ln>
            <a:solidFill>
              <a:srgbClr val="FF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0734" name="Text Box 1038">
            <a:extLst>
              <a:ext uri="{FF2B5EF4-FFF2-40B4-BE49-F238E27FC236}">
                <a16:creationId xmlns:a16="http://schemas.microsoft.com/office/drawing/2014/main" id="{98AB79ED-47CC-06C5-32A4-2B522679CB18}"/>
              </a:ext>
            </a:extLst>
          </p:cNvPr>
          <p:cNvSpPr txBox="1">
            <a:spLocks noChangeArrowheads="1"/>
          </p:cNvSpPr>
          <p:nvPr/>
        </p:nvSpPr>
        <p:spPr bwMode="auto">
          <a:xfrm>
            <a:off x="7813675" y="1728788"/>
            <a:ext cx="944563"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0736" name="Text Box 1040">
            <a:extLst>
              <a:ext uri="{FF2B5EF4-FFF2-40B4-BE49-F238E27FC236}">
                <a16:creationId xmlns:a16="http://schemas.microsoft.com/office/drawing/2014/main" id="{A77718FD-64E4-005F-3816-ADFFBEC46BA5}"/>
              </a:ext>
            </a:extLst>
          </p:cNvPr>
          <p:cNvSpPr txBox="1">
            <a:spLocks noChangeArrowheads="1"/>
          </p:cNvSpPr>
          <p:nvPr/>
        </p:nvSpPr>
        <p:spPr bwMode="auto">
          <a:xfrm>
            <a:off x="1676400" y="2438400"/>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代理人</a:t>
            </a:r>
          </a:p>
        </p:txBody>
      </p:sp>
      <p:sp>
        <p:nvSpPr>
          <p:cNvPr id="30737" name="Text Box 1041">
            <a:extLst>
              <a:ext uri="{FF2B5EF4-FFF2-40B4-BE49-F238E27FC236}">
                <a16:creationId xmlns:a16="http://schemas.microsoft.com/office/drawing/2014/main" id="{9C2D5440-C5F6-2960-44DD-F1A0967A649F}"/>
              </a:ext>
            </a:extLst>
          </p:cNvPr>
          <p:cNvSpPr txBox="1">
            <a:spLocks noChangeArrowheads="1"/>
          </p:cNvSpPr>
          <p:nvPr/>
        </p:nvSpPr>
        <p:spPr bwMode="auto">
          <a:xfrm>
            <a:off x="2265363" y="2409825"/>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ea typeface="標楷體" panose="03000509000000000000" pitchFamily="65" charset="-120"/>
              </a:rPr>
              <a:t>王小民</a:t>
            </a:r>
          </a:p>
        </p:txBody>
      </p:sp>
      <p:sp>
        <p:nvSpPr>
          <p:cNvPr id="30739" name="Text Box 1043">
            <a:extLst>
              <a:ext uri="{FF2B5EF4-FFF2-40B4-BE49-F238E27FC236}">
                <a16:creationId xmlns:a16="http://schemas.microsoft.com/office/drawing/2014/main" id="{0D5F2A65-9083-3756-FA0B-D7E2045A94D9}"/>
              </a:ext>
            </a:extLst>
          </p:cNvPr>
          <p:cNvSpPr txBox="1">
            <a:spLocks noChangeArrowheads="1"/>
          </p:cNvSpPr>
          <p:nvPr/>
        </p:nvSpPr>
        <p:spPr bwMode="auto">
          <a:xfrm>
            <a:off x="2928938" y="24384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0" name="Text Box 1044">
            <a:extLst>
              <a:ext uri="{FF2B5EF4-FFF2-40B4-BE49-F238E27FC236}">
                <a16:creationId xmlns:a16="http://schemas.microsoft.com/office/drawing/2014/main" id="{FD04461C-5FE4-B395-4130-678DBFCCB5A9}"/>
              </a:ext>
            </a:extLst>
          </p:cNvPr>
          <p:cNvSpPr txBox="1">
            <a:spLocks noChangeArrowheads="1"/>
          </p:cNvSpPr>
          <p:nvPr/>
        </p:nvSpPr>
        <p:spPr bwMode="auto">
          <a:xfrm>
            <a:off x="3822700" y="2387600"/>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1" name="Text Box 1045">
            <a:extLst>
              <a:ext uri="{FF2B5EF4-FFF2-40B4-BE49-F238E27FC236}">
                <a16:creationId xmlns:a16="http://schemas.microsoft.com/office/drawing/2014/main" id="{DAE21C68-28E1-A4AF-4942-C66B88BF1A91}"/>
              </a:ext>
            </a:extLst>
          </p:cNvPr>
          <p:cNvSpPr txBox="1">
            <a:spLocks noChangeArrowheads="1"/>
          </p:cNvSpPr>
          <p:nvPr/>
        </p:nvSpPr>
        <p:spPr bwMode="auto">
          <a:xfrm>
            <a:off x="4619625" y="123825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2" name="Text Box 1046">
            <a:extLst>
              <a:ext uri="{FF2B5EF4-FFF2-40B4-BE49-F238E27FC236}">
                <a16:creationId xmlns:a16="http://schemas.microsoft.com/office/drawing/2014/main" id="{F4B472F2-59B2-696B-0234-F0D00D6B58D5}"/>
              </a:ext>
            </a:extLst>
          </p:cNvPr>
          <p:cNvSpPr txBox="1">
            <a:spLocks noChangeArrowheads="1"/>
          </p:cNvSpPr>
          <p:nvPr/>
        </p:nvSpPr>
        <p:spPr bwMode="auto">
          <a:xfrm>
            <a:off x="7729538" y="2320925"/>
            <a:ext cx="10112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ea typeface="標楷體" panose="03000509000000000000" pitchFamily="65" charset="-120"/>
              </a:rPr>
              <a:t>王小民印</a:t>
            </a:r>
          </a:p>
        </p:txBody>
      </p:sp>
      <p:sp>
        <p:nvSpPr>
          <p:cNvPr id="30743" name="Text Box 1047">
            <a:extLst>
              <a:ext uri="{FF2B5EF4-FFF2-40B4-BE49-F238E27FC236}">
                <a16:creationId xmlns:a16="http://schemas.microsoft.com/office/drawing/2014/main" id="{5E995AFB-D2F2-B34A-AF4D-1BA9B9B48046}"/>
              </a:ext>
            </a:extLst>
          </p:cNvPr>
          <p:cNvSpPr txBox="1">
            <a:spLocks noChangeArrowheads="1"/>
          </p:cNvSpPr>
          <p:nvPr/>
        </p:nvSpPr>
        <p:spPr bwMode="auto">
          <a:xfrm>
            <a:off x="2892425" y="1346200"/>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4" name="Text Box 1048">
            <a:extLst>
              <a:ext uri="{FF2B5EF4-FFF2-40B4-BE49-F238E27FC236}">
                <a16:creationId xmlns:a16="http://schemas.microsoft.com/office/drawing/2014/main" id="{17817CD5-6319-FDAE-1A57-B1F978194946}"/>
              </a:ext>
            </a:extLst>
          </p:cNvPr>
          <p:cNvSpPr txBox="1">
            <a:spLocks noChangeArrowheads="1"/>
          </p:cNvSpPr>
          <p:nvPr/>
        </p:nvSpPr>
        <p:spPr bwMode="auto">
          <a:xfrm>
            <a:off x="2892425" y="1597025"/>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0年0月0日</a:t>
            </a:r>
          </a:p>
        </p:txBody>
      </p:sp>
      <p:sp>
        <p:nvSpPr>
          <p:cNvPr id="30745" name="Text Box 1049">
            <a:extLst>
              <a:ext uri="{FF2B5EF4-FFF2-40B4-BE49-F238E27FC236}">
                <a16:creationId xmlns:a16="http://schemas.microsoft.com/office/drawing/2014/main" id="{261B6BC2-B921-886E-1C7D-ADEE0C79D936}"/>
              </a:ext>
            </a:extLst>
          </p:cNvPr>
          <p:cNvSpPr txBox="1">
            <a:spLocks noChangeArrowheads="1"/>
          </p:cNvSpPr>
          <p:nvPr/>
        </p:nvSpPr>
        <p:spPr bwMode="auto">
          <a:xfrm>
            <a:off x="3816350" y="1357313"/>
            <a:ext cx="12319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6" name="Text Box 1050">
            <a:extLst>
              <a:ext uri="{FF2B5EF4-FFF2-40B4-BE49-F238E27FC236}">
                <a16:creationId xmlns:a16="http://schemas.microsoft.com/office/drawing/2014/main" id="{BA640AF2-4375-D236-8613-F787EF82E642}"/>
              </a:ext>
            </a:extLst>
          </p:cNvPr>
          <p:cNvSpPr txBox="1">
            <a:spLocks noChangeArrowheads="1"/>
          </p:cNvSpPr>
          <p:nvPr/>
        </p:nvSpPr>
        <p:spPr bwMode="auto">
          <a:xfrm>
            <a:off x="3817938" y="1577975"/>
            <a:ext cx="1231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1200">
                <a:solidFill>
                  <a:srgbClr val="0000CC"/>
                </a:solidFill>
              </a:rPr>
              <a:t>xxxxxxxxxx</a:t>
            </a:r>
          </a:p>
        </p:txBody>
      </p:sp>
      <p:sp>
        <p:nvSpPr>
          <p:cNvPr id="30747" name="Text Box 1051">
            <a:extLst>
              <a:ext uri="{FF2B5EF4-FFF2-40B4-BE49-F238E27FC236}">
                <a16:creationId xmlns:a16="http://schemas.microsoft.com/office/drawing/2014/main" id="{72276FDF-34DC-8F04-E0BC-97471F6E5CC5}"/>
              </a:ext>
            </a:extLst>
          </p:cNvPr>
          <p:cNvSpPr txBox="1">
            <a:spLocks noChangeArrowheads="1"/>
          </p:cNvSpPr>
          <p:nvPr/>
        </p:nvSpPr>
        <p:spPr bwMode="auto">
          <a:xfrm>
            <a:off x="4676775" y="2273300"/>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8" name="Text Box 1052">
            <a:extLst>
              <a:ext uri="{FF2B5EF4-FFF2-40B4-BE49-F238E27FC236}">
                <a16:creationId xmlns:a16="http://schemas.microsoft.com/office/drawing/2014/main" id="{1F382537-4CB5-1A63-9B79-F00596DD4C1B}"/>
              </a:ext>
            </a:extLst>
          </p:cNvPr>
          <p:cNvSpPr txBox="1">
            <a:spLocks noChangeArrowheads="1"/>
          </p:cNvSpPr>
          <p:nvPr/>
        </p:nvSpPr>
        <p:spPr bwMode="auto">
          <a:xfrm>
            <a:off x="4587875" y="1427163"/>
            <a:ext cx="319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solidFill>
                  <a:srgbClr val="0000CC"/>
                </a:solidFill>
              </a:rPr>
              <a:t>ooooooooooooooooooo</a:t>
            </a:r>
          </a:p>
        </p:txBody>
      </p:sp>
      <p:sp>
        <p:nvSpPr>
          <p:cNvPr id="30749" name="Line 1053">
            <a:extLst>
              <a:ext uri="{FF2B5EF4-FFF2-40B4-BE49-F238E27FC236}">
                <a16:creationId xmlns:a16="http://schemas.microsoft.com/office/drawing/2014/main" id="{F1EF7FA0-F5CB-CA39-ECBC-C5DB4771EABF}"/>
              </a:ext>
            </a:extLst>
          </p:cNvPr>
          <p:cNvSpPr>
            <a:spLocks noChangeShapeType="1"/>
          </p:cNvSpPr>
          <p:nvPr/>
        </p:nvSpPr>
        <p:spPr bwMode="auto">
          <a:xfrm flipV="1">
            <a:off x="7440613" y="1908175"/>
            <a:ext cx="473075" cy="26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0750" name="Text Box 1054">
            <a:extLst>
              <a:ext uri="{FF2B5EF4-FFF2-40B4-BE49-F238E27FC236}">
                <a16:creationId xmlns:a16="http://schemas.microsoft.com/office/drawing/2014/main" id="{150ECA1E-F991-B3A3-89D2-5FED8808A7AF}"/>
              </a:ext>
            </a:extLst>
          </p:cNvPr>
          <p:cNvSpPr txBox="1">
            <a:spLocks noChangeArrowheads="1"/>
          </p:cNvSpPr>
          <p:nvPr/>
        </p:nvSpPr>
        <p:spPr bwMode="auto">
          <a:xfrm>
            <a:off x="6659563" y="1817688"/>
            <a:ext cx="871537"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印鑑章</a:t>
            </a:r>
            <a:endParaRPr lang="en-US" altLang="zh-TW" sz="1600">
              <a:solidFill>
                <a:srgbClr val="FF0000"/>
              </a:solidFill>
              <a:latin typeface="標楷體" panose="03000509000000000000" pitchFamily="65" charset="-120"/>
              <a:ea typeface="標楷體" panose="03000509000000000000" pitchFamily="65" charset="-120"/>
            </a:endParaRPr>
          </a:p>
        </p:txBody>
      </p:sp>
      <p:sp>
        <p:nvSpPr>
          <p:cNvPr id="30751" name="AutoShape 1055">
            <a:hlinkClick r:id="" action="ppaction://hlinkshowjump?jump=nextslide" highlightClick="1"/>
            <a:extLst>
              <a:ext uri="{FF2B5EF4-FFF2-40B4-BE49-F238E27FC236}">
                <a16:creationId xmlns:a16="http://schemas.microsoft.com/office/drawing/2014/main" id="{F4948554-B5A6-7713-E7EB-57AC880534FC}"/>
              </a:ext>
            </a:extLst>
          </p:cNvPr>
          <p:cNvSpPr>
            <a:spLocks noChangeArrowheads="1"/>
          </p:cNvSpPr>
          <p:nvPr/>
        </p:nvSpPr>
        <p:spPr bwMode="auto">
          <a:xfrm>
            <a:off x="1752600" y="6019800"/>
            <a:ext cx="690563" cy="569913"/>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0752" name="AutoShape 1056">
            <a:hlinkClick r:id="" action="ppaction://hlinkshowjump?jump=previousslide" highlightClick="1"/>
            <a:extLst>
              <a:ext uri="{FF2B5EF4-FFF2-40B4-BE49-F238E27FC236}">
                <a16:creationId xmlns:a16="http://schemas.microsoft.com/office/drawing/2014/main" id="{B2546685-ED13-5859-4A2D-A04EC3D93DBF}"/>
              </a:ext>
            </a:extLst>
          </p:cNvPr>
          <p:cNvSpPr>
            <a:spLocks noChangeArrowheads="1"/>
          </p:cNvSpPr>
          <p:nvPr/>
        </p:nvSpPr>
        <p:spPr bwMode="auto">
          <a:xfrm>
            <a:off x="2590800" y="6019800"/>
            <a:ext cx="750888" cy="585788"/>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0725"/>
                                        </p:tgtEl>
                                        <p:attrNameLst>
                                          <p:attrName>style.visibility</p:attrName>
                                        </p:attrNameLst>
                                      </p:cBhvr>
                                      <p:to>
                                        <p:strVal val="visible"/>
                                      </p:to>
                                    </p:set>
                                  </p:childTnLst>
                                </p:cTn>
                              </p:par>
                            </p:childTnLst>
                          </p:cTn>
                        </p:par>
                        <p:par>
                          <p:cTn id="7" fill="hold" nodeType="afterGroup">
                            <p:stCondLst>
                              <p:cond delay="3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0726"/>
                                        </p:tgtEl>
                                        <p:attrNameLst>
                                          <p:attrName>style.visibility</p:attrName>
                                        </p:attrNameLst>
                                      </p:cBhvr>
                                      <p:to>
                                        <p:strVal val="visible"/>
                                      </p:to>
                                    </p:set>
                                  </p:childTnLst>
                                </p:cTn>
                              </p:par>
                            </p:childTnLst>
                          </p:cTn>
                        </p:par>
                        <p:par>
                          <p:cTn id="10" fill="hold" nodeType="afterGroup">
                            <p:stCondLst>
                              <p:cond delay="525"/>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0743"/>
                                        </p:tgtEl>
                                        <p:attrNameLst>
                                          <p:attrName>style.visibility</p:attrName>
                                        </p:attrNameLst>
                                      </p:cBhvr>
                                      <p:to>
                                        <p:strVal val="visible"/>
                                      </p:to>
                                    </p:set>
                                  </p:childTnLst>
                                </p:cTn>
                              </p:par>
                            </p:childTnLst>
                          </p:cTn>
                        </p:par>
                        <p:par>
                          <p:cTn id="13" fill="hold" nodeType="afterGroup">
                            <p:stCondLst>
                              <p:cond delay="9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0745"/>
                                        </p:tgtEl>
                                        <p:attrNameLst>
                                          <p:attrName>style.visibility</p:attrName>
                                        </p:attrNameLst>
                                      </p:cBhvr>
                                      <p:to>
                                        <p:strVal val="visible"/>
                                      </p:to>
                                    </p:set>
                                  </p:childTnLst>
                                </p:cTn>
                              </p:par>
                            </p:childTnLst>
                          </p:cTn>
                        </p:par>
                        <p:par>
                          <p:cTn id="16" fill="hold" nodeType="afterGroup">
                            <p:stCondLst>
                              <p:cond delay="172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0741"/>
                                        </p:tgtEl>
                                        <p:attrNameLst>
                                          <p:attrName>style.visibility</p:attrName>
                                        </p:attrNameLst>
                                      </p:cBhvr>
                                      <p:to>
                                        <p:strVal val="visible"/>
                                      </p:to>
                                    </p:set>
                                  </p:childTnLst>
                                </p:cTn>
                              </p:par>
                            </p:childTnLst>
                          </p:cTn>
                        </p:par>
                        <p:par>
                          <p:cTn id="19" fill="hold" nodeType="afterGroup">
                            <p:stCondLst>
                              <p:cond delay="31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0733"/>
                                        </p:tgtEl>
                                        <p:attrNameLst>
                                          <p:attrName>style.visibility</p:attrName>
                                        </p:attrNameLst>
                                      </p:cBhvr>
                                      <p:to>
                                        <p:strVal val="visible"/>
                                      </p:to>
                                    </p:set>
                                  </p:childTnLst>
                                </p:cTn>
                              </p:par>
                            </p:childTnLst>
                          </p:cTn>
                        </p:par>
                        <p:par>
                          <p:cTn id="22" fill="hold" nodeType="afterGroup">
                            <p:stCondLst>
                              <p:cond delay="3450"/>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0728">
                                            <p:txEl>
                                              <p:pRg st="0" end="0"/>
                                            </p:txEl>
                                          </p:spTgt>
                                        </p:tgtEl>
                                        <p:attrNameLst>
                                          <p:attrName>style.visibility</p:attrName>
                                        </p:attrNameLst>
                                      </p:cBhvr>
                                      <p:to>
                                        <p:strVal val="visible"/>
                                      </p:to>
                                    </p:set>
                                  </p:childTnLst>
                                </p:cTn>
                              </p:par>
                            </p:childTnLst>
                          </p:cTn>
                        </p:par>
                        <p:par>
                          <p:cTn id="25" fill="hold" nodeType="afterGroup">
                            <p:stCondLst>
                              <p:cond delay="38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0728">
                                            <p:txEl>
                                              <p:pRg st="1" end="1"/>
                                            </p:txEl>
                                          </p:spTgt>
                                        </p:tgtEl>
                                        <p:attrNameLst>
                                          <p:attrName>style.visibility</p:attrName>
                                        </p:attrNameLst>
                                      </p:cBhvr>
                                      <p:to>
                                        <p:strVal val="visible"/>
                                      </p:to>
                                    </p:set>
                                  </p:childTnLst>
                                </p:cTn>
                              </p:par>
                            </p:childTnLst>
                          </p:cTn>
                        </p:par>
                        <p:par>
                          <p:cTn id="28" fill="hold" nodeType="afterGroup">
                            <p:stCondLst>
                              <p:cond delay="42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0729"/>
                                        </p:tgtEl>
                                        <p:attrNameLst>
                                          <p:attrName>style.visibility</p:attrName>
                                        </p:attrNameLst>
                                      </p:cBhvr>
                                      <p:to>
                                        <p:strVal val="visible"/>
                                      </p:to>
                                    </p:set>
                                  </p:childTnLst>
                                </p:cTn>
                              </p:par>
                            </p:childTnLst>
                          </p:cTn>
                        </p:par>
                        <p:par>
                          <p:cTn id="31" fill="hold" nodeType="afterGroup">
                            <p:stCondLst>
                              <p:cond delay="442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0744"/>
                                        </p:tgtEl>
                                        <p:attrNameLst>
                                          <p:attrName>style.visibility</p:attrName>
                                        </p:attrNameLst>
                                      </p:cBhvr>
                                      <p:to>
                                        <p:strVal val="visible"/>
                                      </p:to>
                                    </p:set>
                                  </p:childTnLst>
                                </p:cTn>
                              </p:par>
                            </p:childTnLst>
                          </p:cTn>
                        </p:par>
                        <p:par>
                          <p:cTn id="34" fill="hold" nodeType="afterGroup">
                            <p:stCondLst>
                              <p:cond delay="48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0746"/>
                                        </p:tgtEl>
                                        <p:attrNameLst>
                                          <p:attrName>style.visibility</p:attrName>
                                        </p:attrNameLst>
                                      </p:cBhvr>
                                      <p:to>
                                        <p:strVal val="visible"/>
                                      </p:to>
                                    </p:set>
                                  </p:childTnLst>
                                </p:cTn>
                              </p:par>
                            </p:childTnLst>
                          </p:cTn>
                        </p:par>
                        <p:par>
                          <p:cTn id="37" fill="hold" nodeType="afterGroup">
                            <p:stCondLst>
                              <p:cond delay="56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0748"/>
                                        </p:tgtEl>
                                        <p:attrNameLst>
                                          <p:attrName>style.visibility</p:attrName>
                                        </p:attrNameLst>
                                      </p:cBhvr>
                                      <p:to>
                                        <p:strVal val="visible"/>
                                      </p:to>
                                    </p:set>
                                  </p:childTnLst>
                                </p:cTn>
                              </p:par>
                            </p:childTnLst>
                          </p:cTn>
                        </p:par>
                        <p:par>
                          <p:cTn id="40" fill="hold" nodeType="afterGroup">
                            <p:stCondLst>
                              <p:cond delay="705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0734"/>
                                        </p:tgtEl>
                                        <p:attrNameLst>
                                          <p:attrName>style.visibility</p:attrName>
                                        </p:attrNameLst>
                                      </p:cBhvr>
                                      <p:to>
                                        <p:strVal val="visible"/>
                                      </p:to>
                                    </p:set>
                                  </p:childTnLst>
                                </p:cTn>
                              </p:par>
                            </p:childTnLst>
                          </p:cTn>
                        </p:par>
                        <p:par>
                          <p:cTn id="43" fill="hold" nodeType="afterGroup">
                            <p:stCondLst>
                              <p:cond delay="7350"/>
                            </p:stCondLst>
                            <p:childTnLst>
                              <p:par>
                                <p:cTn id="44" presetID="1" presetClass="entr" presetSubtype="0" fill="hold" nodeType="afterEffect">
                                  <p:stCondLst>
                                    <p:cond delay="0"/>
                                  </p:stCondLst>
                                  <p:childTnLst>
                                    <p:set>
                                      <p:cBhvr>
                                        <p:cTn id="45" dur="1" fill="hold">
                                          <p:stCondLst>
                                            <p:cond delay="499"/>
                                          </p:stCondLst>
                                        </p:cTn>
                                        <p:tgtEl>
                                          <p:spTgt spid="30749"/>
                                        </p:tgtEl>
                                        <p:attrNameLst>
                                          <p:attrName>style.visibility</p:attrName>
                                        </p:attrNameLst>
                                      </p:cBhvr>
                                      <p:to>
                                        <p:strVal val="visible"/>
                                      </p:to>
                                    </p:set>
                                  </p:childTnLst>
                                </p:cTn>
                              </p:par>
                            </p:childTnLst>
                          </p:cTn>
                        </p:par>
                        <p:par>
                          <p:cTn id="46" fill="hold" nodeType="afterGroup">
                            <p:stCondLst>
                              <p:cond delay="785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0750"/>
                                        </p:tgtEl>
                                        <p:attrNameLst>
                                          <p:attrName>style.visibility</p:attrName>
                                        </p:attrNameLst>
                                      </p:cBhvr>
                                      <p:to>
                                        <p:strVal val="visible"/>
                                      </p:to>
                                    </p:set>
                                  </p:childTnLst>
                                </p:cTn>
                              </p:par>
                            </p:childTnLst>
                          </p:cTn>
                        </p:par>
                        <p:par>
                          <p:cTn id="49" fill="hold" nodeType="afterGroup">
                            <p:stCondLst>
                              <p:cond delay="8075"/>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0736"/>
                                        </p:tgtEl>
                                        <p:attrNameLst>
                                          <p:attrName>style.visibility</p:attrName>
                                        </p:attrNameLst>
                                      </p:cBhvr>
                                      <p:to>
                                        <p:strVal val="visible"/>
                                      </p:to>
                                    </p:set>
                                  </p:childTnLst>
                                </p:cTn>
                              </p:par>
                            </p:childTnLst>
                          </p:cTn>
                        </p:par>
                        <p:par>
                          <p:cTn id="52" fill="hold" nodeType="afterGroup">
                            <p:stCondLst>
                              <p:cond delay="8300"/>
                            </p:stCondLst>
                            <p:childTnLst>
                              <p:par>
                                <p:cTn id="53" presetID="1" presetClass="entr" presetSubtype="0" fill="hold" grpId="0" nodeType="afterEffect">
                                  <p:stCondLst>
                                    <p:cond delay="0"/>
                                  </p:stCondLst>
                                  <p:iterate type="lt">
                                    <p:tmAbs val="75"/>
                                  </p:iterate>
                                  <p:childTnLst>
                                    <p:set>
                                      <p:cBhvr>
                                        <p:cTn id="54" dur="1" fill="hold">
                                          <p:stCondLst>
                                            <p:cond delay="74"/>
                                          </p:stCondLst>
                                        </p:cTn>
                                        <p:tgtEl>
                                          <p:spTgt spid="30737"/>
                                        </p:tgtEl>
                                        <p:attrNameLst>
                                          <p:attrName>style.visibility</p:attrName>
                                        </p:attrNameLst>
                                      </p:cBhvr>
                                      <p:to>
                                        <p:strVal val="visible"/>
                                      </p:to>
                                    </p:set>
                                  </p:childTnLst>
                                </p:cTn>
                              </p:par>
                            </p:childTnLst>
                          </p:cTn>
                        </p:par>
                        <p:par>
                          <p:cTn id="55" fill="hold" nodeType="afterGroup">
                            <p:stCondLst>
                              <p:cond delay="8525"/>
                            </p:stCondLst>
                            <p:childTnLst>
                              <p:par>
                                <p:cTn id="56" presetID="1" presetClass="entr" presetSubtype="0" fill="hold" grpId="0" nodeType="afterEffect">
                                  <p:stCondLst>
                                    <p:cond delay="0"/>
                                  </p:stCondLst>
                                  <p:iterate type="lt">
                                    <p:tmAbs val="75"/>
                                  </p:iterate>
                                  <p:childTnLst>
                                    <p:set>
                                      <p:cBhvr>
                                        <p:cTn id="57" dur="1" fill="hold">
                                          <p:stCondLst>
                                            <p:cond delay="74"/>
                                          </p:stCondLst>
                                        </p:cTn>
                                        <p:tgtEl>
                                          <p:spTgt spid="30739"/>
                                        </p:tgtEl>
                                        <p:attrNameLst>
                                          <p:attrName>style.visibility</p:attrName>
                                        </p:attrNameLst>
                                      </p:cBhvr>
                                      <p:to>
                                        <p:strVal val="visible"/>
                                      </p:to>
                                    </p:set>
                                  </p:childTnLst>
                                </p:cTn>
                              </p:par>
                            </p:childTnLst>
                          </p:cTn>
                        </p:par>
                        <p:par>
                          <p:cTn id="58" fill="hold" nodeType="afterGroup">
                            <p:stCondLst>
                              <p:cond delay="8975"/>
                            </p:stCondLst>
                            <p:childTnLst>
                              <p:par>
                                <p:cTn id="59" presetID="1" presetClass="entr" presetSubtype="0" fill="hold" grpId="0" nodeType="afterEffect">
                                  <p:stCondLst>
                                    <p:cond delay="0"/>
                                  </p:stCondLst>
                                  <p:iterate type="lt">
                                    <p:tmAbs val="75"/>
                                  </p:iterate>
                                  <p:childTnLst>
                                    <p:set>
                                      <p:cBhvr>
                                        <p:cTn id="60" dur="1" fill="hold">
                                          <p:stCondLst>
                                            <p:cond delay="74"/>
                                          </p:stCondLst>
                                        </p:cTn>
                                        <p:tgtEl>
                                          <p:spTgt spid="30740"/>
                                        </p:tgtEl>
                                        <p:attrNameLst>
                                          <p:attrName>style.visibility</p:attrName>
                                        </p:attrNameLst>
                                      </p:cBhvr>
                                      <p:to>
                                        <p:strVal val="visible"/>
                                      </p:to>
                                    </p:set>
                                  </p:childTnLst>
                                </p:cTn>
                              </p:par>
                            </p:childTnLst>
                          </p:cTn>
                        </p:par>
                        <p:par>
                          <p:cTn id="61" fill="hold" nodeType="afterGroup">
                            <p:stCondLst>
                              <p:cond delay="9725"/>
                            </p:stCondLst>
                            <p:childTnLst>
                              <p:par>
                                <p:cTn id="62" presetID="1" presetClass="entr" presetSubtype="0" fill="hold" grpId="0" nodeType="afterEffect">
                                  <p:stCondLst>
                                    <p:cond delay="0"/>
                                  </p:stCondLst>
                                  <p:iterate type="lt">
                                    <p:tmAbs val="75"/>
                                  </p:iterate>
                                  <p:childTnLst>
                                    <p:set>
                                      <p:cBhvr>
                                        <p:cTn id="63" dur="1" fill="hold">
                                          <p:stCondLst>
                                            <p:cond delay="74"/>
                                          </p:stCondLst>
                                        </p:cTn>
                                        <p:tgtEl>
                                          <p:spTgt spid="30747"/>
                                        </p:tgtEl>
                                        <p:attrNameLst>
                                          <p:attrName>style.visibility</p:attrName>
                                        </p:attrNameLst>
                                      </p:cBhvr>
                                      <p:to>
                                        <p:strVal val="visible"/>
                                      </p:to>
                                    </p:set>
                                  </p:childTnLst>
                                </p:cTn>
                              </p:par>
                            </p:childTnLst>
                          </p:cTn>
                        </p:par>
                        <p:par>
                          <p:cTn id="64" fill="hold" nodeType="afterGroup">
                            <p:stCondLst>
                              <p:cond delay="11150"/>
                            </p:stCondLst>
                            <p:childTnLst>
                              <p:par>
                                <p:cTn id="65" presetID="1" presetClass="entr" presetSubtype="0" fill="hold" grpId="0" nodeType="afterEffect">
                                  <p:stCondLst>
                                    <p:cond delay="0"/>
                                  </p:stCondLst>
                                  <p:iterate type="lt">
                                    <p:tmAbs val="75"/>
                                  </p:iterate>
                                  <p:childTnLst>
                                    <p:set>
                                      <p:cBhvr>
                                        <p:cTn id="66" dur="1" fill="hold">
                                          <p:stCondLst>
                                            <p:cond delay="74"/>
                                          </p:stCondLst>
                                        </p:cTn>
                                        <p:tgtEl>
                                          <p:spTgt spid="30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utoUpdateAnimBg="0"/>
      <p:bldP spid="30726" grpId="0" autoUpdateAnimBg="0"/>
      <p:bldP spid="30728" grpId="0" build="p" autoUpdateAnimBg="0" advAuto="0"/>
      <p:bldP spid="30729" grpId="0" autoUpdateAnimBg="0"/>
      <p:bldP spid="30733" grpId="0" animBg="1" autoUpdateAnimBg="0"/>
      <p:bldP spid="30734" grpId="0" animBg="1" autoUpdateAnimBg="0"/>
      <p:bldP spid="30736" grpId="0" autoUpdateAnimBg="0"/>
      <p:bldP spid="30737" grpId="0" autoUpdateAnimBg="0"/>
      <p:bldP spid="30739" grpId="0" autoUpdateAnimBg="0"/>
      <p:bldP spid="30740" grpId="0" autoUpdateAnimBg="0"/>
      <p:bldP spid="30741" grpId="0" autoUpdateAnimBg="0"/>
      <p:bldP spid="30742" grpId="0" animBg="1" autoUpdateAnimBg="0"/>
      <p:bldP spid="30743" grpId="0" autoUpdateAnimBg="0"/>
      <p:bldP spid="30744" grpId="0" autoUpdateAnimBg="0"/>
      <p:bldP spid="30745" grpId="0" autoUpdateAnimBg="0"/>
      <p:bldP spid="30746" grpId="0" autoUpdateAnimBg="0"/>
      <p:bldP spid="30747" grpId="0" autoUpdateAnimBg="0"/>
      <p:bldP spid="30748" grpId="0" autoUpdateAnimBg="0"/>
      <p:bldP spid="30750"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1771" name="Picture 27">
            <a:extLst>
              <a:ext uri="{FF2B5EF4-FFF2-40B4-BE49-F238E27FC236}">
                <a16:creationId xmlns:a16="http://schemas.microsoft.com/office/drawing/2014/main" id="{0DE622B2-5EE9-6F8F-282D-005989A8A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59" t="4781" r="3459" b="9560"/>
          <a:stretch>
            <a:fillRect/>
          </a:stretch>
        </p:blipFill>
        <p:spPr bwMode="auto">
          <a:xfrm>
            <a:off x="1098550" y="396875"/>
            <a:ext cx="7694613" cy="6143625"/>
          </a:xfrm>
          <a:prstGeom prst="rect">
            <a:avLst/>
          </a:prstGeom>
          <a:noFill/>
          <a:extLst>
            <a:ext uri="{909E8E84-426E-40DD-AFC4-6F175D3DCCD1}">
              <a14:hiddenFill xmlns:a14="http://schemas.microsoft.com/office/drawing/2010/main">
                <a:solidFill>
                  <a:srgbClr val="FFFFFF"/>
                </a:solidFill>
              </a14:hiddenFill>
            </a:ext>
          </a:extLst>
        </p:spPr>
      </p:pic>
      <p:sp>
        <p:nvSpPr>
          <p:cNvPr id="31754" name="Text Box 10">
            <a:extLst>
              <a:ext uri="{FF2B5EF4-FFF2-40B4-BE49-F238E27FC236}">
                <a16:creationId xmlns:a16="http://schemas.microsoft.com/office/drawing/2014/main" id="{88F8EACD-101D-0929-926F-16AAC85F3C3C}"/>
              </a:ext>
            </a:extLst>
          </p:cNvPr>
          <p:cNvSpPr txBox="1">
            <a:spLocks noChangeArrowheads="1"/>
          </p:cNvSpPr>
          <p:nvPr>
            <p:ph type="body" idx="1"/>
          </p:nvPr>
        </p:nvSpPr>
        <p:spPr>
          <a:xfrm>
            <a:off x="2911475" y="1508125"/>
            <a:ext cx="738188" cy="3990975"/>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龍潭</a:t>
            </a:r>
          </a:p>
          <a:p>
            <a:pPr>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大民</a:t>
            </a:r>
          </a:p>
          <a:p>
            <a:pPr>
              <a:lnSpc>
                <a:spcPct val="50000"/>
              </a:lnSpc>
              <a:spcBef>
                <a:spcPct val="50000"/>
              </a:spcBef>
              <a:buClrTx/>
              <a:buSzTx/>
              <a:buFontTx/>
              <a:buNone/>
            </a:pPr>
            <a:endParaRPr lang="zh-TW" altLang="en-US" sz="20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buClrTx/>
              <a:buSzTx/>
              <a:buFontTx/>
              <a:buNone/>
            </a:pPr>
            <a:endParaRPr lang="zh-TW" altLang="en-US" sz="20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  </a:t>
            </a:r>
          </a:p>
          <a:p>
            <a:pPr>
              <a:lnSpc>
                <a:spcPct val="50000"/>
              </a:lnSpc>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 9</a:t>
            </a:r>
          </a:p>
          <a:p>
            <a:pPr>
              <a:lnSpc>
                <a:spcPct val="50000"/>
              </a:lnSpc>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 建</a:t>
            </a:r>
          </a:p>
          <a:p>
            <a:pPr>
              <a:lnSpc>
                <a:spcPct val="50000"/>
              </a:lnSpc>
              <a:spcBef>
                <a:spcPct val="50000"/>
              </a:spcBef>
              <a:buClrTx/>
              <a:buSzTx/>
              <a:buFontTx/>
              <a:buNone/>
            </a:pPr>
            <a:endParaRPr lang="zh-TW" altLang="en-US" sz="20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999</a:t>
            </a:r>
          </a:p>
          <a:p>
            <a:pPr>
              <a:lnSpc>
                <a:spcPct val="50000"/>
              </a:lnSpc>
              <a:spcBef>
                <a:spcPct val="50000"/>
              </a:spcBef>
              <a:buClrTx/>
              <a:buSzTx/>
              <a:buFontTx/>
              <a:buNone/>
            </a:pPr>
            <a:endParaRPr lang="zh-TW" altLang="en-US" sz="20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buClrTx/>
              <a:buSzTx/>
              <a:buFontTx/>
              <a:buNone/>
            </a:pPr>
            <a:r>
              <a:rPr lang="zh-TW" altLang="en-US" sz="2000">
                <a:solidFill>
                  <a:srgbClr val="0000CC"/>
                </a:solidFill>
                <a:latin typeface="標楷體" panose="03000509000000000000" pitchFamily="65" charset="-120"/>
                <a:ea typeface="標楷體" panose="03000509000000000000" pitchFamily="65" charset="-120"/>
              </a:rPr>
              <a:t>全部</a:t>
            </a:r>
          </a:p>
        </p:txBody>
      </p:sp>
      <p:sp>
        <p:nvSpPr>
          <p:cNvPr id="31773" name="Text Box 29">
            <a:extLst>
              <a:ext uri="{FF2B5EF4-FFF2-40B4-BE49-F238E27FC236}">
                <a16:creationId xmlns:a16="http://schemas.microsoft.com/office/drawing/2014/main" id="{DB5DFD09-201E-1BFA-337E-CC56F28D7ECF}"/>
              </a:ext>
            </a:extLst>
          </p:cNvPr>
          <p:cNvSpPr txBox="1">
            <a:spLocks noChangeArrowheads="1"/>
          </p:cNvSpPr>
          <p:nvPr/>
        </p:nvSpPr>
        <p:spPr bwMode="auto">
          <a:xfrm>
            <a:off x="7459663" y="712788"/>
            <a:ext cx="906462" cy="379412"/>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新細明體" panose="02020500000000000000" pitchFamily="18" charset="-120"/>
              </a:defRPr>
            </a:lvl1pPr>
            <a:lvl2pPr>
              <a:defRPr kumimoji="1" sz="2400">
                <a:solidFill>
                  <a:schemeClr val="tx1"/>
                </a:solidFill>
                <a:latin typeface="Times New Roman" panose="02020603050405020304" pitchFamily="18" charset="0"/>
                <a:ea typeface="新細明體" panose="02020500000000000000" pitchFamily="18" charset="-120"/>
              </a:defRPr>
            </a:lvl2pPr>
            <a:lvl3pPr>
              <a:defRPr kumimoji="1" sz="2400">
                <a:solidFill>
                  <a:schemeClr val="tx1"/>
                </a:solidFill>
                <a:latin typeface="Times New Roman" panose="02020603050405020304" pitchFamily="18" charset="0"/>
                <a:ea typeface="新細明體" panose="02020500000000000000" pitchFamily="18" charset="-120"/>
              </a:defRPr>
            </a:lvl3pPr>
            <a:lvl4pPr>
              <a:defRPr kumimoji="1" sz="2400">
                <a:solidFill>
                  <a:schemeClr val="tx1"/>
                </a:solidFill>
                <a:latin typeface="Times New Roman" panose="02020603050405020304" pitchFamily="18" charset="0"/>
                <a:ea typeface="新細明體" panose="02020500000000000000" pitchFamily="18" charset="-120"/>
              </a:defRPr>
            </a:lvl4pPr>
            <a:lvl5pPr>
              <a:defRPr kumimoji="1" sz="2400">
                <a:solidFill>
                  <a:schemeClr val="tx1"/>
                </a:solidFill>
                <a:latin typeface="Times New Roman" panose="02020603050405020304" pitchFamily="18" charset="0"/>
                <a:ea typeface="新細明體" panose="02020500000000000000" pitchFamily="18" charset="-120"/>
              </a:defRPr>
            </a:lvl5pPr>
            <a:lvl6pPr marL="4572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9144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1371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18288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r>
              <a:rPr lang="zh-TW" altLang="en-US" sz="1600">
                <a:solidFill>
                  <a:srgbClr val="FF0000"/>
                </a:solidFill>
                <a:latin typeface="標楷體" panose="03000509000000000000" pitchFamily="65" charset="-120"/>
                <a:ea typeface="標楷體" panose="03000509000000000000" pitchFamily="65" charset="-120"/>
              </a:rPr>
              <a:t>陳00印</a:t>
            </a:r>
          </a:p>
        </p:txBody>
      </p:sp>
      <p:sp>
        <p:nvSpPr>
          <p:cNvPr id="31774" name="Text Box 30">
            <a:extLst>
              <a:ext uri="{FF2B5EF4-FFF2-40B4-BE49-F238E27FC236}">
                <a16:creationId xmlns:a16="http://schemas.microsoft.com/office/drawing/2014/main" id="{4029261C-38E0-E27D-D90E-52F74704BA34}"/>
              </a:ext>
            </a:extLst>
          </p:cNvPr>
          <p:cNvSpPr txBox="1">
            <a:spLocks noChangeArrowheads="1"/>
          </p:cNvSpPr>
          <p:nvPr/>
        </p:nvSpPr>
        <p:spPr bwMode="auto">
          <a:xfrm>
            <a:off x="7450138" y="1149350"/>
            <a:ext cx="944562"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李00印</a:t>
            </a:r>
          </a:p>
        </p:txBody>
      </p:sp>
      <p:sp>
        <p:nvSpPr>
          <p:cNvPr id="31776" name="Text Box 32">
            <a:extLst>
              <a:ext uri="{FF2B5EF4-FFF2-40B4-BE49-F238E27FC236}">
                <a16:creationId xmlns:a16="http://schemas.microsoft.com/office/drawing/2014/main" id="{2142AA06-7F43-C128-DC36-1658C4B225F9}"/>
              </a:ext>
            </a:extLst>
          </p:cNvPr>
          <p:cNvSpPr txBox="1">
            <a:spLocks noChangeArrowheads="1"/>
          </p:cNvSpPr>
          <p:nvPr/>
        </p:nvSpPr>
        <p:spPr bwMode="auto">
          <a:xfrm>
            <a:off x="6572250" y="1090613"/>
            <a:ext cx="6429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0000CC"/>
                </a:solidFill>
                <a:latin typeface="標楷體" panose="03000509000000000000" pitchFamily="65" charset="-120"/>
                <a:ea typeface="標楷體" panose="03000509000000000000" pitchFamily="65" charset="-120"/>
              </a:rPr>
              <a:t>李</a:t>
            </a:r>
            <a:r>
              <a:rPr lang="en-US" altLang="zh-TW" sz="1600">
                <a:solidFill>
                  <a:srgbClr val="0000CC"/>
                </a:solidFill>
                <a:latin typeface="標楷體" panose="03000509000000000000" pitchFamily="65" charset="-120"/>
                <a:ea typeface="標楷體" panose="03000509000000000000" pitchFamily="65" charset="-120"/>
              </a:rPr>
              <a:t>oo</a:t>
            </a:r>
          </a:p>
        </p:txBody>
      </p:sp>
      <p:sp>
        <p:nvSpPr>
          <p:cNvPr id="31777" name="Text Box 33">
            <a:extLst>
              <a:ext uri="{FF2B5EF4-FFF2-40B4-BE49-F238E27FC236}">
                <a16:creationId xmlns:a16="http://schemas.microsoft.com/office/drawing/2014/main" id="{E50DBBE4-E7B6-869E-CE05-24454F75E1E0}"/>
              </a:ext>
            </a:extLst>
          </p:cNvPr>
          <p:cNvSpPr txBox="1">
            <a:spLocks noChangeArrowheads="1"/>
          </p:cNvSpPr>
          <p:nvPr/>
        </p:nvSpPr>
        <p:spPr bwMode="auto">
          <a:xfrm>
            <a:off x="6518275" y="1585913"/>
            <a:ext cx="871538" cy="34607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600">
                <a:solidFill>
                  <a:srgbClr val="FF0000"/>
                </a:solidFill>
                <a:latin typeface="標楷體" panose="03000509000000000000" pitchFamily="65" charset="-120"/>
                <a:ea typeface="標楷體" panose="03000509000000000000" pitchFamily="65" charset="-120"/>
              </a:rPr>
              <a:t>印鑑章</a:t>
            </a:r>
            <a:endParaRPr lang="en-US" altLang="zh-TW" sz="1600">
              <a:solidFill>
                <a:srgbClr val="FF0000"/>
              </a:solidFill>
              <a:latin typeface="標楷體" panose="03000509000000000000" pitchFamily="65" charset="-120"/>
              <a:ea typeface="標楷體" panose="03000509000000000000" pitchFamily="65" charset="-120"/>
            </a:endParaRPr>
          </a:p>
        </p:txBody>
      </p:sp>
      <p:sp>
        <p:nvSpPr>
          <p:cNvPr id="31778" name="Line 34">
            <a:extLst>
              <a:ext uri="{FF2B5EF4-FFF2-40B4-BE49-F238E27FC236}">
                <a16:creationId xmlns:a16="http://schemas.microsoft.com/office/drawing/2014/main" id="{26452C70-5816-4F92-FDA3-C494FA675945}"/>
              </a:ext>
            </a:extLst>
          </p:cNvPr>
          <p:cNvSpPr>
            <a:spLocks noChangeShapeType="1"/>
          </p:cNvSpPr>
          <p:nvPr/>
        </p:nvSpPr>
        <p:spPr bwMode="auto">
          <a:xfrm flipV="1">
            <a:off x="7138988" y="1373188"/>
            <a:ext cx="381000" cy="2174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31779" name="Text Box 35">
            <a:extLst>
              <a:ext uri="{FF2B5EF4-FFF2-40B4-BE49-F238E27FC236}">
                <a16:creationId xmlns:a16="http://schemas.microsoft.com/office/drawing/2014/main" id="{FAE52F9E-7900-9CBB-04EC-A2592781B7DB}"/>
              </a:ext>
            </a:extLst>
          </p:cNvPr>
          <p:cNvSpPr txBox="1">
            <a:spLocks noChangeArrowheads="1"/>
          </p:cNvSpPr>
          <p:nvPr>
            <p:ph type="title"/>
          </p:nvPr>
        </p:nvSpPr>
        <p:spPr>
          <a:xfrm>
            <a:off x="6550025" y="757238"/>
            <a:ext cx="661988" cy="415925"/>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r>
              <a:rPr lang="zh-TW" altLang="en-US" sz="1600">
                <a:solidFill>
                  <a:srgbClr val="0000CC"/>
                </a:solidFill>
                <a:ea typeface="標楷體" panose="03000509000000000000" pitchFamily="65" charset="-120"/>
              </a:rPr>
              <a:t> 陳</a:t>
            </a:r>
            <a:r>
              <a:rPr lang="en-US" altLang="zh-TW" sz="1600">
                <a:solidFill>
                  <a:srgbClr val="0000CC"/>
                </a:solidFill>
                <a:ea typeface="標楷體" panose="03000509000000000000" pitchFamily="65" charset="-120"/>
              </a:rPr>
              <a:t>oo</a:t>
            </a:r>
          </a:p>
        </p:txBody>
      </p:sp>
      <p:sp>
        <p:nvSpPr>
          <p:cNvPr id="31780" name="AutoShape 36">
            <a:hlinkClick r:id="" action="ppaction://hlinkshowjump?jump=nextslide" highlightClick="1"/>
            <a:extLst>
              <a:ext uri="{FF2B5EF4-FFF2-40B4-BE49-F238E27FC236}">
                <a16:creationId xmlns:a16="http://schemas.microsoft.com/office/drawing/2014/main" id="{13CF08FD-1D91-447D-1AD1-DE2162A80CC5}"/>
              </a:ext>
            </a:extLst>
          </p:cNvPr>
          <p:cNvSpPr>
            <a:spLocks noChangeArrowheads="1"/>
          </p:cNvSpPr>
          <p:nvPr/>
        </p:nvSpPr>
        <p:spPr bwMode="auto">
          <a:xfrm>
            <a:off x="1752600" y="6096000"/>
            <a:ext cx="644525" cy="604838"/>
          </a:xfrm>
          <a:prstGeom prst="actionButtonForwardNex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31781" name="AutoShape 37">
            <a:hlinkClick r:id="" action="ppaction://hlinkshowjump?jump=previousslide" highlightClick="1"/>
            <a:extLst>
              <a:ext uri="{FF2B5EF4-FFF2-40B4-BE49-F238E27FC236}">
                <a16:creationId xmlns:a16="http://schemas.microsoft.com/office/drawing/2014/main" id="{9BA66789-58C5-FD46-6251-A491413D2571}"/>
              </a:ext>
            </a:extLst>
          </p:cNvPr>
          <p:cNvSpPr>
            <a:spLocks noChangeArrowheads="1"/>
          </p:cNvSpPr>
          <p:nvPr/>
        </p:nvSpPr>
        <p:spPr bwMode="auto">
          <a:xfrm>
            <a:off x="2514600" y="6096000"/>
            <a:ext cx="717550" cy="636588"/>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1754">
                                            <p:txEl>
                                              <p:pRg st="0" end="0"/>
                                            </p:txEl>
                                          </p:spTgt>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1754">
                                            <p:txEl>
                                              <p:pRg st="1" end="1"/>
                                            </p:txEl>
                                          </p:spTgt>
                                        </p:tgtEl>
                                        <p:attrNameLst>
                                          <p:attrName>style.visibility</p:attrName>
                                        </p:attrNameLst>
                                      </p:cBhvr>
                                      <p:to>
                                        <p:strVal val="visible"/>
                                      </p:to>
                                    </p:set>
                                  </p:childTnLst>
                                </p:cTn>
                              </p:par>
                            </p:childTnLst>
                          </p:cTn>
                        </p:par>
                        <p:par>
                          <p:cTn id="10" fill="hold" nodeType="afterGroup">
                            <p:stCondLst>
                              <p:cond delay="3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1754">
                                            <p:txEl>
                                              <p:pRg st="4" end="4"/>
                                            </p:txEl>
                                          </p:spTgt>
                                        </p:tgtEl>
                                        <p:attrNameLst>
                                          <p:attrName>style.visibility</p:attrName>
                                        </p:attrNameLst>
                                      </p:cBhvr>
                                      <p:to>
                                        <p:strVal val="visible"/>
                                      </p:to>
                                    </p:set>
                                  </p:childTnLst>
                                </p:cTn>
                              </p:par>
                            </p:childTnLst>
                          </p:cTn>
                        </p:par>
                        <p:par>
                          <p:cTn id="13" fill="hold" nodeType="afterGroup">
                            <p:stCondLst>
                              <p:cond delay="3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1754">
                                            <p:txEl>
                                              <p:pRg st="5" end="5"/>
                                            </p:txEl>
                                          </p:spTgt>
                                        </p:tgtEl>
                                        <p:attrNameLst>
                                          <p:attrName>style.visibility</p:attrName>
                                        </p:attrNameLst>
                                      </p:cBhvr>
                                      <p:to>
                                        <p:strVal val="visible"/>
                                      </p:to>
                                    </p:set>
                                  </p:childTnLst>
                                </p:cTn>
                              </p:par>
                            </p:childTnLst>
                          </p:cTn>
                        </p:par>
                        <p:par>
                          <p:cTn id="16" fill="hold" nodeType="afterGroup">
                            <p:stCondLst>
                              <p:cond delay="3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1754">
                                            <p:txEl>
                                              <p:pRg st="6" end="6"/>
                                            </p:txEl>
                                          </p:spTgt>
                                        </p:tgtEl>
                                        <p:attrNameLst>
                                          <p:attrName>style.visibility</p:attrName>
                                        </p:attrNameLst>
                                      </p:cBhvr>
                                      <p:to>
                                        <p:strVal val="visible"/>
                                      </p:to>
                                    </p:set>
                                  </p:childTnLst>
                                </p:cTn>
                              </p:par>
                            </p:childTnLst>
                          </p:cTn>
                        </p:par>
                        <p:par>
                          <p:cTn id="19" fill="hold" nodeType="afterGroup">
                            <p:stCondLst>
                              <p:cond delay="4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1754">
                                            <p:txEl>
                                              <p:pRg st="8" end="8"/>
                                            </p:txEl>
                                          </p:spTgt>
                                        </p:tgtEl>
                                        <p:attrNameLst>
                                          <p:attrName>style.visibility</p:attrName>
                                        </p:attrNameLst>
                                      </p:cBhvr>
                                      <p:to>
                                        <p:strVal val="visible"/>
                                      </p:to>
                                    </p:set>
                                  </p:childTnLst>
                                </p:cTn>
                              </p:par>
                            </p:childTnLst>
                          </p:cTn>
                        </p:par>
                        <p:par>
                          <p:cTn id="22" fill="hold" nodeType="afterGroup">
                            <p:stCondLst>
                              <p:cond delay="67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1754">
                                            <p:txEl>
                                              <p:pRg st="10" end="10"/>
                                            </p:txEl>
                                          </p:spTgt>
                                        </p:tgtEl>
                                        <p:attrNameLst>
                                          <p:attrName>style.visibility</p:attrName>
                                        </p:attrNameLst>
                                      </p:cBhvr>
                                      <p:to>
                                        <p:strVal val="visible"/>
                                      </p:to>
                                    </p:set>
                                  </p:childTnLst>
                                </p:cTn>
                              </p:par>
                            </p:childTnLst>
                          </p:cTn>
                        </p:par>
                        <p:par>
                          <p:cTn id="25" fill="hold" nodeType="afterGroup">
                            <p:stCondLst>
                              <p:cond delay="82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1779"/>
                                        </p:tgtEl>
                                        <p:attrNameLst>
                                          <p:attrName>style.visibility</p:attrName>
                                        </p:attrNameLst>
                                      </p:cBhvr>
                                      <p:to>
                                        <p:strVal val="visible"/>
                                      </p:to>
                                    </p:set>
                                  </p:childTnLst>
                                </p:cTn>
                              </p:par>
                            </p:childTnLst>
                          </p:cTn>
                        </p:par>
                        <p:par>
                          <p:cTn id="28" fill="hold" nodeType="afterGroup">
                            <p:stCondLst>
                              <p:cond delay="105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1773"/>
                                        </p:tgtEl>
                                        <p:attrNameLst>
                                          <p:attrName>style.visibility</p:attrName>
                                        </p:attrNameLst>
                                      </p:cBhvr>
                                      <p:to>
                                        <p:strVal val="visible"/>
                                      </p:to>
                                    </p:set>
                                  </p:childTnLst>
                                </p:cTn>
                              </p:par>
                            </p:childTnLst>
                          </p:cTn>
                        </p:par>
                        <p:par>
                          <p:cTn id="31" fill="hold" nodeType="afterGroup">
                            <p:stCondLst>
                              <p:cond delay="135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1776"/>
                                        </p:tgtEl>
                                        <p:attrNameLst>
                                          <p:attrName>style.visibility</p:attrName>
                                        </p:attrNameLst>
                                      </p:cBhvr>
                                      <p:to>
                                        <p:strVal val="visible"/>
                                      </p:to>
                                    </p:set>
                                  </p:childTnLst>
                                </p:cTn>
                              </p:par>
                            </p:childTnLst>
                          </p:cTn>
                        </p:par>
                        <p:par>
                          <p:cTn id="34" fill="hold" nodeType="afterGroup">
                            <p:stCondLst>
                              <p:cond delay="15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1774"/>
                                        </p:tgtEl>
                                        <p:attrNameLst>
                                          <p:attrName>style.visibility</p:attrName>
                                        </p:attrNameLst>
                                      </p:cBhvr>
                                      <p:to>
                                        <p:strVal val="visible"/>
                                      </p:to>
                                    </p:set>
                                  </p:childTnLst>
                                </p:cTn>
                              </p:par>
                            </p:childTnLst>
                          </p:cTn>
                        </p:par>
                        <p:par>
                          <p:cTn id="37" fill="hold" nodeType="afterGroup">
                            <p:stCondLst>
                              <p:cond delay="1875"/>
                            </p:stCondLst>
                            <p:childTnLst>
                              <p:par>
                                <p:cTn id="38" presetID="1" presetClass="entr" presetSubtype="0" fill="hold" nodeType="afterEffect">
                                  <p:stCondLst>
                                    <p:cond delay="0"/>
                                  </p:stCondLst>
                                  <p:childTnLst>
                                    <p:set>
                                      <p:cBhvr>
                                        <p:cTn id="39" dur="1" fill="hold">
                                          <p:stCondLst>
                                            <p:cond delay="499"/>
                                          </p:stCondLst>
                                        </p:cTn>
                                        <p:tgtEl>
                                          <p:spTgt spid="31778"/>
                                        </p:tgtEl>
                                        <p:attrNameLst>
                                          <p:attrName>style.visibility</p:attrName>
                                        </p:attrNameLst>
                                      </p:cBhvr>
                                      <p:to>
                                        <p:strVal val="visible"/>
                                      </p:to>
                                    </p:set>
                                  </p:childTnLst>
                                </p:cTn>
                              </p:par>
                            </p:childTnLst>
                          </p:cTn>
                        </p:par>
                        <p:par>
                          <p:cTn id="40" fill="hold" nodeType="afterGroup">
                            <p:stCondLst>
                              <p:cond delay="2375"/>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17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4" grpId="0" build="p" autoUpdateAnimBg="0" advAuto="0"/>
      <p:bldP spid="31773" grpId="0" animBg="1" autoUpdateAnimBg="0"/>
      <p:bldP spid="31774" grpId="0" animBg="1" autoUpdateAnimBg="0"/>
      <p:bldP spid="31776" grpId="0" autoUpdateAnimBg="0"/>
      <p:bldP spid="31777" grpId="0" animBg="1" autoUpdateAnimBg="0"/>
      <p:bldP spid="317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88" name="Text Box 20">
            <a:extLst>
              <a:ext uri="{FF2B5EF4-FFF2-40B4-BE49-F238E27FC236}">
                <a16:creationId xmlns:a16="http://schemas.microsoft.com/office/drawing/2014/main" id="{25D1C375-A7BE-941F-5589-BEA65106A7A3}"/>
              </a:ext>
            </a:extLst>
          </p:cNvPr>
          <p:cNvSpPr txBox="1">
            <a:spLocks noChangeArrowheads="1"/>
          </p:cNvSpPr>
          <p:nvPr/>
        </p:nvSpPr>
        <p:spPr bwMode="auto">
          <a:xfrm>
            <a:off x="3492500" y="2560638"/>
            <a:ext cx="850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TW" altLang="en-US"/>
          </a:p>
        </p:txBody>
      </p:sp>
      <p:pic>
        <p:nvPicPr>
          <p:cNvPr id="32812" name="Picture 44">
            <a:extLst>
              <a:ext uri="{FF2B5EF4-FFF2-40B4-BE49-F238E27FC236}">
                <a16:creationId xmlns:a16="http://schemas.microsoft.com/office/drawing/2014/main" id="{475D8DDD-8C6D-6DB9-CB03-5C6C6C6DE6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59" t="9560" r="3459" b="4781"/>
          <a:stretch>
            <a:fillRect/>
          </a:stretch>
        </p:blipFill>
        <p:spPr bwMode="auto">
          <a:xfrm>
            <a:off x="1082675" y="214313"/>
            <a:ext cx="7843838" cy="6022975"/>
          </a:xfrm>
          <a:prstGeom prst="rect">
            <a:avLst/>
          </a:prstGeom>
          <a:noFill/>
          <a:extLst>
            <a:ext uri="{909E8E84-426E-40DD-AFC4-6F175D3DCCD1}">
              <a14:hiddenFill xmlns:a14="http://schemas.microsoft.com/office/drawing/2010/main">
                <a:solidFill>
                  <a:srgbClr val="FFFFFF"/>
                </a:solidFill>
              </a14:hiddenFill>
            </a:ext>
          </a:extLst>
        </p:spPr>
      </p:pic>
      <p:sp>
        <p:nvSpPr>
          <p:cNvPr id="32814" name="Text Box 46">
            <a:extLst>
              <a:ext uri="{FF2B5EF4-FFF2-40B4-BE49-F238E27FC236}">
                <a16:creationId xmlns:a16="http://schemas.microsoft.com/office/drawing/2014/main" id="{9B65DF83-6666-0E7F-9B34-D94EFA55A0ED}"/>
              </a:ext>
            </a:extLst>
          </p:cNvPr>
          <p:cNvSpPr txBox="1">
            <a:spLocks noChangeArrowheads="1"/>
          </p:cNvSpPr>
          <p:nvPr/>
        </p:nvSpPr>
        <p:spPr bwMode="auto">
          <a:xfrm>
            <a:off x="4470400" y="596900"/>
            <a:ext cx="898525" cy="519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新細明體" panose="02020500000000000000" pitchFamily="18" charset="-120"/>
              </a:defRPr>
            </a:lvl1pPr>
            <a:lvl2pPr marL="742950" indent="-285750">
              <a:defRPr kumimoji="1" sz="2400">
                <a:solidFill>
                  <a:schemeClr val="tx1"/>
                </a:solidFill>
                <a:latin typeface="Times New Roman" panose="02020603050405020304" pitchFamily="18" charset="0"/>
                <a:ea typeface="新細明體" panose="02020500000000000000" pitchFamily="18" charset="-120"/>
              </a:defRPr>
            </a:lvl2pPr>
            <a:lvl3pPr marL="1143000" indent="-228600">
              <a:defRPr kumimoji="1" sz="2400">
                <a:solidFill>
                  <a:schemeClr val="tx1"/>
                </a:solidFill>
                <a:latin typeface="Times New Roman" panose="02020603050405020304" pitchFamily="18" charset="0"/>
                <a:ea typeface="新細明體" panose="02020500000000000000" pitchFamily="18" charset="-120"/>
              </a:defRPr>
            </a:lvl3pPr>
            <a:lvl4pPr marL="1600200" indent="-228600">
              <a:defRPr kumimoji="1" sz="2400">
                <a:solidFill>
                  <a:schemeClr val="tx1"/>
                </a:solidFill>
                <a:latin typeface="Times New Roman" panose="02020603050405020304" pitchFamily="18" charset="0"/>
                <a:ea typeface="新細明體" panose="02020500000000000000" pitchFamily="18" charset="-120"/>
              </a:defRPr>
            </a:lvl4pPr>
            <a:lvl5pPr marL="2057400" indent="-228600">
              <a:defRPr kumimoji="1" sz="2400">
                <a:solidFill>
                  <a:schemeClr val="tx1"/>
                </a:solidFill>
                <a:latin typeface="Times New Roman" panose="02020603050405020304" pitchFamily="18" charset="0"/>
                <a:ea typeface="新細明體" panose="02020500000000000000" pitchFamily="18" charset="-120"/>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45</a:t>
            </a: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龍潭</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 o</a:t>
            </a: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大民</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 </a:t>
            </a:r>
          </a:p>
          <a:p>
            <a:pPr>
              <a:lnSpc>
                <a:spcPct val="5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22</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33</a:t>
            </a:r>
          </a:p>
          <a:p>
            <a:pPr>
              <a:lnSpc>
                <a:spcPct val="50000"/>
              </a:lnSpc>
              <a:spcBef>
                <a:spcPct val="50000"/>
              </a:spcBef>
            </a:pPr>
            <a:r>
              <a:rPr lang="en-US" altLang="zh-TW" sz="1600">
                <a:solidFill>
                  <a:srgbClr val="0000CC"/>
                </a:solidFill>
                <a:latin typeface="標楷體" panose="03000509000000000000" pitchFamily="65" charset="-120"/>
                <a:ea typeface="標楷體" panose="03000509000000000000" pitchFamily="65" charset="-120"/>
              </a:rPr>
              <a:t>44</a:t>
            </a:r>
          </a:p>
          <a:p>
            <a:pPr>
              <a:lnSpc>
                <a:spcPct val="5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99</a:t>
            </a: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陽台</a:t>
            </a: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3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11.5</a:t>
            </a:r>
          </a:p>
          <a:p>
            <a:pPr>
              <a:lnSpc>
                <a:spcPct val="30000"/>
              </a:lnSpc>
              <a:spcBef>
                <a:spcPct val="50000"/>
              </a:spcBef>
            </a:pPr>
            <a:endParaRPr lang="zh-TW" altLang="en-US" sz="1600">
              <a:solidFill>
                <a:srgbClr val="0000CC"/>
              </a:solidFill>
              <a:latin typeface="標楷體" panose="03000509000000000000" pitchFamily="65" charset="-120"/>
              <a:ea typeface="標楷體" panose="03000509000000000000" pitchFamily="65" charset="-120"/>
            </a:endParaRPr>
          </a:p>
          <a:p>
            <a:pPr>
              <a:lnSpc>
                <a:spcPct val="50000"/>
              </a:lnSpc>
              <a:spcBef>
                <a:spcPct val="50000"/>
              </a:spcBef>
            </a:pPr>
            <a:r>
              <a:rPr lang="zh-TW" altLang="en-US" sz="1600">
                <a:solidFill>
                  <a:srgbClr val="0000CC"/>
                </a:solidFill>
                <a:latin typeface="標楷體" panose="03000509000000000000" pitchFamily="65" charset="-120"/>
                <a:ea typeface="標楷體" panose="03000509000000000000" pitchFamily="65" charset="-120"/>
              </a:rPr>
              <a:t>全部</a:t>
            </a:r>
          </a:p>
        </p:txBody>
      </p:sp>
      <p:sp>
        <p:nvSpPr>
          <p:cNvPr id="32816" name="AutoShape 48">
            <a:hlinkClick r:id="" action="ppaction://hlinkshowjump?jump=previousslide" highlightClick="1"/>
            <a:extLst>
              <a:ext uri="{FF2B5EF4-FFF2-40B4-BE49-F238E27FC236}">
                <a16:creationId xmlns:a16="http://schemas.microsoft.com/office/drawing/2014/main" id="{C3796B9B-7707-FBF0-CB31-3BD6838C829D}"/>
              </a:ext>
            </a:extLst>
          </p:cNvPr>
          <p:cNvSpPr>
            <a:spLocks noChangeArrowheads="1"/>
          </p:cNvSpPr>
          <p:nvPr/>
        </p:nvSpPr>
        <p:spPr bwMode="auto">
          <a:xfrm>
            <a:off x="2362200" y="6096000"/>
            <a:ext cx="633413" cy="573088"/>
          </a:xfrm>
          <a:prstGeom prst="actionButtonRetur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iterate type="lt">
                                    <p:tmAbs val="75"/>
                                  </p:iterate>
                                  <p:childTnLst>
                                    <p:set>
                                      <p:cBhvr>
                                        <p:cTn id="6" dur="1" fill="hold">
                                          <p:stCondLst>
                                            <p:cond delay="74"/>
                                          </p:stCondLst>
                                        </p:cTn>
                                        <p:tgtEl>
                                          <p:spTgt spid="32814">
                                            <p:txEl>
                                              <p:pRg st="0" end="0"/>
                                            </p:txEl>
                                          </p:spTgt>
                                        </p:tgtEl>
                                        <p:attrNameLst>
                                          <p:attrName>style.visibility</p:attrName>
                                        </p:attrNameLst>
                                      </p:cBhvr>
                                      <p:to>
                                        <p:strVal val="visible"/>
                                      </p:to>
                                    </p:set>
                                  </p:childTnLst>
                                </p:cTn>
                              </p:par>
                            </p:childTnLst>
                          </p:cTn>
                        </p:par>
                        <p:par>
                          <p:cTn id="7" fill="hold" nodeType="afterGroup">
                            <p:stCondLst>
                              <p:cond delay="15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32814">
                                            <p:txEl>
                                              <p:pRg st="1" end="1"/>
                                            </p:txEl>
                                          </p:spTgt>
                                        </p:tgtEl>
                                        <p:attrNameLst>
                                          <p:attrName>style.visibility</p:attrName>
                                        </p:attrNameLst>
                                      </p:cBhvr>
                                      <p:to>
                                        <p:strVal val="visible"/>
                                      </p:to>
                                    </p:set>
                                  </p:childTnLst>
                                </p:cTn>
                              </p:par>
                            </p:childTnLst>
                          </p:cTn>
                        </p:par>
                        <p:par>
                          <p:cTn id="10" fill="hold" nodeType="afterGroup">
                            <p:stCondLst>
                              <p:cond delay="300"/>
                            </p:stCondLst>
                            <p:childTnLst>
                              <p:par>
                                <p:cTn id="11" presetID="1" presetClass="entr" presetSubtype="0" fill="hold" grpId="0" nodeType="afterEffect">
                                  <p:stCondLst>
                                    <p:cond delay="0"/>
                                  </p:stCondLst>
                                  <p:iterate type="lt">
                                    <p:tmAbs val="75"/>
                                  </p:iterate>
                                  <p:childTnLst>
                                    <p:set>
                                      <p:cBhvr>
                                        <p:cTn id="12" dur="1" fill="hold">
                                          <p:stCondLst>
                                            <p:cond delay="74"/>
                                          </p:stCondLst>
                                        </p:cTn>
                                        <p:tgtEl>
                                          <p:spTgt spid="32814">
                                            <p:txEl>
                                              <p:pRg st="2" end="2"/>
                                            </p:txEl>
                                          </p:spTgt>
                                        </p:tgtEl>
                                        <p:attrNameLst>
                                          <p:attrName>style.visibility</p:attrName>
                                        </p:attrNameLst>
                                      </p:cBhvr>
                                      <p:to>
                                        <p:strVal val="visible"/>
                                      </p:to>
                                    </p:set>
                                  </p:childTnLst>
                                </p:cTn>
                              </p:par>
                            </p:childTnLst>
                          </p:cTn>
                        </p:par>
                        <p:par>
                          <p:cTn id="13" fill="hold" nodeType="afterGroup">
                            <p:stCondLst>
                              <p:cond delay="375"/>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32814">
                                            <p:txEl>
                                              <p:pRg st="3" end="3"/>
                                            </p:txEl>
                                          </p:spTgt>
                                        </p:tgtEl>
                                        <p:attrNameLst>
                                          <p:attrName>style.visibility</p:attrName>
                                        </p:attrNameLst>
                                      </p:cBhvr>
                                      <p:to>
                                        <p:strVal val="visible"/>
                                      </p:to>
                                    </p:set>
                                  </p:childTnLst>
                                </p:cTn>
                              </p:par>
                            </p:childTnLst>
                          </p:cTn>
                        </p:par>
                        <p:par>
                          <p:cTn id="16" fill="hold" nodeType="afterGroup">
                            <p:stCondLst>
                              <p:cond delay="375"/>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32814">
                                            <p:txEl>
                                              <p:pRg st="4" end="4"/>
                                            </p:txEl>
                                          </p:spTgt>
                                        </p:tgtEl>
                                        <p:attrNameLst>
                                          <p:attrName>style.visibility</p:attrName>
                                        </p:attrNameLst>
                                      </p:cBhvr>
                                      <p:to>
                                        <p:strVal val="visible"/>
                                      </p:to>
                                    </p:set>
                                  </p:childTnLst>
                                </p:cTn>
                              </p:par>
                            </p:childTnLst>
                          </p:cTn>
                        </p:par>
                        <p:par>
                          <p:cTn id="19" fill="hold" nodeType="afterGroup">
                            <p:stCondLst>
                              <p:cond delay="4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32814">
                                            <p:txEl>
                                              <p:pRg st="5" end="5"/>
                                            </p:txEl>
                                          </p:spTgt>
                                        </p:tgtEl>
                                        <p:attrNameLst>
                                          <p:attrName>style.visibility</p:attrName>
                                        </p:attrNameLst>
                                      </p:cBhvr>
                                      <p:to>
                                        <p:strVal val="visible"/>
                                      </p:to>
                                    </p:set>
                                  </p:childTnLst>
                                </p:cTn>
                              </p:par>
                            </p:childTnLst>
                          </p:cTn>
                        </p:par>
                        <p:par>
                          <p:cTn id="22" fill="hold" nodeType="afterGroup">
                            <p:stCondLst>
                              <p:cond delay="52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32814">
                                            <p:txEl>
                                              <p:pRg st="7" end="7"/>
                                            </p:txEl>
                                          </p:spTgt>
                                        </p:tgtEl>
                                        <p:attrNameLst>
                                          <p:attrName>style.visibility</p:attrName>
                                        </p:attrNameLst>
                                      </p:cBhvr>
                                      <p:to>
                                        <p:strVal val="visible"/>
                                      </p:to>
                                    </p:set>
                                  </p:childTnLst>
                                </p:cTn>
                              </p:par>
                            </p:childTnLst>
                          </p:cTn>
                        </p:par>
                        <p:par>
                          <p:cTn id="25" fill="hold" nodeType="afterGroup">
                            <p:stCondLst>
                              <p:cond delay="675"/>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32814">
                                            <p:txEl>
                                              <p:pRg st="8" end="8"/>
                                            </p:txEl>
                                          </p:spTgt>
                                        </p:tgtEl>
                                        <p:attrNameLst>
                                          <p:attrName>style.visibility</p:attrName>
                                        </p:attrNameLst>
                                      </p:cBhvr>
                                      <p:to>
                                        <p:strVal val="visible"/>
                                      </p:to>
                                    </p:set>
                                  </p:childTnLst>
                                </p:cTn>
                              </p:par>
                            </p:childTnLst>
                          </p:cTn>
                        </p:par>
                        <p:par>
                          <p:cTn id="28" fill="hold" nodeType="afterGroup">
                            <p:stCondLst>
                              <p:cond delay="675"/>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32814">
                                            <p:txEl>
                                              <p:pRg st="10" end="10"/>
                                            </p:txEl>
                                          </p:spTgt>
                                        </p:tgtEl>
                                        <p:attrNameLst>
                                          <p:attrName>style.visibility</p:attrName>
                                        </p:attrNameLst>
                                      </p:cBhvr>
                                      <p:to>
                                        <p:strVal val="visible"/>
                                      </p:to>
                                    </p:set>
                                  </p:childTnLst>
                                </p:cTn>
                              </p:par>
                            </p:childTnLst>
                          </p:cTn>
                        </p:par>
                        <p:par>
                          <p:cTn id="31" fill="hold" nodeType="afterGroup">
                            <p:stCondLst>
                              <p:cond delay="75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32814">
                                            <p:txEl>
                                              <p:pRg st="11" end="11"/>
                                            </p:txEl>
                                          </p:spTgt>
                                        </p:tgtEl>
                                        <p:attrNameLst>
                                          <p:attrName>style.visibility</p:attrName>
                                        </p:attrNameLst>
                                      </p:cBhvr>
                                      <p:to>
                                        <p:strVal val="visible"/>
                                      </p:to>
                                    </p:set>
                                  </p:childTnLst>
                                </p:cTn>
                              </p:par>
                            </p:childTnLst>
                          </p:cTn>
                        </p:par>
                        <p:par>
                          <p:cTn id="34" fill="hold" nodeType="afterGroup">
                            <p:stCondLst>
                              <p:cond delay="9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32814">
                                            <p:txEl>
                                              <p:pRg st="12" end="12"/>
                                            </p:txEl>
                                          </p:spTgt>
                                        </p:tgtEl>
                                        <p:attrNameLst>
                                          <p:attrName>style.visibility</p:attrName>
                                        </p:attrNameLst>
                                      </p:cBhvr>
                                      <p:to>
                                        <p:strVal val="visible"/>
                                      </p:to>
                                    </p:set>
                                  </p:childTnLst>
                                </p:cTn>
                              </p:par>
                            </p:childTnLst>
                          </p:cTn>
                        </p:par>
                        <p:par>
                          <p:cTn id="37" fill="hold" nodeType="afterGroup">
                            <p:stCondLst>
                              <p:cond delay="1050"/>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32814">
                                            <p:txEl>
                                              <p:pRg st="13" end="13"/>
                                            </p:txEl>
                                          </p:spTgt>
                                        </p:tgtEl>
                                        <p:attrNameLst>
                                          <p:attrName>style.visibility</p:attrName>
                                        </p:attrNameLst>
                                      </p:cBhvr>
                                      <p:to>
                                        <p:strVal val="visible"/>
                                      </p:to>
                                    </p:set>
                                  </p:childTnLst>
                                </p:cTn>
                              </p:par>
                            </p:childTnLst>
                          </p:cTn>
                        </p:par>
                        <p:par>
                          <p:cTn id="40" fill="hold" nodeType="afterGroup">
                            <p:stCondLst>
                              <p:cond delay="1200"/>
                            </p:stCondLst>
                            <p:childTnLst>
                              <p:par>
                                <p:cTn id="41" presetID="1" presetClass="entr" presetSubtype="0" fill="hold" grpId="0" nodeType="afterEffect">
                                  <p:stCondLst>
                                    <p:cond delay="0"/>
                                  </p:stCondLst>
                                  <p:iterate type="lt">
                                    <p:tmAbs val="75"/>
                                  </p:iterate>
                                  <p:childTnLst>
                                    <p:set>
                                      <p:cBhvr>
                                        <p:cTn id="42" dur="1" fill="hold">
                                          <p:stCondLst>
                                            <p:cond delay="74"/>
                                          </p:stCondLst>
                                        </p:cTn>
                                        <p:tgtEl>
                                          <p:spTgt spid="32814">
                                            <p:txEl>
                                              <p:pRg st="17" end="17"/>
                                            </p:txEl>
                                          </p:spTgt>
                                        </p:tgtEl>
                                        <p:attrNameLst>
                                          <p:attrName>style.visibility</p:attrName>
                                        </p:attrNameLst>
                                      </p:cBhvr>
                                      <p:to>
                                        <p:strVal val="visible"/>
                                      </p:to>
                                    </p:set>
                                  </p:childTnLst>
                                </p:cTn>
                              </p:par>
                            </p:childTnLst>
                          </p:cTn>
                        </p:par>
                        <p:par>
                          <p:cTn id="43" fill="hold" nodeType="afterGroup">
                            <p:stCondLst>
                              <p:cond delay="1350"/>
                            </p:stCondLst>
                            <p:childTnLst>
                              <p:par>
                                <p:cTn id="44" presetID="1" presetClass="entr" presetSubtype="0" fill="hold" grpId="0" nodeType="afterEffect">
                                  <p:stCondLst>
                                    <p:cond delay="0"/>
                                  </p:stCondLst>
                                  <p:iterate type="lt">
                                    <p:tmAbs val="75"/>
                                  </p:iterate>
                                  <p:childTnLst>
                                    <p:set>
                                      <p:cBhvr>
                                        <p:cTn id="45" dur="1" fill="hold">
                                          <p:stCondLst>
                                            <p:cond delay="74"/>
                                          </p:stCondLst>
                                        </p:cTn>
                                        <p:tgtEl>
                                          <p:spTgt spid="32814">
                                            <p:txEl>
                                              <p:pRg st="18" end="18"/>
                                            </p:txEl>
                                          </p:spTgt>
                                        </p:tgtEl>
                                        <p:attrNameLst>
                                          <p:attrName>style.visibility</p:attrName>
                                        </p:attrNameLst>
                                      </p:cBhvr>
                                      <p:to>
                                        <p:strVal val="visible"/>
                                      </p:to>
                                    </p:set>
                                  </p:childTnLst>
                                </p:cTn>
                              </p:par>
                            </p:childTnLst>
                          </p:cTn>
                        </p:par>
                        <p:par>
                          <p:cTn id="46" fill="hold" nodeType="afterGroup">
                            <p:stCondLst>
                              <p:cond delay="1500"/>
                            </p:stCondLst>
                            <p:childTnLst>
                              <p:par>
                                <p:cTn id="47" presetID="1" presetClass="entr" presetSubtype="0" fill="hold" grpId="0" nodeType="afterEffect">
                                  <p:stCondLst>
                                    <p:cond delay="0"/>
                                  </p:stCondLst>
                                  <p:iterate type="lt">
                                    <p:tmAbs val="75"/>
                                  </p:iterate>
                                  <p:childTnLst>
                                    <p:set>
                                      <p:cBhvr>
                                        <p:cTn id="48" dur="1" fill="hold">
                                          <p:stCondLst>
                                            <p:cond delay="74"/>
                                          </p:stCondLst>
                                        </p:cTn>
                                        <p:tgtEl>
                                          <p:spTgt spid="32814">
                                            <p:txEl>
                                              <p:pRg st="20" end="20"/>
                                            </p:txEl>
                                          </p:spTgt>
                                        </p:tgtEl>
                                        <p:attrNameLst>
                                          <p:attrName>style.visibility</p:attrName>
                                        </p:attrNameLst>
                                      </p:cBhvr>
                                      <p:to>
                                        <p:strVal val="visible"/>
                                      </p:to>
                                    </p:set>
                                  </p:childTnLst>
                                </p:cTn>
                              </p:par>
                            </p:childTnLst>
                          </p:cTn>
                        </p:par>
                        <p:par>
                          <p:cTn id="49" fill="hold" nodeType="afterGroup">
                            <p:stCondLst>
                              <p:cond delay="180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32814">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14" grpId="0" build="p" autoUpdateAnimBg="0" advAuto="0"/>
    </p:bldLst>
  </p:timing>
</p:sld>
</file>

<file path=ppt/theme/theme1.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TW" sz="2400" b="0" i="0" u="none" strike="noStrike" cap="none" normalizeH="0" baseline="0" smtClean="0">
            <a:ln>
              <a:noFill/>
            </a:ln>
            <a:solidFill>
              <a:schemeClr val="tx1"/>
            </a:solidFill>
            <a:effectLst/>
            <a:latin typeface="Times New Roman" panose="02020603050405020304" pitchFamily="18" charset="0"/>
            <a:ea typeface="新細明體" panose="02020500000000000000" pitchFamily="18" charset="-12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Designs\Dad`s Tie.pot</Template>
  <TotalTime>607</TotalTime>
  <Words>429</Words>
  <Application>Microsoft Office PowerPoint</Application>
  <PresentationFormat>如螢幕大小 (4:3)</PresentationFormat>
  <Paragraphs>121</Paragraphs>
  <Slides>9</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Times New Roman</vt:lpstr>
      <vt:lpstr>新細明體</vt:lpstr>
      <vt:lpstr>Arial</vt:lpstr>
      <vt:lpstr>Wingdings</vt:lpstr>
      <vt:lpstr>標楷體</vt:lpstr>
      <vt:lpstr>Dad`s Tie</vt:lpstr>
      <vt:lpstr>   預告登記          案件申請須知及書寫範例</vt:lpstr>
      <vt:lpstr>申請時機</vt:lpstr>
      <vt:lpstr>應備文件</vt:lpstr>
      <vt:lpstr>作業流程</vt:lpstr>
      <vt:lpstr>登記費及罰鍰</vt:lpstr>
      <vt:lpstr>預告登記書寫範例</vt:lpstr>
      <vt:lpstr>陳00印</vt:lpstr>
      <vt:lpstr> 陳oo</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R0035</dc:creator>
  <cp:lastModifiedBy>Rogers Wang</cp:lastModifiedBy>
  <cp:revision>20</cp:revision>
  <cp:lastPrinted>1601-01-01T00:00:00Z</cp:lastPrinted>
  <dcterms:created xsi:type="dcterms:W3CDTF">2009-04-30T03:36:51Z</dcterms:created>
  <dcterms:modified xsi:type="dcterms:W3CDTF">2025-08-18T01:42:24Z</dcterms:modified>
</cp:coreProperties>
</file>