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2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Table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Hello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There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France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France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Low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Gr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2.147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-1.845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0.331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-1.443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Gr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-1.533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-0.456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Gr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0.453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Dirk Sliwka</cp:lastModifiedBy>
  <cp:revision>3</cp:revision>
  <dcterms:created xsi:type="dcterms:W3CDTF">2013-01-27T09:14:16Z</dcterms:created>
  <dcterms:modified xsi:type="dcterms:W3CDTF">2025-02-07T19:03:05Z</dcterms:modified>
  <cp:category/>
</cp:coreProperties>
</file>