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3" r:id="rId4"/>
    <p:sldId id="291" r:id="rId5"/>
    <p:sldId id="266" r:id="rId6"/>
    <p:sldId id="267" r:id="rId7"/>
    <p:sldId id="274" r:id="rId8"/>
    <p:sldId id="289" r:id="rId9"/>
    <p:sldId id="309" r:id="rId10"/>
    <p:sldId id="310" r:id="rId11"/>
    <p:sldId id="293" r:id="rId12"/>
    <p:sldId id="284" r:id="rId13"/>
    <p:sldId id="281" r:id="rId14"/>
    <p:sldId id="282" r:id="rId15"/>
    <p:sldId id="305" r:id="rId16"/>
    <p:sldId id="302" r:id="rId17"/>
    <p:sldId id="283" r:id="rId18"/>
    <p:sldId id="285" r:id="rId19"/>
  </p:sldIdLst>
  <p:sldSz cx="9144000" cy="6858000" type="screen4x3"/>
  <p:notesSz cx="6858000" cy="9144000"/>
  <p:custDataLst>
    <p:tags r:id="rId20"/>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8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3" d="100"/>
          <a:sy n="93" d="100"/>
        </p:scale>
        <p:origin x="1162" y="82"/>
      </p:cViewPr>
      <p:guideLst>
        <p:guide orient="horz" pos="2159"/>
        <p:guide pos="2837"/>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17" Type="http://schemas.openxmlformats.org/officeDocument/2006/relationships/image" Target="../media/image19.wmf"/><Relationship Id="rId2" Type="http://schemas.openxmlformats.org/officeDocument/2006/relationships/image" Target="../media/image4.wmf"/><Relationship Id="rId16" Type="http://schemas.openxmlformats.org/officeDocument/2006/relationships/image" Target="../media/image18.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5" Type="http://schemas.openxmlformats.org/officeDocument/2006/relationships/image" Target="../media/image1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13" name="日期占位符 13"/>
          <p:cNvSpPr>
            <a:spLocks noGrp="1"/>
          </p:cNvSpPr>
          <p:nvPr>
            <p:ph type="dt" sz="half" idx="2"/>
          </p:nvPr>
        </p:nvSpPr>
        <p:spPr>
          <a:xfrm rot="5400000">
            <a:off x="7587456" y="1080294"/>
            <a:ext cx="2011363" cy="384175"/>
          </a:xfrm>
          <a:prstGeom prst="rect">
            <a:avLst/>
          </a:prstGeom>
          <a:ln>
            <a:miter/>
          </a:ln>
        </p:spPr>
        <p:txBody>
          <a:bodyPr anchor="ctr"/>
          <a:lstStyle>
            <a:lvl1pPr>
              <a:defRPr dirty="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B191A01-C52F-4242-A0C7-0FA167A63C09}" type="datetimeFigureOut">
              <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rPr>
              <a:t>2020/7/18</a:t>
            </a:fld>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endParaRPr>
          </a:p>
        </p:txBody>
      </p:sp>
      <p:sp>
        <p:nvSpPr>
          <p:cNvPr id="14" name="页脚占位符 2"/>
          <p:cNvSpPr>
            <a:spLocks noGrp="1"/>
          </p:cNvSpPr>
          <p:nvPr>
            <p:ph type="ftr" sz="quarter" idx="3"/>
          </p:nvPr>
        </p:nvSpPr>
        <p:spPr>
          <a:xfrm rot="5400000">
            <a:off x="6989763" y="3736975"/>
            <a:ext cx="3200400" cy="365125"/>
          </a:xfrm>
          <a:prstGeom prst="rect">
            <a:avLst/>
          </a:prstGeom>
          <a:ln>
            <a:miter/>
          </a:ln>
        </p:spPr>
        <p:txBody>
          <a:bodyPr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cs"/>
            </a:endParaRPr>
          </a:p>
        </p:txBody>
      </p:sp>
      <p:sp>
        <p:nvSpPr>
          <p:cNvPr id="15" name="灯片编号占位符 22"/>
          <p:cNvSpPr>
            <a:spLocks noGrp="1"/>
          </p:cNvSpPr>
          <p:nvPr>
            <p:ph type="sldNum" sz="quarter" idx="4"/>
          </p:nvPr>
        </p:nvSpPr>
        <p:spPr>
          <a:xfrm>
            <a:off x="8129588" y="5734050"/>
            <a:ext cx="609600" cy="520700"/>
          </a:xfrm>
          <a:prstGeom prst="rect">
            <a:avLst/>
          </a:prstGeom>
          <a:ln>
            <a:miter/>
          </a:ln>
        </p:spPr>
        <p:txBody>
          <a:bodyPr anchor="ctr"/>
          <a:lstStyle>
            <a:lvl1pPr>
              <a:defRPr dirty="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DBEDF7E8-AAC6-47EF-A7DF-5D627B962E1B}" type="slidenum">
              <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rPr>
              <a:t>‹#›</a:t>
            </a:fld>
            <a:endPar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3" name="日期占位符 13"/>
          <p:cNvSpPr>
            <a:spLocks noGrp="1"/>
          </p:cNvSpPr>
          <p:nvPr>
            <p:ph type="dt" sz="half" idx="2"/>
          </p:nvPr>
        </p:nvSpPr>
        <p:spPr>
          <a:xfrm rot="5400000">
            <a:off x="7587456" y="1080294"/>
            <a:ext cx="2011363" cy="384175"/>
          </a:xfrm>
          <a:prstGeom prst="rect">
            <a:avLst/>
          </a:prstGeom>
          <a:ln>
            <a:miter/>
          </a:ln>
        </p:spPr>
        <p:txBody>
          <a:bodyPr anchor="ctr"/>
          <a:lstStyle>
            <a:lvl1pPr>
              <a:defRPr dirty="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7D9D7B3-C9DA-4AC0-B039-F0CC48707B7B}" type="datetimeFigureOut">
              <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rPr>
              <a:t>2020/7/18</a:t>
            </a:fld>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endParaRPr>
          </a:p>
        </p:txBody>
      </p:sp>
      <p:sp>
        <p:nvSpPr>
          <p:cNvPr id="14" name="页脚占位符 2"/>
          <p:cNvSpPr>
            <a:spLocks noGrp="1"/>
          </p:cNvSpPr>
          <p:nvPr>
            <p:ph type="ftr" sz="quarter" idx="3"/>
          </p:nvPr>
        </p:nvSpPr>
        <p:spPr>
          <a:xfrm rot="5400000">
            <a:off x="6989763" y="3736975"/>
            <a:ext cx="3200400" cy="365125"/>
          </a:xfrm>
          <a:prstGeom prst="rect">
            <a:avLst/>
          </a:prstGeom>
          <a:ln>
            <a:miter/>
          </a:ln>
        </p:spPr>
        <p:txBody>
          <a:bodyPr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cs"/>
            </a:endParaRPr>
          </a:p>
        </p:txBody>
      </p:sp>
      <p:sp>
        <p:nvSpPr>
          <p:cNvPr id="15" name="灯片编号占位符 22"/>
          <p:cNvSpPr>
            <a:spLocks noGrp="1"/>
          </p:cNvSpPr>
          <p:nvPr>
            <p:ph type="sldNum" sz="quarter" idx="4"/>
          </p:nvPr>
        </p:nvSpPr>
        <p:spPr>
          <a:xfrm>
            <a:off x="8129588" y="5734050"/>
            <a:ext cx="609600" cy="520700"/>
          </a:xfrm>
          <a:prstGeom prst="rect">
            <a:avLst/>
          </a:prstGeom>
          <a:ln>
            <a:miter/>
          </a:ln>
        </p:spPr>
        <p:txBody>
          <a:bodyPr anchor="ctr"/>
          <a:lstStyle>
            <a:lvl1pPr>
              <a:defRPr dirty="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9E9B624F-5D80-430B-A249-6450733E6725}" type="slidenum">
              <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rPr>
              <a:t>‹#›</a:t>
            </a:fld>
            <a:endPar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5492474" cy="61991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3" name="日期占位符 13"/>
          <p:cNvSpPr>
            <a:spLocks noGrp="1"/>
          </p:cNvSpPr>
          <p:nvPr>
            <p:ph type="dt" sz="half" idx="2"/>
          </p:nvPr>
        </p:nvSpPr>
        <p:spPr>
          <a:xfrm rot="5400000">
            <a:off x="7587456" y="1080294"/>
            <a:ext cx="2011363" cy="384175"/>
          </a:xfrm>
          <a:prstGeom prst="rect">
            <a:avLst/>
          </a:prstGeom>
          <a:ln>
            <a:miter/>
          </a:ln>
        </p:spPr>
        <p:txBody>
          <a:bodyPr anchor="ctr"/>
          <a:lstStyle>
            <a:lvl1pPr>
              <a:defRPr dirty="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C16B50-E4C3-41CD-90BB-3C732F46F2BA}" type="datetimeFigureOut">
              <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rPr>
              <a:t>2020/7/18</a:t>
            </a:fld>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endParaRPr>
          </a:p>
        </p:txBody>
      </p:sp>
      <p:sp>
        <p:nvSpPr>
          <p:cNvPr id="14" name="页脚占位符 2"/>
          <p:cNvSpPr>
            <a:spLocks noGrp="1"/>
          </p:cNvSpPr>
          <p:nvPr>
            <p:ph type="ftr" sz="quarter" idx="3"/>
          </p:nvPr>
        </p:nvSpPr>
        <p:spPr>
          <a:xfrm rot="5400000">
            <a:off x="6989763" y="3736975"/>
            <a:ext cx="3200400" cy="365125"/>
          </a:xfrm>
          <a:prstGeom prst="rect">
            <a:avLst/>
          </a:prstGeom>
          <a:ln>
            <a:miter/>
          </a:ln>
        </p:spPr>
        <p:txBody>
          <a:bodyPr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cs"/>
            </a:endParaRPr>
          </a:p>
        </p:txBody>
      </p:sp>
      <p:sp>
        <p:nvSpPr>
          <p:cNvPr id="15" name="灯片编号占位符 22"/>
          <p:cNvSpPr>
            <a:spLocks noGrp="1"/>
          </p:cNvSpPr>
          <p:nvPr>
            <p:ph type="sldNum" sz="quarter" idx="4"/>
          </p:nvPr>
        </p:nvSpPr>
        <p:spPr>
          <a:xfrm>
            <a:off x="8129588" y="5734050"/>
            <a:ext cx="609600" cy="520700"/>
          </a:xfrm>
          <a:prstGeom prst="rect">
            <a:avLst/>
          </a:prstGeom>
          <a:ln>
            <a:miter/>
          </a:ln>
        </p:spPr>
        <p:txBody>
          <a:bodyPr anchor="ctr"/>
          <a:lstStyle>
            <a:lvl1pPr>
              <a:defRPr dirty="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83E23846-A4E8-4F10-8038-09E1010F64FB}" type="slidenum">
              <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rPr>
              <a:t>‹#›</a:t>
            </a:fld>
            <a:endPar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3" name="日期占位符 13"/>
          <p:cNvSpPr>
            <a:spLocks noGrp="1"/>
          </p:cNvSpPr>
          <p:nvPr>
            <p:ph type="dt" sz="half" idx="2"/>
          </p:nvPr>
        </p:nvSpPr>
        <p:spPr>
          <a:xfrm rot="5400000">
            <a:off x="7587456" y="1080294"/>
            <a:ext cx="2011363" cy="384175"/>
          </a:xfrm>
          <a:prstGeom prst="rect">
            <a:avLst/>
          </a:prstGeom>
          <a:ln>
            <a:miter/>
          </a:ln>
        </p:spPr>
        <p:txBody>
          <a:bodyPr anchor="ctr"/>
          <a:lstStyle>
            <a:lvl1pPr>
              <a:defRPr dirty="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8110E0-678D-4660-B905-496FC7B42F54}" type="datetimeFigureOut">
              <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rPr>
              <a:t>2020/7/18</a:t>
            </a:fld>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endParaRPr>
          </a:p>
        </p:txBody>
      </p:sp>
      <p:sp>
        <p:nvSpPr>
          <p:cNvPr id="14" name="页脚占位符 2"/>
          <p:cNvSpPr>
            <a:spLocks noGrp="1"/>
          </p:cNvSpPr>
          <p:nvPr>
            <p:ph type="ftr" sz="quarter" idx="3"/>
          </p:nvPr>
        </p:nvSpPr>
        <p:spPr>
          <a:xfrm rot="5400000">
            <a:off x="6989763" y="3736975"/>
            <a:ext cx="3200400" cy="365125"/>
          </a:xfrm>
          <a:prstGeom prst="rect">
            <a:avLst/>
          </a:prstGeom>
          <a:ln>
            <a:miter/>
          </a:ln>
        </p:spPr>
        <p:txBody>
          <a:bodyPr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cs"/>
            </a:endParaRPr>
          </a:p>
        </p:txBody>
      </p:sp>
      <p:sp>
        <p:nvSpPr>
          <p:cNvPr id="15" name="灯片编号占位符 22"/>
          <p:cNvSpPr>
            <a:spLocks noGrp="1"/>
          </p:cNvSpPr>
          <p:nvPr>
            <p:ph type="sldNum" sz="quarter" idx="4"/>
          </p:nvPr>
        </p:nvSpPr>
        <p:spPr>
          <a:xfrm>
            <a:off x="8129588" y="5734050"/>
            <a:ext cx="609600" cy="520700"/>
          </a:xfrm>
          <a:prstGeom prst="rect">
            <a:avLst/>
          </a:prstGeom>
          <a:ln>
            <a:miter/>
          </a:ln>
        </p:spPr>
        <p:txBody>
          <a:bodyPr anchor="ctr"/>
          <a:lstStyle>
            <a:lvl1pPr>
              <a:defRPr dirty="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6A72B5A-34D5-4438-9794-2EE2BAE140F6}" type="slidenum">
              <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rPr>
              <a:t>‹#›</a:t>
            </a:fld>
            <a:endPar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13" name="日期占位符 13"/>
          <p:cNvSpPr>
            <a:spLocks noGrp="1"/>
          </p:cNvSpPr>
          <p:nvPr>
            <p:ph type="dt" sz="half" idx="2"/>
          </p:nvPr>
        </p:nvSpPr>
        <p:spPr>
          <a:xfrm rot="5400000">
            <a:off x="7587456" y="1080294"/>
            <a:ext cx="2011363" cy="384175"/>
          </a:xfrm>
          <a:prstGeom prst="rect">
            <a:avLst/>
          </a:prstGeom>
          <a:ln>
            <a:miter/>
          </a:ln>
        </p:spPr>
        <p:txBody>
          <a:bodyPr anchor="ctr"/>
          <a:lstStyle>
            <a:lvl1pPr>
              <a:defRPr dirty="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BEDA083-2A15-4A16-B57B-B396E0E5AFA0}" type="datetimeFigureOut">
              <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rPr>
              <a:t>2020/7/18</a:t>
            </a:fld>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endParaRPr>
          </a:p>
        </p:txBody>
      </p:sp>
      <p:sp>
        <p:nvSpPr>
          <p:cNvPr id="14" name="页脚占位符 2"/>
          <p:cNvSpPr>
            <a:spLocks noGrp="1"/>
          </p:cNvSpPr>
          <p:nvPr>
            <p:ph type="ftr" sz="quarter" idx="3"/>
          </p:nvPr>
        </p:nvSpPr>
        <p:spPr>
          <a:xfrm rot="5400000">
            <a:off x="6989763" y="3736975"/>
            <a:ext cx="3200400" cy="365125"/>
          </a:xfrm>
          <a:prstGeom prst="rect">
            <a:avLst/>
          </a:prstGeom>
          <a:ln>
            <a:miter/>
          </a:ln>
        </p:spPr>
        <p:txBody>
          <a:bodyPr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cs"/>
            </a:endParaRPr>
          </a:p>
        </p:txBody>
      </p:sp>
      <p:sp>
        <p:nvSpPr>
          <p:cNvPr id="15" name="灯片编号占位符 22"/>
          <p:cNvSpPr>
            <a:spLocks noGrp="1"/>
          </p:cNvSpPr>
          <p:nvPr>
            <p:ph type="sldNum" sz="quarter" idx="4"/>
          </p:nvPr>
        </p:nvSpPr>
        <p:spPr>
          <a:xfrm>
            <a:off x="8129588" y="5734050"/>
            <a:ext cx="609600" cy="520700"/>
          </a:xfrm>
          <a:prstGeom prst="rect">
            <a:avLst/>
          </a:prstGeom>
          <a:ln>
            <a:miter/>
          </a:ln>
        </p:spPr>
        <p:txBody>
          <a:bodyPr anchor="ctr"/>
          <a:lstStyle>
            <a:lvl1pPr>
              <a:defRPr dirty="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01B168D-F9D2-4946-A89B-FE6F2B2836DA}" type="slidenum">
              <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rPr>
              <a:t>‹#›</a:t>
            </a:fld>
            <a:endPar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3659124" cy="48736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265676" y="1600200"/>
            <a:ext cx="3659124" cy="48736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3" name="日期占位符 13"/>
          <p:cNvSpPr>
            <a:spLocks noGrp="1"/>
          </p:cNvSpPr>
          <p:nvPr>
            <p:ph type="dt" sz="half" idx="12"/>
          </p:nvPr>
        </p:nvSpPr>
        <p:spPr>
          <a:xfrm rot="5400000">
            <a:off x="7587456" y="1080294"/>
            <a:ext cx="2011363" cy="384175"/>
          </a:xfrm>
          <a:prstGeom prst="rect">
            <a:avLst/>
          </a:prstGeom>
          <a:ln>
            <a:miter/>
          </a:ln>
        </p:spPr>
        <p:txBody>
          <a:bodyPr anchor="ctr"/>
          <a:lstStyle>
            <a:lvl1pPr>
              <a:defRPr dirty="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13F5590-BD1F-4698-ABE5-8D7CB17DCE9E}" type="datetimeFigureOut">
              <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rPr>
              <a:t>2020/7/18</a:t>
            </a:fld>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endParaRPr>
          </a:p>
        </p:txBody>
      </p:sp>
      <p:sp>
        <p:nvSpPr>
          <p:cNvPr id="14" name="页脚占位符 2"/>
          <p:cNvSpPr>
            <a:spLocks noGrp="1"/>
          </p:cNvSpPr>
          <p:nvPr>
            <p:ph type="ftr" sz="quarter" idx="3"/>
          </p:nvPr>
        </p:nvSpPr>
        <p:spPr>
          <a:xfrm rot="5400000">
            <a:off x="6989763" y="3736975"/>
            <a:ext cx="3200400" cy="365125"/>
          </a:xfrm>
          <a:prstGeom prst="rect">
            <a:avLst/>
          </a:prstGeom>
          <a:ln>
            <a:miter/>
          </a:ln>
        </p:spPr>
        <p:txBody>
          <a:bodyPr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cs"/>
            </a:endParaRPr>
          </a:p>
        </p:txBody>
      </p:sp>
      <p:sp>
        <p:nvSpPr>
          <p:cNvPr id="15" name="灯片编号占位符 22"/>
          <p:cNvSpPr>
            <a:spLocks noGrp="1"/>
          </p:cNvSpPr>
          <p:nvPr>
            <p:ph type="sldNum" sz="quarter" idx="4"/>
          </p:nvPr>
        </p:nvSpPr>
        <p:spPr>
          <a:xfrm>
            <a:off x="8129588" y="5734050"/>
            <a:ext cx="609600" cy="520700"/>
          </a:xfrm>
          <a:prstGeom prst="rect">
            <a:avLst/>
          </a:prstGeom>
          <a:ln>
            <a:miter/>
          </a:ln>
        </p:spPr>
        <p:txBody>
          <a:bodyPr anchor="ctr"/>
          <a:lstStyle>
            <a:lvl1pPr>
              <a:defRPr dirty="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1054E27D-92EE-4AAF-ACE5-838129E9C2E1}" type="slidenum">
              <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rPr>
              <a:t>‹#›</a:t>
            </a:fld>
            <a:endPar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3" name="日期占位符 13"/>
          <p:cNvSpPr>
            <a:spLocks noGrp="1"/>
          </p:cNvSpPr>
          <p:nvPr>
            <p:ph type="dt" sz="half" idx="12"/>
          </p:nvPr>
        </p:nvSpPr>
        <p:spPr>
          <a:xfrm rot="5400000">
            <a:off x="7587456" y="1080294"/>
            <a:ext cx="2011363" cy="384175"/>
          </a:xfrm>
          <a:prstGeom prst="rect">
            <a:avLst/>
          </a:prstGeom>
          <a:ln>
            <a:miter/>
          </a:ln>
        </p:spPr>
        <p:txBody>
          <a:bodyPr anchor="ctr"/>
          <a:lstStyle>
            <a:lvl1pPr>
              <a:defRPr dirty="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66F50ED-4AFE-4826-B578-2FFCF6797CB7}" type="datetimeFigureOut">
              <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rPr>
              <a:t>2020/7/18</a:t>
            </a:fld>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endParaRPr>
          </a:p>
        </p:txBody>
      </p:sp>
      <p:sp>
        <p:nvSpPr>
          <p:cNvPr id="14" name="页脚占位符 2"/>
          <p:cNvSpPr>
            <a:spLocks noGrp="1"/>
          </p:cNvSpPr>
          <p:nvPr>
            <p:ph type="ftr" sz="quarter" idx="13"/>
          </p:nvPr>
        </p:nvSpPr>
        <p:spPr>
          <a:xfrm rot="5400000">
            <a:off x="6989763" y="3736975"/>
            <a:ext cx="3200400" cy="365125"/>
          </a:xfrm>
          <a:prstGeom prst="rect">
            <a:avLst/>
          </a:prstGeom>
          <a:ln>
            <a:miter/>
          </a:ln>
        </p:spPr>
        <p:txBody>
          <a:bodyPr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cs"/>
            </a:endParaRPr>
          </a:p>
        </p:txBody>
      </p:sp>
      <p:sp>
        <p:nvSpPr>
          <p:cNvPr id="15" name="灯片编号占位符 22"/>
          <p:cNvSpPr>
            <a:spLocks noGrp="1"/>
          </p:cNvSpPr>
          <p:nvPr>
            <p:ph type="sldNum" sz="quarter" idx="14"/>
          </p:nvPr>
        </p:nvSpPr>
        <p:spPr>
          <a:xfrm>
            <a:off x="8129588" y="5734050"/>
            <a:ext cx="609600" cy="520700"/>
          </a:xfrm>
          <a:prstGeom prst="rect">
            <a:avLst/>
          </a:prstGeom>
          <a:ln>
            <a:miter/>
          </a:ln>
        </p:spPr>
        <p:txBody>
          <a:bodyPr anchor="ctr"/>
          <a:lstStyle>
            <a:lvl1pPr>
              <a:defRPr dirty="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B6582F02-351C-454B-9557-2C90528ECD97}" type="slidenum">
              <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rPr>
              <a:t>‹#›</a:t>
            </a:fld>
            <a:endPar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13" name="日期占位符 13"/>
          <p:cNvSpPr>
            <a:spLocks noGrp="1"/>
          </p:cNvSpPr>
          <p:nvPr>
            <p:ph type="dt" sz="half" idx="2"/>
          </p:nvPr>
        </p:nvSpPr>
        <p:spPr>
          <a:xfrm rot="5400000">
            <a:off x="7587456" y="1080294"/>
            <a:ext cx="2011363" cy="384175"/>
          </a:xfrm>
          <a:prstGeom prst="rect">
            <a:avLst/>
          </a:prstGeom>
          <a:ln>
            <a:miter/>
          </a:ln>
        </p:spPr>
        <p:txBody>
          <a:bodyPr anchor="ctr"/>
          <a:lstStyle>
            <a:lvl1pPr>
              <a:defRPr dirty="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204822B-781A-4C76-84A0-1C080D730C3C}" type="datetimeFigureOut">
              <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rPr>
              <a:t>2020/7/18</a:t>
            </a:fld>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endParaRPr>
          </a:p>
        </p:txBody>
      </p:sp>
      <p:sp>
        <p:nvSpPr>
          <p:cNvPr id="14" name="页脚占位符 2"/>
          <p:cNvSpPr>
            <a:spLocks noGrp="1"/>
          </p:cNvSpPr>
          <p:nvPr>
            <p:ph type="ftr" sz="quarter" idx="3"/>
          </p:nvPr>
        </p:nvSpPr>
        <p:spPr>
          <a:xfrm rot="5400000">
            <a:off x="6989763" y="3736975"/>
            <a:ext cx="3200400" cy="365125"/>
          </a:xfrm>
          <a:prstGeom prst="rect">
            <a:avLst/>
          </a:prstGeom>
          <a:ln>
            <a:miter/>
          </a:ln>
        </p:spPr>
        <p:txBody>
          <a:bodyPr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cs"/>
            </a:endParaRPr>
          </a:p>
        </p:txBody>
      </p:sp>
      <p:sp>
        <p:nvSpPr>
          <p:cNvPr id="15" name="灯片编号占位符 22"/>
          <p:cNvSpPr>
            <a:spLocks noGrp="1"/>
          </p:cNvSpPr>
          <p:nvPr>
            <p:ph type="sldNum" sz="quarter" idx="4"/>
          </p:nvPr>
        </p:nvSpPr>
        <p:spPr>
          <a:xfrm>
            <a:off x="8129588" y="5734050"/>
            <a:ext cx="609600" cy="520700"/>
          </a:xfrm>
          <a:prstGeom prst="rect">
            <a:avLst/>
          </a:prstGeom>
          <a:ln>
            <a:miter/>
          </a:ln>
        </p:spPr>
        <p:txBody>
          <a:bodyPr anchor="ctr"/>
          <a:lstStyle>
            <a:lvl1pPr>
              <a:defRPr dirty="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5A1C1AD5-3AE5-40D4-A50E-D9B5C700B887}" type="slidenum">
              <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rPr>
              <a:t>‹#›</a:t>
            </a:fld>
            <a:endPar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3" name="日期占位符 13"/>
          <p:cNvSpPr>
            <a:spLocks noGrp="1"/>
          </p:cNvSpPr>
          <p:nvPr>
            <p:ph type="dt" sz="half" idx="2"/>
          </p:nvPr>
        </p:nvSpPr>
        <p:spPr>
          <a:xfrm rot="5400000">
            <a:off x="7587456" y="1080294"/>
            <a:ext cx="2011363" cy="384175"/>
          </a:xfrm>
          <a:prstGeom prst="rect">
            <a:avLst/>
          </a:prstGeom>
          <a:ln>
            <a:miter/>
          </a:ln>
        </p:spPr>
        <p:txBody>
          <a:bodyPr anchor="ctr"/>
          <a:lstStyle>
            <a:lvl1pPr>
              <a:defRPr dirty="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AC36FA1-57A1-42F0-9560-FAEB9F2B0783}" type="datetimeFigureOut">
              <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rPr>
              <a:t>2020/7/18</a:t>
            </a:fld>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endParaRPr>
          </a:p>
        </p:txBody>
      </p:sp>
      <p:sp>
        <p:nvSpPr>
          <p:cNvPr id="14" name="页脚占位符 2"/>
          <p:cNvSpPr>
            <a:spLocks noGrp="1"/>
          </p:cNvSpPr>
          <p:nvPr>
            <p:ph type="ftr" sz="quarter" idx="3"/>
          </p:nvPr>
        </p:nvSpPr>
        <p:spPr>
          <a:xfrm rot="5400000">
            <a:off x="6989763" y="3736975"/>
            <a:ext cx="3200400" cy="365125"/>
          </a:xfrm>
          <a:prstGeom prst="rect">
            <a:avLst/>
          </a:prstGeom>
          <a:ln>
            <a:miter/>
          </a:ln>
        </p:spPr>
        <p:txBody>
          <a:bodyPr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cs"/>
            </a:endParaRPr>
          </a:p>
        </p:txBody>
      </p:sp>
      <p:sp>
        <p:nvSpPr>
          <p:cNvPr id="15" name="灯片编号占位符 22"/>
          <p:cNvSpPr>
            <a:spLocks noGrp="1"/>
          </p:cNvSpPr>
          <p:nvPr>
            <p:ph type="sldNum" sz="quarter" idx="4"/>
          </p:nvPr>
        </p:nvSpPr>
        <p:spPr>
          <a:xfrm>
            <a:off x="8129588" y="5734050"/>
            <a:ext cx="609600" cy="520700"/>
          </a:xfrm>
          <a:prstGeom prst="rect">
            <a:avLst/>
          </a:prstGeom>
          <a:ln>
            <a:miter/>
          </a:ln>
        </p:spPr>
        <p:txBody>
          <a:bodyPr anchor="ctr"/>
          <a:lstStyle>
            <a:lvl1pPr>
              <a:defRPr dirty="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63B098DC-BDC3-40CE-9501-1E848C2BFAB6}" type="slidenum">
              <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rPr>
              <a:t>‹#›</a:t>
            </a:fld>
            <a:endPar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13" name="日期占位符 13"/>
          <p:cNvSpPr>
            <a:spLocks noGrp="1"/>
          </p:cNvSpPr>
          <p:nvPr>
            <p:ph type="dt" sz="half" idx="12"/>
          </p:nvPr>
        </p:nvSpPr>
        <p:spPr>
          <a:xfrm rot="5400000">
            <a:off x="7587456" y="1080294"/>
            <a:ext cx="2011363" cy="384175"/>
          </a:xfrm>
          <a:prstGeom prst="rect">
            <a:avLst/>
          </a:prstGeom>
          <a:ln>
            <a:miter/>
          </a:ln>
        </p:spPr>
        <p:txBody>
          <a:bodyPr anchor="ctr"/>
          <a:lstStyle>
            <a:lvl1pPr>
              <a:defRPr dirty="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BFE41C6-998D-41D5-9A4B-58DB465615FA}" type="datetimeFigureOut">
              <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rPr>
              <a:t>2020/7/18</a:t>
            </a:fld>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endParaRPr>
          </a:p>
        </p:txBody>
      </p:sp>
      <p:sp>
        <p:nvSpPr>
          <p:cNvPr id="14" name="页脚占位符 2"/>
          <p:cNvSpPr>
            <a:spLocks noGrp="1"/>
          </p:cNvSpPr>
          <p:nvPr>
            <p:ph type="ftr" sz="quarter" idx="3"/>
          </p:nvPr>
        </p:nvSpPr>
        <p:spPr>
          <a:xfrm rot="5400000">
            <a:off x="6989763" y="3736975"/>
            <a:ext cx="3200400" cy="365125"/>
          </a:xfrm>
          <a:prstGeom prst="rect">
            <a:avLst/>
          </a:prstGeom>
          <a:ln>
            <a:miter/>
          </a:ln>
        </p:spPr>
        <p:txBody>
          <a:bodyPr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cs"/>
            </a:endParaRPr>
          </a:p>
        </p:txBody>
      </p:sp>
      <p:sp>
        <p:nvSpPr>
          <p:cNvPr id="15" name="灯片编号占位符 22"/>
          <p:cNvSpPr>
            <a:spLocks noGrp="1"/>
          </p:cNvSpPr>
          <p:nvPr>
            <p:ph type="sldNum" sz="quarter" idx="4"/>
          </p:nvPr>
        </p:nvSpPr>
        <p:spPr>
          <a:xfrm>
            <a:off x="8129588" y="5734050"/>
            <a:ext cx="609600" cy="520700"/>
          </a:xfrm>
          <a:prstGeom prst="rect">
            <a:avLst/>
          </a:prstGeom>
          <a:ln>
            <a:miter/>
          </a:ln>
        </p:spPr>
        <p:txBody>
          <a:bodyPr anchor="ctr"/>
          <a:lstStyle>
            <a:lvl1pPr>
              <a:defRPr dirty="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B4A3F4B7-F66A-4485-82AC-E731ACE64305}" type="slidenum">
              <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rPr>
              <a:t>‹#›</a:t>
            </a:fld>
            <a:endPar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13" name="日期占位符 13"/>
          <p:cNvSpPr>
            <a:spLocks noGrp="1"/>
          </p:cNvSpPr>
          <p:nvPr>
            <p:ph type="dt" sz="half" idx="12"/>
          </p:nvPr>
        </p:nvSpPr>
        <p:spPr>
          <a:xfrm rot="5400000">
            <a:off x="7587456" y="1080294"/>
            <a:ext cx="2011363" cy="384175"/>
          </a:xfrm>
          <a:prstGeom prst="rect">
            <a:avLst/>
          </a:prstGeom>
          <a:ln>
            <a:miter/>
          </a:ln>
        </p:spPr>
        <p:txBody>
          <a:bodyPr anchor="ctr"/>
          <a:lstStyle>
            <a:lvl1pPr>
              <a:defRPr dirty="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F06B05F-5581-431E-ADEC-C36858FDB6ED}" type="datetimeFigureOut">
              <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rPr>
              <a:t>2020/7/18</a:t>
            </a:fld>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endParaRPr>
          </a:p>
        </p:txBody>
      </p:sp>
      <p:sp>
        <p:nvSpPr>
          <p:cNvPr id="14" name="页脚占位符 2"/>
          <p:cNvSpPr>
            <a:spLocks noGrp="1"/>
          </p:cNvSpPr>
          <p:nvPr>
            <p:ph type="ftr" sz="quarter" idx="3"/>
          </p:nvPr>
        </p:nvSpPr>
        <p:spPr>
          <a:xfrm rot="5400000">
            <a:off x="6989763" y="3736975"/>
            <a:ext cx="3200400" cy="365125"/>
          </a:xfrm>
          <a:prstGeom prst="rect">
            <a:avLst/>
          </a:prstGeom>
          <a:ln>
            <a:miter/>
          </a:ln>
        </p:spPr>
        <p:txBody>
          <a:bodyPr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cs"/>
            </a:endParaRPr>
          </a:p>
        </p:txBody>
      </p:sp>
      <p:sp>
        <p:nvSpPr>
          <p:cNvPr id="15" name="灯片编号占位符 22"/>
          <p:cNvSpPr>
            <a:spLocks noGrp="1"/>
          </p:cNvSpPr>
          <p:nvPr>
            <p:ph type="sldNum" sz="quarter" idx="4"/>
          </p:nvPr>
        </p:nvSpPr>
        <p:spPr>
          <a:xfrm>
            <a:off x="8129588" y="5734050"/>
            <a:ext cx="609600" cy="520700"/>
          </a:xfrm>
          <a:prstGeom prst="rect">
            <a:avLst/>
          </a:prstGeom>
          <a:ln>
            <a:miter/>
          </a:ln>
        </p:spPr>
        <p:txBody>
          <a:bodyPr anchor="ctr"/>
          <a:lstStyle>
            <a:lvl1pPr>
              <a:defRPr dirty="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91791A4A-A28E-4E67-8BC9-3C2893B54ED4}" type="slidenum">
              <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rPr>
              <a:t>‹#›</a:t>
            </a:fld>
            <a:endPar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直接连接符 15"/>
          <p:cNvSpPr/>
          <p:nvPr/>
        </p:nvSpPr>
        <p:spPr>
          <a:xfrm>
            <a:off x="8763000" y="0"/>
            <a:ext cx="0" cy="6858000"/>
          </a:xfrm>
          <a:prstGeom prst="line">
            <a:avLst/>
          </a:prstGeom>
          <a:ln w="38100" cap="flat" cmpd="sng">
            <a:solidFill>
              <a:srgbClr val="FEC3AE">
                <a:alpha val="89803"/>
              </a:srgbClr>
            </a:solidFill>
            <a:prstDash val="solid"/>
            <a:headEnd type="none" w="med" len="med"/>
            <a:tailEnd type="none" w="med" len="med"/>
          </a:ln>
        </p:spPr>
      </p:sp>
      <p:sp>
        <p:nvSpPr>
          <p:cNvPr id="1027" name="标题占位符 21"/>
          <p:cNvSpPr>
            <a:spLocks noGrp="1"/>
          </p:cNvSpPr>
          <p:nvPr>
            <p:ph type="title"/>
          </p:nvPr>
        </p:nvSpPr>
        <p:spPr>
          <a:xfrm>
            <a:off x="457200" y="274638"/>
            <a:ext cx="7467600" cy="1143000"/>
          </a:xfrm>
          <a:prstGeom prst="rect">
            <a:avLst/>
          </a:prstGeom>
          <a:noFill/>
          <a:ln w="9525">
            <a:noFill/>
          </a:ln>
        </p:spPr>
        <p:txBody>
          <a:bodyPr anchor="b"/>
          <a:lstStyle/>
          <a:p>
            <a:pPr lvl="0"/>
            <a:r>
              <a:rPr lang="zh-CN" altLang="en-US" dirty="0"/>
              <a:t>单击此处编辑母版标题样式</a:t>
            </a:r>
          </a:p>
        </p:txBody>
      </p:sp>
      <p:sp>
        <p:nvSpPr>
          <p:cNvPr id="1028" name="文本占位符 12"/>
          <p:cNvSpPr>
            <a:spLocks noGrp="1"/>
          </p:cNvSpPr>
          <p:nvPr>
            <p:ph type="body"/>
          </p:nvPr>
        </p:nvSpPr>
        <p:spPr>
          <a:xfrm>
            <a:off x="457200" y="1600200"/>
            <a:ext cx="7467600" cy="487362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9" name="日期占位符 13"/>
          <p:cNvSpPr>
            <a:spLocks noGrp="1"/>
          </p:cNvSpPr>
          <p:nvPr>
            <p:ph type="dt" sz="half" idx="2"/>
          </p:nvPr>
        </p:nvSpPr>
        <p:spPr>
          <a:xfrm rot="5400000">
            <a:off x="7587456" y="1080294"/>
            <a:ext cx="2011363" cy="384175"/>
          </a:xfrm>
          <a:prstGeom prst="rect">
            <a:avLst/>
          </a:prstGeom>
          <a:noFill/>
          <a:ln w="9525">
            <a:noFill/>
            <a:miter/>
          </a:ln>
        </p:spPr>
        <p:txBody>
          <a:bodyPr anchor="ctr"/>
          <a:lstStyle>
            <a:lvl1pPr algn="r" eaLnBrk="1" hangingPunct="1">
              <a:buFont typeface="Arial" panose="020B0604020202020204" pitchFamily="34" charset="0"/>
              <a:buNone/>
              <a:defRPr sz="1200" noProof="1" dirty="0">
                <a:solidFill>
                  <a:schemeClr val="tx2"/>
                </a:solidFill>
                <a:latin typeface="Century Schoolbook" panose="02040604050505020304" pitchFamily="18" charset="0"/>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C508AFC-8EA4-43D9-AEF4-C56C7AFFCA3D}" type="datetimeFigureOut">
              <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rPr>
              <a:t>2020/7/18</a:t>
            </a:fld>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ea"/>
            </a:endParaRPr>
          </a:p>
        </p:txBody>
      </p:sp>
      <p:sp>
        <p:nvSpPr>
          <p:cNvPr id="1030" name="页脚占位符 2"/>
          <p:cNvSpPr>
            <a:spLocks noGrp="1"/>
          </p:cNvSpPr>
          <p:nvPr>
            <p:ph type="ftr" sz="quarter" idx="3"/>
          </p:nvPr>
        </p:nvSpPr>
        <p:spPr>
          <a:xfrm rot="5400000">
            <a:off x="6989763" y="3736975"/>
            <a:ext cx="3200400" cy="365125"/>
          </a:xfrm>
          <a:prstGeom prst="rect">
            <a:avLst/>
          </a:prstGeom>
          <a:noFill/>
          <a:ln w="9525">
            <a:noFill/>
            <a:miter/>
          </a:ln>
        </p:spPr>
        <p:txBody>
          <a:bodyPr anchor="ctr"/>
          <a:lstStyle>
            <a:lvl1pPr eaLnBrk="1" hangingPunct="1">
              <a:buFont typeface="Arial" panose="020B0604020202020204" pitchFamily="34" charset="0"/>
              <a:buNone/>
              <a:defRPr sz="1200" noProof="1">
                <a:solidFill>
                  <a:schemeClr val="tx2"/>
                </a:solidFill>
                <a:latin typeface="Century Schoolbook" panose="020406040505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Century Schoolbook" panose="02040604050505020304" pitchFamily="18" charset="0"/>
              <a:ea typeface="宋体" panose="02010600030101010101" pitchFamily="2" charset="-122"/>
              <a:cs typeface="+mn-cs"/>
            </a:endParaRPr>
          </a:p>
        </p:txBody>
      </p:sp>
      <p:sp>
        <p:nvSpPr>
          <p:cNvPr id="1031" name="直接连接符 6"/>
          <p:cNvSpPr/>
          <p:nvPr/>
        </p:nvSpPr>
        <p:spPr>
          <a:xfrm>
            <a:off x="76200" y="0"/>
            <a:ext cx="0" cy="6858000"/>
          </a:xfrm>
          <a:prstGeom prst="line">
            <a:avLst/>
          </a:prstGeom>
          <a:ln w="57150" cap="flat" cmpd="thickThin">
            <a:solidFill>
              <a:srgbClr val="FEC3AE"/>
            </a:solidFill>
            <a:prstDash val="solid"/>
            <a:headEnd type="none" w="med" len="med"/>
            <a:tailEnd type="none" w="med" len="med"/>
          </a:ln>
        </p:spPr>
      </p:sp>
      <p:sp>
        <p:nvSpPr>
          <p:cNvPr id="1032" name="直接连接符 8"/>
          <p:cNvSpPr/>
          <p:nvPr/>
        </p:nvSpPr>
        <p:spPr>
          <a:xfrm>
            <a:off x="8991600" y="0"/>
            <a:ext cx="0" cy="6858000"/>
          </a:xfrm>
          <a:prstGeom prst="line">
            <a:avLst/>
          </a:prstGeom>
          <a:ln w="19050" cap="flat" cmpd="sng">
            <a:solidFill>
              <a:schemeClr val="accent1"/>
            </a:solidFill>
            <a:prstDash val="solid"/>
            <a:headEnd type="none" w="med" len="med"/>
            <a:tailEnd type="none" w="med" len="med"/>
          </a:ln>
        </p:spPr>
      </p:sp>
      <p:sp>
        <p:nvSpPr>
          <p:cNvPr id="1033" name="矩形 9"/>
          <p:cNvSpPr>
            <a:spLocks noChangeArrowheads="1"/>
          </p:cNvSpPr>
          <p:nvPr/>
        </p:nvSpPr>
        <p:spPr bwMode="auto">
          <a:xfrm>
            <a:off x="8839200" y="0"/>
            <a:ext cx="304800" cy="6858000"/>
          </a:xfrm>
          <a:prstGeom prst="rect">
            <a:avLst/>
          </a:prstGeom>
          <a:solidFill>
            <a:srgbClr val="FEC3AE">
              <a:alpha val="8705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Century Schoolbook" panose="02040604050505020304" pitchFamily="18" charset="0"/>
              <a:ea typeface="宋体" panose="02010600030101010101" pitchFamily="2" charset="-122"/>
              <a:cs typeface="+mn-cs"/>
            </a:endParaRPr>
          </a:p>
        </p:txBody>
      </p:sp>
      <p:sp>
        <p:nvSpPr>
          <p:cNvPr id="1034" name="直接连接符 10"/>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1035" name="椭圆 11"/>
          <p:cNvSpPr>
            <a:spLocks noChangeArrowheads="1"/>
          </p:cNvSpPr>
          <p:nvPr/>
        </p:nvSpPr>
        <p:spPr bwMode="auto">
          <a:xfrm>
            <a:off x="8156575" y="5715000"/>
            <a:ext cx="549275" cy="549275"/>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Century Schoolbook" panose="02040604050505020304" pitchFamily="18" charset="0"/>
              <a:ea typeface="宋体" panose="02010600030101010101" pitchFamily="2" charset="-122"/>
              <a:cs typeface="+mn-cs"/>
            </a:endParaRPr>
          </a:p>
        </p:txBody>
      </p:sp>
      <p:sp>
        <p:nvSpPr>
          <p:cNvPr id="1036" name="灯片编号占位符 22"/>
          <p:cNvSpPr>
            <a:spLocks noGrp="1"/>
          </p:cNvSpPr>
          <p:nvPr>
            <p:ph type="sldNum" sz="quarter" idx="4"/>
          </p:nvPr>
        </p:nvSpPr>
        <p:spPr>
          <a:xfrm>
            <a:off x="8129588" y="5734050"/>
            <a:ext cx="609600" cy="520700"/>
          </a:xfrm>
          <a:prstGeom prst="rect">
            <a:avLst/>
          </a:prstGeom>
          <a:noFill/>
          <a:ln w="9525">
            <a:noFill/>
            <a:miter/>
          </a:ln>
        </p:spPr>
        <p:txBody>
          <a:bodyPr anchor="ctr"/>
          <a:lstStyle>
            <a:lvl1pPr algn="ctr" eaLnBrk="1" hangingPunct="1">
              <a:buFont typeface="Arial" panose="020B0604020202020204" pitchFamily="34" charset="0"/>
              <a:buNone/>
              <a:defRPr sz="1400" b="1" noProof="1" dirty="0">
                <a:solidFill>
                  <a:srgbClr val="FFFFFF"/>
                </a:solidFill>
                <a:latin typeface="Century Schoolbook" panose="02040604050505020304" pitchFamily="18" charset="0"/>
                <a:ea typeface="宋体" panose="02010600030101010101" pitchFamily="2" charset="-122"/>
                <a:cs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9B2768A3-C665-474D-8C38-42DF81D8282F}" type="slidenum">
              <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ea"/>
              </a:rPr>
              <a:t>‹#›</a:t>
            </a:fld>
            <a:endParaRPr kumimoji="0" lang="zh-CN" altLang="en-US" sz="1400" b="1" i="0" u="none" strike="noStrike" kern="1200" cap="none" spc="0" normalizeH="0" baseline="0" noProof="1">
              <a:ln>
                <a:noFill/>
              </a:ln>
              <a:solidFill>
                <a:srgbClr val="FFFFFF"/>
              </a:solidFill>
              <a:effectLst/>
              <a:uLnTx/>
              <a:uFillTx/>
              <a:latin typeface="Century Schoolbook" panose="020406040505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0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0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000">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000">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000">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000">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000">
          <a:solidFill>
            <a:schemeClr val="tx2"/>
          </a:solidFill>
          <a:latin typeface="Arial" panose="020B0604020202020204" pitchFamily="34" charset="0"/>
          <a:ea typeface="宋体" panose="0201060003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lvl="1" indent="-273050" algn="l" rtl="0" eaLnBrk="0" fontAlgn="base" hangingPunct="0">
        <a:spcBef>
          <a:spcPct val="20000"/>
        </a:spcBef>
        <a:spcAft>
          <a:spcPct val="0"/>
        </a:spcAft>
        <a:buClr>
          <a:schemeClr val="accent1"/>
        </a:buClr>
        <a:buSzPct val="80000"/>
        <a:buFont typeface="Wingdings" panose="05000000000000000000" pitchFamily="2" charset="2"/>
        <a:buChar char=""/>
        <a:defRPr sz="2100" kern="1200">
          <a:solidFill>
            <a:schemeClr val="tx1"/>
          </a:solidFill>
          <a:latin typeface="+mn-lt"/>
          <a:ea typeface="+mn-ea"/>
          <a:cs typeface="+mn-cs"/>
        </a:defRPr>
      </a:lvl2pPr>
      <a:lvl3pPr marL="914400" lvl="2"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lvl="3"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lvl="4" indent="-182880" algn="l" rtl="0" eaLnBrk="0" fontAlgn="base" hangingPunct="0">
        <a:spcBef>
          <a:spcPct val="20000"/>
        </a:spcBef>
        <a:spcAft>
          <a:spcPct val="0"/>
        </a:spcAft>
        <a:buClr>
          <a:srgbClr val="BDCAE9"/>
        </a:buClr>
        <a:buSzPct val="68000"/>
        <a:buFont typeface="Wingdings" panose="05000000000000000000" pitchFamily="2" charset="2"/>
        <a:buChar char=""/>
        <a:defRPr sz="16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rgbClr val="BDCAE9"/>
        </a:buClr>
        <a:buSzPct val="68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rgbClr val="BDCAE9"/>
        </a:buClr>
        <a:buSzPct val="68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rgbClr val="BDCAE9"/>
        </a:buClr>
        <a:buSzPct val="68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rgbClr val="BDCAE9"/>
        </a:buClr>
        <a:buSzPct val="68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image" Target="../media/image20.emf"/><Relationship Id="rId21" Type="http://schemas.openxmlformats.org/officeDocument/2006/relationships/image" Target="../media/image11.wmf"/><Relationship Id="rId34" Type="http://schemas.openxmlformats.org/officeDocument/2006/relationships/oleObject" Target="../embeddings/oleObject16.bin"/><Relationship Id="rId7" Type="http://schemas.openxmlformats.org/officeDocument/2006/relationships/image" Target="../media/image4.wmf"/><Relationship Id="rId12" Type="http://schemas.openxmlformats.org/officeDocument/2006/relationships/oleObject" Target="../embeddings/oleObject5.bin"/><Relationship Id="rId17" Type="http://schemas.openxmlformats.org/officeDocument/2006/relationships/image" Target="../media/image9.wmf"/><Relationship Id="rId25" Type="http://schemas.openxmlformats.org/officeDocument/2006/relationships/image" Target="../media/image13.wmf"/><Relationship Id="rId33" Type="http://schemas.openxmlformats.org/officeDocument/2006/relationships/image" Target="../media/image17.wmf"/><Relationship Id="rId2" Type="http://schemas.openxmlformats.org/officeDocument/2006/relationships/slideLayout" Target="../slideLayouts/slideLayout7.xml"/><Relationship Id="rId16" Type="http://schemas.openxmlformats.org/officeDocument/2006/relationships/oleObject" Target="../embeddings/oleObject7.bin"/><Relationship Id="rId20" Type="http://schemas.openxmlformats.org/officeDocument/2006/relationships/oleObject" Target="../embeddings/oleObject9.bin"/><Relationship Id="rId29" Type="http://schemas.openxmlformats.org/officeDocument/2006/relationships/image" Target="../media/image15.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24" Type="http://schemas.openxmlformats.org/officeDocument/2006/relationships/oleObject" Target="../embeddings/oleObject11.bin"/><Relationship Id="rId32" Type="http://schemas.openxmlformats.org/officeDocument/2006/relationships/oleObject" Target="../embeddings/oleObject15.bin"/><Relationship Id="rId37" Type="http://schemas.openxmlformats.org/officeDocument/2006/relationships/image" Target="../media/image19.wmf"/><Relationship Id="rId5" Type="http://schemas.openxmlformats.org/officeDocument/2006/relationships/image" Target="../media/image3.wmf"/><Relationship Id="rId15" Type="http://schemas.openxmlformats.org/officeDocument/2006/relationships/image" Target="../media/image8.wmf"/><Relationship Id="rId23" Type="http://schemas.openxmlformats.org/officeDocument/2006/relationships/image" Target="../media/image12.wmf"/><Relationship Id="rId28" Type="http://schemas.openxmlformats.org/officeDocument/2006/relationships/oleObject" Target="../embeddings/oleObject13.bin"/><Relationship Id="rId36" Type="http://schemas.openxmlformats.org/officeDocument/2006/relationships/oleObject" Target="../embeddings/oleObject17.bin"/><Relationship Id="rId10" Type="http://schemas.openxmlformats.org/officeDocument/2006/relationships/oleObject" Target="../embeddings/oleObject4.bin"/><Relationship Id="rId19" Type="http://schemas.openxmlformats.org/officeDocument/2006/relationships/image" Target="../media/image10.wmf"/><Relationship Id="rId31" Type="http://schemas.openxmlformats.org/officeDocument/2006/relationships/image" Target="../media/image16.wmf"/><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4.wmf"/><Relationship Id="rId30" Type="http://schemas.openxmlformats.org/officeDocument/2006/relationships/oleObject" Target="../embeddings/oleObject14.bin"/><Relationship Id="rId35" Type="http://schemas.openxmlformats.org/officeDocument/2006/relationships/image" Target="../media/image1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ctrTitle" idx="4294967295"/>
          </p:nvPr>
        </p:nvSpPr>
        <p:spPr>
          <a:xfrm>
            <a:off x="-746125" y="974725"/>
            <a:ext cx="7416800" cy="576263"/>
          </a:xfrm>
        </p:spPr>
        <p:txBody>
          <a:bodyPr vert="horz" wrap="square" lIns="91440" tIns="45720" rIns="91440" bIns="45720" anchor="b"/>
          <a:lstStyle>
            <a:lvl1pPr lvl="0">
              <a:buClrTx/>
              <a:buSzTx/>
              <a:buFontTx/>
              <a:defRPr/>
            </a:lvl1pPr>
          </a:lstStyle>
          <a:p>
            <a:pPr lvl="0" algn="ctr" eaLnBrk="1" hangingPunct="1"/>
            <a:r>
              <a:rPr lang="zh-CN" altLang="en-US" sz="3200" b="1" dirty="0">
                <a:solidFill>
                  <a:schemeClr val="tx1"/>
                </a:solidFill>
                <a:latin typeface="微软雅黑" panose="020B0503020204020204" pitchFamily="34" charset="-122"/>
                <a:ea typeface="微软雅黑" panose="020B0503020204020204" pitchFamily="34" charset="-122"/>
              </a:rPr>
              <a:t>移位寄存器及其应用</a:t>
            </a:r>
          </a:p>
        </p:txBody>
      </p:sp>
      <p:sp>
        <p:nvSpPr>
          <p:cNvPr id="13315" name="副标题 2"/>
          <p:cNvSpPr>
            <a:spLocks noGrp="1"/>
          </p:cNvSpPr>
          <p:nvPr>
            <p:ph type="subTitle" idx="4294967295"/>
          </p:nvPr>
        </p:nvSpPr>
        <p:spPr>
          <a:xfrm>
            <a:off x="2416175" y="2017713"/>
            <a:ext cx="3817938" cy="3305175"/>
          </a:xfrm>
        </p:spPr>
        <p:txBody>
          <a:bodyPr vert="horz" wrap="square" lIns="91440" tIns="45720" rIns="91440" bIns="45720" anchor="t"/>
          <a:lstStyle>
            <a:lvl1pPr marL="0" lvl="0" indent="0" algn="ctr">
              <a:buClr>
                <a:schemeClr val="accent1"/>
              </a:buClr>
              <a:buSzPct val="70000"/>
              <a:buFont typeface="Wingdings" panose="05000000000000000000" pitchFamily="2" charset="2"/>
              <a:buNone/>
              <a:defRPr/>
            </a:lvl1pPr>
            <a:lvl2pPr marL="367030" lvl="1" indent="0" algn="ctr">
              <a:buClr>
                <a:schemeClr val="accent1"/>
              </a:buClr>
              <a:buSzPct val="80000"/>
              <a:buFont typeface="Wingdings" panose="05000000000000000000" pitchFamily="2" charset="2"/>
              <a:buNone/>
              <a:defRPr/>
            </a:lvl2pPr>
            <a:lvl3pPr marL="732155" lvl="2" indent="0" algn="ctr">
              <a:buClr>
                <a:srgbClr val="E0752F"/>
              </a:buClr>
              <a:buSzPct val="60000"/>
              <a:buFont typeface="Wingdings" panose="05000000000000000000" pitchFamily="2" charset="2"/>
              <a:buNone/>
              <a:defRPr/>
            </a:lvl3pPr>
            <a:lvl4pPr marL="1005205" lvl="3" indent="0" algn="ctr">
              <a:buClr>
                <a:srgbClr val="FEC3AE"/>
              </a:buClr>
              <a:buSzPct val="60000"/>
              <a:buFont typeface="Wingdings" panose="05000000000000000000" pitchFamily="2" charset="2"/>
              <a:buNone/>
              <a:defRPr/>
            </a:lvl4pPr>
            <a:lvl5pPr marL="1279525" lvl="4" indent="0" algn="ctr">
              <a:buClr>
                <a:srgbClr val="BDCAE9"/>
              </a:buClr>
              <a:buSzPct val="68000"/>
              <a:buFont typeface="Wingdings" panose="05000000000000000000" pitchFamily="2" charset="2"/>
              <a:buNone/>
              <a:defRPr/>
            </a:lvl5pPr>
          </a:lstStyle>
          <a:p>
            <a:pPr lvl="0" algn="l" eaLnBrk="1" hangingPunct="1">
              <a:lnSpc>
                <a:spcPct val="150000"/>
              </a:lnSpc>
            </a:pPr>
            <a:r>
              <a:rPr lang="zh-CN" altLang="en-US" dirty="0">
                <a:latin typeface="微软雅黑" panose="020B0503020204020204" pitchFamily="34" charset="-122"/>
                <a:ea typeface="微软雅黑" panose="020B0503020204020204" pitchFamily="34" charset="-122"/>
              </a:rPr>
              <a:t>一、实验目的</a:t>
            </a:r>
            <a:endParaRPr lang="en-US" altLang="zh-CN" dirty="0">
              <a:latin typeface="微软雅黑" panose="020B0503020204020204" pitchFamily="34" charset="-122"/>
              <a:ea typeface="微软雅黑" panose="020B0503020204020204" pitchFamily="34" charset="-122"/>
            </a:endParaRPr>
          </a:p>
          <a:p>
            <a:pPr lvl="0" algn="l" eaLnBrk="1" hangingPunct="1">
              <a:lnSpc>
                <a:spcPct val="150000"/>
              </a:lnSpc>
            </a:pPr>
            <a:r>
              <a:rPr lang="zh-CN" altLang="en-US" dirty="0">
                <a:latin typeface="微软雅黑" panose="020B0503020204020204" pitchFamily="34" charset="-122"/>
                <a:ea typeface="微软雅黑" panose="020B0503020204020204" pitchFamily="34" charset="-122"/>
              </a:rPr>
              <a:t>二、实验原理</a:t>
            </a:r>
            <a:endParaRPr lang="en-US" altLang="zh-CN" dirty="0">
              <a:latin typeface="微软雅黑" panose="020B0503020204020204" pitchFamily="34" charset="-122"/>
              <a:ea typeface="微软雅黑" panose="020B0503020204020204" pitchFamily="34" charset="-122"/>
            </a:endParaRPr>
          </a:p>
          <a:p>
            <a:pPr lvl="0" algn="l" eaLnBrk="1" hangingPunct="1">
              <a:lnSpc>
                <a:spcPct val="150000"/>
              </a:lnSpc>
            </a:pPr>
            <a:r>
              <a:rPr lang="zh-CN" altLang="en-US" dirty="0">
                <a:latin typeface="微软雅黑" panose="020B0503020204020204" pitchFamily="34" charset="-122"/>
                <a:ea typeface="微软雅黑" panose="020B0503020204020204" pitchFamily="34" charset="-122"/>
              </a:rPr>
              <a:t>三、实验器件</a:t>
            </a:r>
            <a:endParaRPr lang="en-US" altLang="zh-CN" dirty="0">
              <a:latin typeface="微软雅黑" panose="020B0503020204020204" pitchFamily="34" charset="-122"/>
              <a:ea typeface="微软雅黑" panose="020B0503020204020204" pitchFamily="34" charset="-122"/>
            </a:endParaRPr>
          </a:p>
          <a:p>
            <a:pPr lvl="0" algn="l" eaLnBrk="1" hangingPunct="1">
              <a:lnSpc>
                <a:spcPct val="150000"/>
              </a:lnSpc>
            </a:pPr>
            <a:r>
              <a:rPr lang="zh-CN" altLang="en-US" dirty="0">
                <a:latin typeface="微软雅黑" panose="020B0503020204020204" pitchFamily="34" charset="-122"/>
                <a:ea typeface="微软雅黑" panose="020B0503020204020204" pitchFamily="34" charset="-122"/>
              </a:rPr>
              <a:t>四、实验内容及思考题</a:t>
            </a:r>
          </a:p>
        </p:txBody>
      </p:sp>
      <p:cxnSp>
        <p:nvCxnSpPr>
          <p:cNvPr id="3" name="直接连接符 2"/>
          <p:cNvCxnSpPr/>
          <p:nvPr/>
        </p:nvCxnSpPr>
        <p:spPr>
          <a:xfrm flipV="1">
            <a:off x="0" y="1562100"/>
            <a:ext cx="4830763"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91185" y="683895"/>
            <a:ext cx="7828280" cy="52768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49"/>
          <p:cNvPicPr>
            <a:picLocks noChangeAspect="1"/>
          </p:cNvPicPr>
          <p:nvPr/>
        </p:nvPicPr>
        <p:blipFill>
          <a:blip r:embed="rId2"/>
          <a:stretch>
            <a:fillRect/>
          </a:stretch>
        </p:blipFill>
        <p:spPr>
          <a:xfrm>
            <a:off x="1535113" y="2063750"/>
            <a:ext cx="5159375" cy="1730375"/>
          </a:xfrm>
          <a:prstGeom prst="rect">
            <a:avLst/>
          </a:prstGeom>
          <a:noFill/>
          <a:ln w="9525">
            <a:noFill/>
          </a:ln>
        </p:spPr>
      </p:pic>
      <p:sp>
        <p:nvSpPr>
          <p:cNvPr id="21507" name="文本框 1"/>
          <p:cNvSpPr txBox="1"/>
          <p:nvPr/>
        </p:nvSpPr>
        <p:spPr>
          <a:xfrm>
            <a:off x="828675" y="862013"/>
            <a:ext cx="6883400" cy="1339850"/>
          </a:xfrm>
          <a:prstGeom prst="rect">
            <a:avLst/>
          </a:prstGeom>
          <a:noFill/>
          <a:ln w="9525">
            <a:noFill/>
          </a:ln>
        </p:spPr>
        <p:txBody>
          <a:bodyPr>
            <a:spAutoFit/>
          </a:bodyPr>
          <a:lstStyle/>
          <a:p>
            <a:pPr indent="266700" eaLnBrk="1" hangingPunct="1">
              <a:lnSpc>
                <a:spcPct val="1500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数字电子电路中的自启动：数字电路中的状态机在上电时，无论它处于什么初始状态，都会自动经过有限次的跳变后，最终进入设定的状态中。具有这种功能的电路，就叫做自启动电路。</a:t>
            </a:r>
          </a:p>
        </p:txBody>
      </p:sp>
      <p:sp>
        <p:nvSpPr>
          <p:cNvPr id="21508" name="文本框 2"/>
          <p:cNvSpPr txBox="1"/>
          <p:nvPr/>
        </p:nvSpPr>
        <p:spPr>
          <a:xfrm>
            <a:off x="828675" y="401638"/>
            <a:ext cx="2544763" cy="460375"/>
          </a:xfrm>
          <a:prstGeom prst="rect">
            <a:avLst/>
          </a:prstGeom>
          <a:noFill/>
          <a:ln w="9525">
            <a:noFill/>
          </a:ln>
        </p:spPr>
        <p:txBody>
          <a:bodyPr>
            <a:spAutoFit/>
          </a:bodyPr>
          <a:lstStyle/>
          <a:p>
            <a:pPr eaLnBrk="1" hangingPunct="1">
              <a:buFont typeface="Arial" panose="020B0604020202020204" pitchFamily="34" charset="0"/>
            </a:pPr>
            <a:r>
              <a:rPr lang="zh-CN" altLang="en-US" sz="2400" dirty="0">
                <a:latin typeface="微软雅黑" panose="020B0503020204020204" pitchFamily="34" charset="-122"/>
                <a:ea typeface="微软雅黑" panose="020B0503020204020204" pitchFamily="34" charset="-122"/>
              </a:rPr>
              <a:t>自启动</a:t>
            </a:r>
          </a:p>
        </p:txBody>
      </p:sp>
      <p:sp>
        <p:nvSpPr>
          <p:cNvPr id="51" name="文本框 50"/>
          <p:cNvSpPr txBox="1"/>
          <p:nvPr/>
        </p:nvSpPr>
        <p:spPr>
          <a:xfrm>
            <a:off x="828675" y="3627438"/>
            <a:ext cx="6883400" cy="458787"/>
          </a:xfrm>
          <a:prstGeom prst="rect">
            <a:avLst/>
          </a:prstGeom>
          <a:noFill/>
          <a:ln w="9525">
            <a:noFill/>
          </a:ln>
        </p:spPr>
        <p:txBody>
          <a:bodyPr wrap="square">
            <a:spAutoFit/>
          </a:bodyPr>
          <a:lstStyle/>
          <a:p>
            <a:pPr eaLnBrk="1" hangingPunct="1">
              <a:lnSpc>
                <a:spcPct val="1500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例：把初态置为</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Q</a:t>
            </a:r>
            <a:r>
              <a:rPr lang="en-US" altLang="zh-CN" sz="1200" dirty="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-Q</a:t>
            </a:r>
            <a:r>
              <a:rPr lang="en-US" altLang="zh-CN" sz="1200" dirty="0">
                <a:latin typeface="微软雅黑" panose="020B0503020204020204" pitchFamily="34" charset="-122"/>
                <a:ea typeface="微软雅黑" panose="020B0503020204020204" pitchFamily="34" charset="-122"/>
              </a:rPr>
              <a:t>0 </a:t>
            </a:r>
            <a:r>
              <a:rPr lang="en-US" altLang="zh-CN" dirty="0">
                <a:latin typeface="微软雅黑" panose="020B0503020204020204" pitchFamily="34" charset="-122"/>
                <a:ea typeface="微软雅黑" panose="020B0503020204020204" pitchFamily="34" charset="-122"/>
              </a:rPr>
              <a:t>: 1100</a:t>
            </a:r>
            <a:r>
              <a:rPr lang="zh-CN" altLang="en-US" dirty="0">
                <a:latin typeface="微软雅黑" panose="020B0503020204020204" pitchFamily="34" charset="-122"/>
                <a:ea typeface="微软雅黑" panose="020B0503020204020204" pitchFamily="34" charset="-122"/>
              </a:rPr>
              <a:t>）</a:t>
            </a:r>
          </a:p>
        </p:txBody>
      </p:sp>
      <p:sp>
        <p:nvSpPr>
          <p:cNvPr id="52" name="椭圆 51"/>
          <p:cNvSpPr/>
          <p:nvPr/>
        </p:nvSpPr>
        <p:spPr>
          <a:xfrm>
            <a:off x="3614738" y="4295775"/>
            <a:ext cx="750888" cy="525463"/>
          </a:xfrm>
          <a:prstGeom prst="ellipse">
            <a:avLst/>
          </a:prstGeom>
          <a:solidFill>
            <a:schemeClr val="accent1">
              <a:alpha val="5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3" name="文本框 52"/>
          <p:cNvSpPr txBox="1"/>
          <p:nvPr/>
        </p:nvSpPr>
        <p:spPr>
          <a:xfrm>
            <a:off x="3770313" y="4365625"/>
            <a:ext cx="439737" cy="368300"/>
          </a:xfrm>
          <a:prstGeom prst="rect">
            <a:avLst/>
          </a:prstGeom>
          <a:noFill/>
          <a:ln w="9525">
            <a:noFill/>
          </a:ln>
        </p:spPr>
        <p:txBody>
          <a:bodyPr>
            <a:spAutoFit/>
          </a:bodyPr>
          <a:lstStyle/>
          <a:p>
            <a:pPr eaLnBrk="1" hangingPunct="1">
              <a:buFont typeface="Arial" panose="020B0604020202020204" pitchFamily="34" charset="0"/>
            </a:pPr>
            <a:r>
              <a:rPr lang="en-US" altLang="zh-CN" b="1" dirty="0">
                <a:latin typeface="Arial" panose="020B0604020202020204" pitchFamily="34" charset="0"/>
              </a:rPr>
              <a:t>12</a:t>
            </a:r>
            <a:endParaRPr lang="zh-CN" altLang="en-US" b="1" dirty="0">
              <a:latin typeface="Arial" panose="020B0604020202020204" pitchFamily="34" charset="0"/>
            </a:endParaRPr>
          </a:p>
        </p:txBody>
      </p:sp>
      <p:sp>
        <p:nvSpPr>
          <p:cNvPr id="54" name="右箭头 53"/>
          <p:cNvSpPr/>
          <p:nvPr/>
        </p:nvSpPr>
        <p:spPr>
          <a:xfrm rot="2163234">
            <a:off x="4383088" y="4867275"/>
            <a:ext cx="587375" cy="254000"/>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5" name="椭圆 54"/>
          <p:cNvSpPr/>
          <p:nvPr/>
        </p:nvSpPr>
        <p:spPr>
          <a:xfrm>
            <a:off x="4979988" y="5073650"/>
            <a:ext cx="750888" cy="523875"/>
          </a:xfrm>
          <a:prstGeom prst="ellipse">
            <a:avLst/>
          </a:prstGeom>
          <a:solidFill>
            <a:schemeClr val="accent1">
              <a:alpha val="5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6" name="文本框 55"/>
          <p:cNvSpPr txBox="1"/>
          <p:nvPr/>
        </p:nvSpPr>
        <p:spPr>
          <a:xfrm>
            <a:off x="5135563" y="5141913"/>
            <a:ext cx="439737" cy="369887"/>
          </a:xfrm>
          <a:prstGeom prst="rect">
            <a:avLst/>
          </a:prstGeom>
          <a:noFill/>
          <a:ln w="9525">
            <a:noFill/>
          </a:ln>
        </p:spPr>
        <p:txBody>
          <a:bodyPr>
            <a:spAutoFit/>
          </a:bodyPr>
          <a:lstStyle/>
          <a:p>
            <a:pPr algn="ctr" eaLnBrk="1" hangingPunct="1">
              <a:buFont typeface="Arial" panose="020B0604020202020204" pitchFamily="34" charset="0"/>
            </a:pPr>
            <a:r>
              <a:rPr lang="en-US" altLang="zh-CN" b="1" dirty="0">
                <a:latin typeface="Arial" panose="020B0604020202020204" pitchFamily="34" charset="0"/>
              </a:rPr>
              <a:t>9</a:t>
            </a:r>
            <a:endParaRPr lang="zh-CN" altLang="en-US" b="1" dirty="0">
              <a:latin typeface="Arial" panose="020B0604020202020204" pitchFamily="34" charset="0"/>
            </a:endParaRPr>
          </a:p>
        </p:txBody>
      </p:sp>
      <p:sp>
        <p:nvSpPr>
          <p:cNvPr id="57" name="椭圆 56"/>
          <p:cNvSpPr/>
          <p:nvPr/>
        </p:nvSpPr>
        <p:spPr>
          <a:xfrm>
            <a:off x="3614738" y="5829300"/>
            <a:ext cx="750888" cy="525463"/>
          </a:xfrm>
          <a:prstGeom prst="ellipse">
            <a:avLst/>
          </a:prstGeom>
          <a:solidFill>
            <a:schemeClr val="accent1">
              <a:alpha val="5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8" name="文本框 57"/>
          <p:cNvSpPr txBox="1"/>
          <p:nvPr/>
        </p:nvSpPr>
        <p:spPr>
          <a:xfrm>
            <a:off x="3770313" y="5899150"/>
            <a:ext cx="439737" cy="368300"/>
          </a:xfrm>
          <a:prstGeom prst="rect">
            <a:avLst/>
          </a:prstGeom>
          <a:noFill/>
          <a:ln w="9525">
            <a:noFill/>
          </a:ln>
        </p:spPr>
        <p:txBody>
          <a:bodyPr>
            <a:spAutoFit/>
          </a:bodyPr>
          <a:lstStyle/>
          <a:p>
            <a:pPr algn="ctr" eaLnBrk="1" hangingPunct="1">
              <a:buFont typeface="Arial" panose="020B0604020202020204" pitchFamily="34" charset="0"/>
            </a:pPr>
            <a:r>
              <a:rPr lang="en-US" altLang="zh-CN" b="1" dirty="0">
                <a:latin typeface="Arial" panose="020B0604020202020204" pitchFamily="34" charset="0"/>
              </a:rPr>
              <a:t>3</a:t>
            </a:r>
            <a:endParaRPr lang="zh-CN" altLang="en-US" b="1" dirty="0">
              <a:latin typeface="Arial" panose="020B0604020202020204" pitchFamily="34" charset="0"/>
            </a:endParaRPr>
          </a:p>
        </p:txBody>
      </p:sp>
      <p:sp>
        <p:nvSpPr>
          <p:cNvPr id="59" name="右箭头 58"/>
          <p:cNvSpPr/>
          <p:nvPr/>
        </p:nvSpPr>
        <p:spPr>
          <a:xfrm rot="8552467">
            <a:off x="4381500" y="5605463"/>
            <a:ext cx="587375" cy="255588"/>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0" name="右箭头 59"/>
          <p:cNvSpPr/>
          <p:nvPr/>
        </p:nvSpPr>
        <p:spPr>
          <a:xfrm rot="19423484">
            <a:off x="3017838" y="4867275"/>
            <a:ext cx="587375" cy="255588"/>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 name="右箭头 60"/>
          <p:cNvSpPr/>
          <p:nvPr/>
        </p:nvSpPr>
        <p:spPr>
          <a:xfrm rot="12848590">
            <a:off x="3008313" y="5659438"/>
            <a:ext cx="587375" cy="255588"/>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椭圆 61"/>
          <p:cNvSpPr/>
          <p:nvPr/>
        </p:nvSpPr>
        <p:spPr>
          <a:xfrm>
            <a:off x="2236788" y="5141913"/>
            <a:ext cx="750888" cy="525463"/>
          </a:xfrm>
          <a:prstGeom prst="ellipse">
            <a:avLst/>
          </a:prstGeom>
          <a:solidFill>
            <a:schemeClr val="accent1">
              <a:alpha val="5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3" name="文本框 62"/>
          <p:cNvSpPr txBox="1"/>
          <p:nvPr/>
        </p:nvSpPr>
        <p:spPr>
          <a:xfrm>
            <a:off x="2392363" y="5211763"/>
            <a:ext cx="439737" cy="369887"/>
          </a:xfrm>
          <a:prstGeom prst="rect">
            <a:avLst/>
          </a:prstGeom>
          <a:noFill/>
          <a:ln w="9525">
            <a:noFill/>
          </a:ln>
        </p:spPr>
        <p:txBody>
          <a:bodyPr>
            <a:spAutoFit/>
          </a:bodyPr>
          <a:lstStyle/>
          <a:p>
            <a:pPr algn="ctr" eaLnBrk="1" hangingPunct="1">
              <a:buFont typeface="Arial" panose="020B0604020202020204" pitchFamily="34" charset="0"/>
            </a:pPr>
            <a:r>
              <a:rPr lang="en-US" altLang="zh-CN" b="1" dirty="0">
                <a:latin typeface="Arial" panose="020B0604020202020204" pitchFamily="34" charset="0"/>
              </a:rPr>
              <a:t>6</a:t>
            </a:r>
            <a:endParaRPr lang="zh-CN" altLang="en-US"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animBg="1"/>
      <p:bldP spid="53" grpId="0"/>
      <p:bldP spid="54" grpId="0" animBg="1"/>
      <p:bldP spid="55" grpId="0" animBg="1"/>
      <p:bldP spid="56" grpId="0"/>
      <p:bldP spid="57" grpId="0" animBg="1"/>
      <p:bldP spid="58" grpId="0"/>
      <p:bldP spid="59" grpId="0" animBg="1"/>
      <p:bldP spid="60" grpId="0" animBg="1"/>
      <p:bldP spid="61" grpId="0" animBg="1"/>
      <p:bldP spid="62" grpId="0" animBg="1"/>
      <p:bldP spid="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10241"/>
          <p:cNvPicPr>
            <a:picLocks noChangeAspect="1"/>
          </p:cNvPicPr>
          <p:nvPr/>
        </p:nvPicPr>
        <p:blipFill>
          <a:blip r:embed="rId2"/>
          <a:stretch>
            <a:fillRect/>
          </a:stretch>
        </p:blipFill>
        <p:spPr>
          <a:xfrm>
            <a:off x="655320" y="167640"/>
            <a:ext cx="5099050" cy="2833688"/>
          </a:xfrm>
          <a:prstGeom prst="rect">
            <a:avLst/>
          </a:prstGeom>
          <a:noFill/>
          <a:ln w="9525">
            <a:noFill/>
          </a:ln>
        </p:spPr>
      </p:pic>
      <p:pic>
        <p:nvPicPr>
          <p:cNvPr id="22531" name="图片 10242"/>
          <p:cNvPicPr>
            <a:picLocks noChangeAspect="1"/>
          </p:cNvPicPr>
          <p:nvPr/>
        </p:nvPicPr>
        <p:blipFill>
          <a:blip r:embed="rId3"/>
          <a:stretch>
            <a:fillRect/>
          </a:stretch>
        </p:blipFill>
        <p:spPr>
          <a:xfrm>
            <a:off x="655320" y="3434715"/>
            <a:ext cx="5111750" cy="2833688"/>
          </a:xfrm>
          <a:prstGeom prst="rect">
            <a:avLst/>
          </a:prstGeom>
          <a:noFill/>
          <a:ln w="9525">
            <a:noFill/>
          </a:ln>
        </p:spPr>
      </p:pic>
      <p:sp>
        <p:nvSpPr>
          <p:cNvPr id="2" name="文本框 1"/>
          <p:cNvSpPr txBox="1"/>
          <p:nvPr/>
        </p:nvSpPr>
        <p:spPr>
          <a:xfrm>
            <a:off x="6091555" y="906145"/>
            <a:ext cx="2300605" cy="860425"/>
          </a:xfrm>
          <a:prstGeom prst="rect">
            <a:avLst/>
          </a:prstGeom>
          <a:noFill/>
        </p:spPr>
        <p:txBody>
          <a:bodyPr wrap="square" rtlCol="0">
            <a:spAutoFit/>
          </a:bodyPr>
          <a:lstStyle/>
          <a:p>
            <a:r>
              <a:rPr lang="zh-CN" altLang="zh-CN"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本次实验中总所有</a:t>
            </a:r>
            <a:r>
              <a:rPr lang="en-US" altLang="zh-CN"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1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D</a:t>
            </a:r>
            <a:endParaRPr lang="en-US" altLang="zh-CN" sz="1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均接</a:t>
            </a:r>
            <a:r>
              <a:rPr lang="en-US" altLang="zh-CN"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+5V</a:t>
            </a:r>
          </a:p>
        </p:txBody>
      </p:sp>
      <p:cxnSp>
        <p:nvCxnSpPr>
          <p:cNvPr id="3" name="直接连接符 2"/>
          <p:cNvCxnSpPr/>
          <p:nvPr/>
        </p:nvCxnSpPr>
        <p:spPr>
          <a:xfrm>
            <a:off x="8005445" y="956310"/>
            <a:ext cx="144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411595" y="1452245"/>
            <a:ext cx="144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1265"/>
          <p:cNvSpPr/>
          <p:nvPr/>
        </p:nvSpPr>
        <p:spPr>
          <a:xfrm>
            <a:off x="381000" y="420688"/>
            <a:ext cx="4876800" cy="366712"/>
          </a:xfrm>
          <a:prstGeom prst="rect">
            <a:avLst/>
          </a:prstGeom>
          <a:noFill/>
          <a:ln w="9525">
            <a:noFill/>
          </a:ln>
        </p:spPr>
        <p:txBody>
          <a:bodyPr anchor="ctr">
            <a:spAutoFit/>
          </a:bodyPr>
          <a:lstStyle/>
          <a:p>
            <a:pPr defTabSz="914400" eaLnBrk="1" hangingPunct="1">
              <a:buFont typeface="Arial" panose="020B0604020202020204" pitchFamily="34" charset="0"/>
              <a:tabLst>
                <a:tab pos="228600" algn="l"/>
              </a:tabLst>
            </a:pPr>
            <a:r>
              <a:rPr lang="zh-CN" altLang="en-US" dirty="0">
                <a:latin typeface="微软雅黑" panose="020B0503020204020204" pitchFamily="34" charset="-122"/>
                <a:ea typeface="微软雅黑" panose="020B0503020204020204" pitchFamily="34" charset="-122"/>
              </a:rPr>
              <a:t>二、测试双向移位寄存器</a:t>
            </a:r>
            <a:r>
              <a:rPr lang="en-US" altLang="zh-CN" dirty="0">
                <a:latin typeface="微软雅黑" panose="020B0503020204020204" pitchFamily="34" charset="-122"/>
                <a:ea typeface="微软雅黑" panose="020B0503020204020204" pitchFamily="34" charset="-122"/>
              </a:rPr>
              <a:t>74LS194</a:t>
            </a:r>
            <a:r>
              <a:rPr lang="zh-CN" altLang="en-US" dirty="0">
                <a:latin typeface="微软雅黑" panose="020B0503020204020204" pitchFamily="34" charset="-122"/>
                <a:ea typeface="微软雅黑" panose="020B0503020204020204" pitchFamily="34" charset="-122"/>
              </a:rPr>
              <a:t>的逻辑功能</a:t>
            </a:r>
          </a:p>
        </p:txBody>
      </p:sp>
      <p:sp>
        <p:nvSpPr>
          <p:cNvPr id="23555" name="矩形 11266"/>
          <p:cNvSpPr/>
          <p:nvPr/>
        </p:nvSpPr>
        <p:spPr>
          <a:xfrm>
            <a:off x="406400" y="828675"/>
            <a:ext cx="8124825" cy="922338"/>
          </a:xfrm>
          <a:prstGeom prst="rect">
            <a:avLst/>
          </a:prstGeom>
          <a:noFill/>
          <a:ln w="9525">
            <a:noFill/>
          </a:ln>
        </p:spPr>
        <p:txBody>
          <a:bodyPr anchor="ctr">
            <a:spAutoFit/>
          </a:bodyPr>
          <a:lstStyle/>
          <a:p>
            <a:pPr indent="180975" eaLnBrk="1" hangingPunct="1">
              <a:lnSpc>
                <a:spcPct val="150000"/>
              </a:lnSpc>
              <a:buFont typeface="Arial" panose="020B0604020202020204" pitchFamily="34" charset="0"/>
            </a:pPr>
            <a:r>
              <a:rPr lang="zh-CN" altLang="en-US" dirty="0">
                <a:latin typeface="微软雅黑" panose="020B0503020204020204" pitchFamily="34" charset="-122"/>
                <a:ea typeface="微软雅黑" panose="020B0503020204020204" pitchFamily="34" charset="-122"/>
              </a:rPr>
              <a:t>清零端</a:t>
            </a:r>
            <a:r>
              <a:rPr lang="en-US" altLang="zh-CN" dirty="0">
                <a:latin typeface="微软雅黑" panose="020B0503020204020204" pitchFamily="34" charset="-122"/>
                <a:ea typeface="微软雅黑" panose="020B0503020204020204" pitchFamily="34" charset="-122"/>
              </a:rPr>
              <a:t>CR</a:t>
            </a:r>
            <a:r>
              <a:rPr lang="zh-CN" altLang="en-US" dirty="0">
                <a:latin typeface="微软雅黑" panose="020B0503020204020204" pitchFamily="34" charset="-122"/>
                <a:ea typeface="微软雅黑" panose="020B0503020204020204" pitchFamily="34" charset="-122"/>
              </a:rPr>
              <a:t>接“</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分别接</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个逻辑开关，</a:t>
            </a:r>
            <a:r>
              <a:rPr lang="en-US" altLang="zh-CN" dirty="0">
                <a:latin typeface="微软雅黑" panose="020B0503020204020204" pitchFamily="34" charset="-122"/>
                <a:ea typeface="微软雅黑" panose="020B0503020204020204" pitchFamily="34" charset="-122"/>
              </a:rPr>
              <a:t>CP</a:t>
            </a:r>
            <a:r>
              <a:rPr lang="zh-CN" altLang="en-US" dirty="0">
                <a:latin typeface="微软雅黑" panose="020B0503020204020204" pitchFamily="34" charset="-122"/>
                <a:ea typeface="微软雅黑" panose="020B0503020204020204" pitchFamily="34" charset="-122"/>
              </a:rPr>
              <a:t>接</a:t>
            </a:r>
            <a:r>
              <a:rPr lang="en-US" altLang="zh-CN" dirty="0">
                <a:latin typeface="微软雅黑" panose="020B0503020204020204" pitchFamily="34" charset="-122"/>
                <a:ea typeface="微软雅黑" panose="020B0503020204020204" pitchFamily="34" charset="-122"/>
              </a:rPr>
              <a:t>1Hz</a:t>
            </a:r>
            <a:r>
              <a:rPr lang="zh-CN" altLang="en-US" dirty="0">
                <a:latin typeface="微软雅黑" panose="020B0503020204020204" pitchFamily="34" charset="-122"/>
                <a:ea typeface="微软雅黑" panose="020B0503020204020204" pitchFamily="34" charset="-122"/>
              </a:rPr>
              <a:t>脉冲信号，</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分别接</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LED</a:t>
            </a:r>
          </a:p>
        </p:txBody>
      </p:sp>
      <p:sp>
        <p:nvSpPr>
          <p:cNvPr id="23556" name="矩形 11267"/>
          <p:cNvSpPr/>
          <p:nvPr/>
        </p:nvSpPr>
        <p:spPr>
          <a:xfrm>
            <a:off x="595313" y="4037013"/>
            <a:ext cx="8137525" cy="2120900"/>
          </a:xfrm>
          <a:prstGeom prst="rect">
            <a:avLst/>
          </a:prstGeom>
          <a:noFill/>
          <a:ln w="9525">
            <a:noFill/>
          </a:ln>
        </p:spPr>
        <p:txBody>
          <a:bodyPr wrap="none" anchor="ctr">
            <a:spAutoFit/>
          </a:bodyPr>
          <a:lstStyle/>
          <a:p>
            <a:pPr marL="342900" indent="-342900" defTabSz="914400" eaLnBrk="1" hangingPunct="1">
              <a:lnSpc>
                <a:spcPct val="150000"/>
              </a:lnSpc>
              <a:buFont typeface="Arial" panose="020B0604020202020204" pitchFamily="34" charset="0"/>
              <a:tabLst>
                <a:tab pos="238125" algn="l"/>
              </a:tabLst>
            </a:pPr>
            <a:r>
              <a:rPr lang="en-US" altLang="zh-CN" dirty="0">
                <a:latin typeface="微软雅黑" panose="020B0503020204020204" pitchFamily="34" charset="-122"/>
                <a:ea typeface="微软雅黑" panose="020B0503020204020204" pitchFamily="34" charset="-122"/>
              </a:rPr>
              <a:t>1.S</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分别取</a:t>
            </a:r>
            <a:r>
              <a:rPr lang="en-US" altLang="zh-CN" dirty="0">
                <a:latin typeface="微软雅黑" panose="020B0503020204020204" pitchFamily="34" charset="-122"/>
                <a:ea typeface="微软雅黑" panose="020B0503020204020204" pitchFamily="34" charset="-122"/>
              </a:rPr>
              <a:t>0110</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1001</a:t>
            </a:r>
            <a:r>
              <a:rPr lang="zh-CN" altLang="en-US" dirty="0">
                <a:latin typeface="微软雅黑" panose="020B0503020204020204" pitchFamily="34" charset="-122"/>
                <a:ea typeface="微软雅黑" panose="020B0503020204020204" pitchFamily="34" charset="-122"/>
              </a:rPr>
              <a:t>，记录</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的工作状态。</a:t>
            </a:r>
          </a:p>
          <a:p>
            <a:pPr marL="342900" indent="-342900" defTabSz="914400" eaLnBrk="1" hangingPunct="1">
              <a:lnSpc>
                <a:spcPct val="150000"/>
              </a:lnSpc>
              <a:buFont typeface="Arial" panose="020B0604020202020204" pitchFamily="34" charset="0"/>
              <a:tabLst>
                <a:tab pos="238125" algn="l"/>
              </a:tabLst>
            </a:pPr>
            <a:r>
              <a:rPr lang="en-US" altLang="zh-CN" dirty="0">
                <a:latin typeface="微软雅黑" panose="020B0503020204020204" pitchFamily="34" charset="-122"/>
                <a:ea typeface="微软雅黑" panose="020B0503020204020204" pitchFamily="34" charset="-122"/>
              </a:rPr>
              <a:t>2.S</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=00</a:t>
            </a:r>
            <a:r>
              <a:rPr lang="zh-CN" altLang="en-US" dirty="0">
                <a:latin typeface="微软雅黑" panose="020B0503020204020204" pitchFamily="34" charset="-122"/>
                <a:ea typeface="微软雅黑" panose="020B0503020204020204" pitchFamily="34" charset="-122"/>
              </a:rPr>
              <a:t>，观察并记录</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的状态。</a:t>
            </a:r>
          </a:p>
          <a:p>
            <a:pPr marL="342900" indent="-342900" defTabSz="914400" eaLnBrk="1" hangingPunct="1">
              <a:lnSpc>
                <a:spcPct val="150000"/>
              </a:lnSpc>
              <a:buFont typeface="Arial" panose="020B0604020202020204" pitchFamily="34" charset="0"/>
              <a:tabLst>
                <a:tab pos="238125" algn="l"/>
              </a:tabLst>
            </a:pPr>
            <a:r>
              <a:rPr lang="en-US" altLang="zh-CN" dirty="0">
                <a:latin typeface="微软雅黑" panose="020B0503020204020204" pitchFamily="34" charset="-122"/>
                <a:ea typeface="微软雅黑" panose="020B0503020204020204" pitchFamily="34" charset="-122"/>
              </a:rPr>
              <a:t>3.S</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=01</a:t>
            </a:r>
            <a:r>
              <a:rPr lang="zh-CN" altLang="en-US" dirty="0">
                <a:latin typeface="微软雅黑" panose="020B0503020204020204" pitchFamily="34" charset="-122"/>
                <a:ea typeface="微软雅黑" panose="020B0503020204020204" pitchFamily="34" charset="-122"/>
              </a:rPr>
              <a:t>，取初态</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，使</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SR</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相连，记录</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的工作状态。</a:t>
            </a:r>
          </a:p>
          <a:p>
            <a:pPr marL="342900" indent="-342900" defTabSz="914400" eaLnBrk="1" hangingPunct="1">
              <a:lnSpc>
                <a:spcPct val="150000"/>
              </a:lnSpc>
              <a:buFont typeface="Arial" panose="020B0604020202020204" pitchFamily="34" charset="0"/>
              <a:tabLst>
                <a:tab pos="238125" algn="l"/>
              </a:tabLst>
            </a:pPr>
            <a:r>
              <a:rPr lang="en-US" altLang="zh-CN" dirty="0">
                <a:latin typeface="微软雅黑" panose="020B0503020204020204" pitchFamily="34" charset="-122"/>
                <a:ea typeface="微软雅黑" panose="020B0503020204020204" pitchFamily="34" charset="-122"/>
              </a:rPr>
              <a:t>4.S</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，取初态</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0001</a:t>
            </a:r>
            <a:r>
              <a:rPr lang="zh-CN" altLang="en-US" dirty="0">
                <a:latin typeface="微软雅黑" panose="020B0503020204020204" pitchFamily="34" charset="-122"/>
                <a:ea typeface="微软雅黑" panose="020B0503020204020204" pitchFamily="34" charset="-122"/>
              </a:rPr>
              <a:t>，使</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SL</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相连，记录</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的工作状态。</a:t>
            </a:r>
          </a:p>
          <a:p>
            <a:pPr marL="342900" indent="-342900" defTabSz="914400" eaLnBrk="1" hangingPunct="1">
              <a:lnSpc>
                <a:spcPct val="150000"/>
              </a:lnSpc>
              <a:buFont typeface="Arial" panose="020B0604020202020204" pitchFamily="34" charset="0"/>
              <a:tabLst>
                <a:tab pos="238125" algn="l"/>
              </a:tabLst>
            </a:pPr>
            <a:endParaRPr lang="zh-CN" altLang="en-US" dirty="0">
              <a:latin typeface="微软雅黑" panose="020B0503020204020204" pitchFamily="34" charset="-122"/>
              <a:ea typeface="微软雅黑" panose="020B0503020204020204" pitchFamily="34" charset="-122"/>
            </a:endParaRPr>
          </a:p>
        </p:txBody>
      </p:sp>
      <p:graphicFrame>
        <p:nvGraphicFramePr>
          <p:cNvPr id="11269" name="表格 11268"/>
          <p:cNvGraphicFramePr>
            <a:graphicFrameLocks noGrp="1"/>
          </p:cNvGraphicFramePr>
          <p:nvPr>
            <p:extLst>
              <p:ext uri="{D42A27DB-BD31-4B8C-83A1-F6EECF244321}">
                <p14:modId xmlns:p14="http://schemas.microsoft.com/office/powerpoint/2010/main" val="1966853434"/>
              </p:ext>
            </p:extLst>
          </p:nvPr>
        </p:nvGraphicFramePr>
        <p:xfrm>
          <a:off x="4664075" y="2056671"/>
          <a:ext cx="3429000" cy="1960563"/>
        </p:xfrm>
        <a:graphic>
          <a:graphicData uri="http://schemas.openxmlformats.org/drawingml/2006/table">
            <a:tbl>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55600">
                <a:tc>
                  <a:txBody>
                    <a:bodyPr/>
                    <a:lstStyle>
                      <a:lvl1pPr>
                        <a:spcBef>
                          <a:spcPts val="6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marL="640080" indent="-273050">
                        <a:spcBef>
                          <a:spcPct val="20000"/>
                        </a:spcBef>
                        <a:buClr>
                          <a:schemeClr val="accent1"/>
                        </a:buClr>
                        <a:buSzPct val="80000"/>
                        <a:buFont typeface="Wingdings" panose="05000000000000000000" pitchFamily="2" charset="2"/>
                        <a:defRPr sz="1900">
                          <a:solidFill>
                            <a:schemeClr val="tx1"/>
                          </a:solidFill>
                          <a:latin typeface="Arial" panose="020B0604020202020204" pitchFamily="34" charset="0"/>
                          <a:ea typeface="宋体" panose="02010600030101010101" pitchFamily="2" charset="-122"/>
                        </a:defRPr>
                      </a:lvl2pPr>
                      <a:lvl3pPr indent="-180975">
                        <a:spcBef>
                          <a:spcPct val="20000"/>
                        </a:spcBef>
                        <a:buClr>
                          <a:srgbClr val="E0752F"/>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187450" indent="-180975">
                        <a:spcBef>
                          <a:spcPct val="20000"/>
                        </a:spcBef>
                        <a:buClr>
                          <a:srgbClr val="FEC3AE"/>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462405" indent="-182880">
                        <a:spcBef>
                          <a:spcPct val="20000"/>
                        </a:spcBef>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19196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3768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28340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2912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5000"/>
                        </a:lnSpc>
                        <a:spcBef>
                          <a:spcPct val="25000"/>
                        </a:spcBef>
                        <a:spcAft>
                          <a:spcPct val="0"/>
                        </a:spcAft>
                        <a:buClr>
                          <a:schemeClr val="accent1"/>
                        </a:buClr>
                        <a:buSzPct val="70000"/>
                        <a:buFont typeface="Wingdings" panose="05000000000000000000" pitchFamily="2" charset="2"/>
                        <a:buNone/>
                      </a:pPr>
                      <a:r>
                        <a:rPr kumimoji="0"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rPr>
                        <a:t>CR</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marL="640080" indent="-273050">
                        <a:spcBef>
                          <a:spcPct val="20000"/>
                        </a:spcBef>
                        <a:buClr>
                          <a:schemeClr val="accent1"/>
                        </a:buClr>
                        <a:buSzPct val="80000"/>
                        <a:buFont typeface="Wingdings" panose="05000000000000000000" pitchFamily="2" charset="2"/>
                        <a:defRPr sz="1900">
                          <a:solidFill>
                            <a:schemeClr val="tx1"/>
                          </a:solidFill>
                          <a:latin typeface="Arial" panose="020B0604020202020204" pitchFamily="34" charset="0"/>
                          <a:ea typeface="宋体" panose="02010600030101010101" pitchFamily="2" charset="-122"/>
                        </a:defRPr>
                      </a:lvl2pPr>
                      <a:lvl3pPr indent="-180975">
                        <a:spcBef>
                          <a:spcPct val="20000"/>
                        </a:spcBef>
                        <a:buClr>
                          <a:srgbClr val="E0752F"/>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187450" indent="-180975">
                        <a:spcBef>
                          <a:spcPct val="20000"/>
                        </a:spcBef>
                        <a:buClr>
                          <a:srgbClr val="FEC3AE"/>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462405" indent="-182880">
                        <a:spcBef>
                          <a:spcPct val="20000"/>
                        </a:spcBef>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19196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3768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28340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2912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r>
                        <a:rPr kumimoji="0" lang="en-US" altLang="zh-CN" sz="12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S</a:t>
                      </a:r>
                      <a:r>
                        <a:rPr kumimoji="0" lang="en-US" altLang="zh-CN" sz="12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marL="640080" indent="-273050">
                        <a:spcBef>
                          <a:spcPct val="20000"/>
                        </a:spcBef>
                        <a:buClr>
                          <a:schemeClr val="accent1"/>
                        </a:buClr>
                        <a:buSzPct val="80000"/>
                        <a:buFont typeface="Wingdings" panose="05000000000000000000" pitchFamily="2" charset="2"/>
                        <a:defRPr sz="1900">
                          <a:solidFill>
                            <a:schemeClr val="tx1"/>
                          </a:solidFill>
                          <a:latin typeface="Arial" panose="020B0604020202020204" pitchFamily="34" charset="0"/>
                          <a:ea typeface="宋体" panose="02010600030101010101" pitchFamily="2" charset="-122"/>
                        </a:defRPr>
                      </a:lvl2pPr>
                      <a:lvl3pPr indent="-180975">
                        <a:spcBef>
                          <a:spcPct val="20000"/>
                        </a:spcBef>
                        <a:buClr>
                          <a:srgbClr val="E0752F"/>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187450" indent="-180975">
                        <a:spcBef>
                          <a:spcPct val="20000"/>
                        </a:spcBef>
                        <a:buClr>
                          <a:srgbClr val="FEC3AE"/>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462405" indent="-182880">
                        <a:spcBef>
                          <a:spcPct val="20000"/>
                        </a:spcBef>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19196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3768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28340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2912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pPr>
                      <a:r>
                        <a:rPr kumimoji="0" lang="zh-CN" altLang="en-US"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工作状态</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04963">
                <a:tc>
                  <a:txBody>
                    <a:bodyPr/>
                    <a:lstStyle>
                      <a:lvl1pPr>
                        <a:spcBef>
                          <a:spcPts val="6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marL="640080" indent="-273050">
                        <a:spcBef>
                          <a:spcPct val="20000"/>
                        </a:spcBef>
                        <a:buClr>
                          <a:schemeClr val="accent1"/>
                        </a:buClr>
                        <a:buSzPct val="80000"/>
                        <a:buFont typeface="Wingdings" panose="05000000000000000000" pitchFamily="2" charset="2"/>
                        <a:defRPr sz="1900">
                          <a:solidFill>
                            <a:schemeClr val="tx1"/>
                          </a:solidFill>
                          <a:latin typeface="Arial" panose="020B0604020202020204" pitchFamily="34" charset="0"/>
                          <a:ea typeface="宋体" panose="02010600030101010101" pitchFamily="2" charset="-122"/>
                        </a:defRPr>
                      </a:lvl2pPr>
                      <a:lvl3pPr indent="-180975">
                        <a:spcBef>
                          <a:spcPct val="20000"/>
                        </a:spcBef>
                        <a:buClr>
                          <a:srgbClr val="E0752F"/>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187450" indent="-180975">
                        <a:spcBef>
                          <a:spcPct val="20000"/>
                        </a:spcBef>
                        <a:buClr>
                          <a:srgbClr val="FEC3AE"/>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462405" indent="-182880">
                        <a:spcBef>
                          <a:spcPct val="20000"/>
                        </a:spcBef>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19196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3768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28340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2912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0000"/>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0" fontAlgn="base" latinLnBrk="0" hangingPunct="0">
                        <a:lnSpc>
                          <a:spcPct val="100000"/>
                        </a:lnSpc>
                        <a:spcBef>
                          <a:spcPct val="30000"/>
                        </a:spcBef>
                        <a:spcAft>
                          <a:spcPct val="0"/>
                        </a:spcAft>
                        <a:buClr>
                          <a:schemeClr val="accent1"/>
                        </a:buClr>
                        <a:buSzPct val="70000"/>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30000"/>
                        </a:spcBef>
                        <a:spcAft>
                          <a:spcPct val="0"/>
                        </a:spcAft>
                        <a:buClr>
                          <a:schemeClr val="accent1"/>
                        </a:buClr>
                        <a:buSzPct val="70000"/>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30000"/>
                        </a:spcBef>
                        <a:spcAft>
                          <a:spcPct val="0"/>
                        </a:spcAft>
                        <a:buClr>
                          <a:schemeClr val="accent1"/>
                        </a:buClr>
                        <a:buSzPct val="70000"/>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0" fontAlgn="base" latinLnBrk="0" hangingPunct="0">
                        <a:lnSpc>
                          <a:spcPct val="100000"/>
                        </a:lnSpc>
                        <a:spcBef>
                          <a:spcPct val="30000"/>
                        </a:spcBef>
                        <a:spcAft>
                          <a:spcPct val="0"/>
                        </a:spcAft>
                        <a:buClr>
                          <a:schemeClr val="accent1"/>
                        </a:buClr>
                        <a:buSzPct val="70000"/>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marL="640080" indent="-273050">
                        <a:spcBef>
                          <a:spcPct val="20000"/>
                        </a:spcBef>
                        <a:buClr>
                          <a:schemeClr val="accent1"/>
                        </a:buClr>
                        <a:buSzPct val="80000"/>
                        <a:buFont typeface="Wingdings" panose="05000000000000000000" pitchFamily="2" charset="2"/>
                        <a:defRPr sz="1900">
                          <a:solidFill>
                            <a:schemeClr val="tx1"/>
                          </a:solidFill>
                          <a:latin typeface="Arial" panose="020B0604020202020204" pitchFamily="34" charset="0"/>
                          <a:ea typeface="宋体" panose="02010600030101010101" pitchFamily="2" charset="-122"/>
                        </a:defRPr>
                      </a:lvl2pPr>
                      <a:lvl3pPr indent="-180975">
                        <a:spcBef>
                          <a:spcPct val="20000"/>
                        </a:spcBef>
                        <a:buClr>
                          <a:srgbClr val="E0752F"/>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187450" indent="-180975">
                        <a:spcBef>
                          <a:spcPct val="20000"/>
                        </a:spcBef>
                        <a:buClr>
                          <a:srgbClr val="FEC3AE"/>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462405" indent="-182880">
                        <a:spcBef>
                          <a:spcPct val="20000"/>
                        </a:spcBef>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19196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3768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28340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2912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0000"/>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ctr" defTabSz="914400" rtl="0" eaLnBrk="0" fontAlgn="base" latinLnBrk="0" hangingPunct="0">
                        <a:lnSpc>
                          <a:spcPct val="100000"/>
                        </a:lnSpc>
                        <a:spcBef>
                          <a:spcPct val="30000"/>
                        </a:spcBef>
                        <a:spcAft>
                          <a:spcPct val="0"/>
                        </a:spcAft>
                        <a:buClr>
                          <a:schemeClr val="accent1"/>
                        </a:buClr>
                        <a:buSzPct val="70000"/>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a:t>
                      </a:r>
                    </a:p>
                    <a:p>
                      <a:pPr marL="0" marR="0" lvl="0" indent="0" algn="ctr" defTabSz="914400" rtl="0" eaLnBrk="0" fontAlgn="base" latinLnBrk="0" hangingPunct="0">
                        <a:lnSpc>
                          <a:spcPct val="100000"/>
                        </a:lnSpc>
                        <a:spcBef>
                          <a:spcPct val="30000"/>
                        </a:spcBef>
                        <a:spcAft>
                          <a:spcPct val="0"/>
                        </a:spcAft>
                        <a:buClr>
                          <a:schemeClr val="accent1"/>
                        </a:buClr>
                        <a:buSzPct val="70000"/>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a:t>
                      </a:r>
                    </a:p>
                    <a:p>
                      <a:pPr marL="0" marR="0" lvl="0" indent="0" algn="ctr" defTabSz="914400" rtl="0" eaLnBrk="0" fontAlgn="base" latinLnBrk="0" hangingPunct="0">
                        <a:lnSpc>
                          <a:spcPct val="100000"/>
                        </a:lnSpc>
                        <a:spcBef>
                          <a:spcPct val="30000"/>
                        </a:spcBef>
                        <a:spcAft>
                          <a:spcPct val="0"/>
                        </a:spcAft>
                        <a:buClr>
                          <a:schemeClr val="accent1"/>
                        </a:buClr>
                        <a:buSzPct val="70000"/>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a:t>
                      </a:r>
                    </a:p>
                    <a:p>
                      <a:pPr marL="0" marR="0" lvl="0" indent="0" algn="ctr" defTabSz="914400" rtl="0" eaLnBrk="0" fontAlgn="base" latinLnBrk="0" hangingPunct="0">
                        <a:lnSpc>
                          <a:spcPct val="100000"/>
                        </a:lnSpc>
                        <a:spcBef>
                          <a:spcPct val="30000"/>
                        </a:spcBef>
                        <a:spcAft>
                          <a:spcPct val="0"/>
                        </a:spcAft>
                        <a:buClr>
                          <a:schemeClr val="accent1"/>
                        </a:buClr>
                        <a:buSzPct val="70000"/>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marL="640080" indent="-273050">
                        <a:spcBef>
                          <a:spcPct val="20000"/>
                        </a:spcBef>
                        <a:buClr>
                          <a:schemeClr val="accent1"/>
                        </a:buClr>
                        <a:buSzPct val="80000"/>
                        <a:buFont typeface="Wingdings" panose="05000000000000000000" pitchFamily="2" charset="2"/>
                        <a:defRPr sz="1900">
                          <a:solidFill>
                            <a:schemeClr val="tx1"/>
                          </a:solidFill>
                          <a:latin typeface="Arial" panose="020B0604020202020204" pitchFamily="34" charset="0"/>
                          <a:ea typeface="宋体" panose="02010600030101010101" pitchFamily="2" charset="-122"/>
                        </a:defRPr>
                      </a:lvl2pPr>
                      <a:lvl3pPr indent="-180975">
                        <a:spcBef>
                          <a:spcPct val="20000"/>
                        </a:spcBef>
                        <a:buClr>
                          <a:srgbClr val="E0752F"/>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187450" indent="-180975">
                        <a:spcBef>
                          <a:spcPct val="20000"/>
                        </a:spcBef>
                        <a:buClr>
                          <a:srgbClr val="FEC3AE"/>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462405" indent="-182880">
                        <a:spcBef>
                          <a:spcPct val="20000"/>
                        </a:spcBef>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5pPr>
                      <a:lvl6pPr marL="19196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6pPr>
                      <a:lvl7pPr marL="23768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7pPr>
                      <a:lvl8pPr marL="28340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8pPr>
                      <a:lvl9pPr marL="3291205" indent="-182880"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0000"/>
                        <a:buFont typeface="Wingdings" panose="05000000000000000000" pitchFamily="2" charset="2"/>
                        <a:buNone/>
                      </a:pPr>
                      <a:r>
                        <a:rPr kumimoji="0" lang="zh-CN" altLang="en-US"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置零</a:t>
                      </a:r>
                    </a:p>
                    <a:p>
                      <a:pPr marL="0" marR="0" lvl="0" indent="0" algn="ctr" defTabSz="914400" rtl="0" eaLnBrk="0" fontAlgn="base" latinLnBrk="0" hangingPunct="0">
                        <a:lnSpc>
                          <a:spcPct val="100000"/>
                        </a:lnSpc>
                        <a:spcBef>
                          <a:spcPct val="30000"/>
                        </a:spcBef>
                        <a:spcAft>
                          <a:spcPct val="0"/>
                        </a:spcAft>
                        <a:buClr>
                          <a:schemeClr val="accent1"/>
                        </a:buClr>
                        <a:buSzPct val="70000"/>
                        <a:buFont typeface="Wingdings" panose="05000000000000000000" pitchFamily="2" charset="2"/>
                        <a:buNone/>
                      </a:pPr>
                      <a:r>
                        <a:rPr kumimoji="0" lang="zh-CN" altLang="en-US"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保持</a:t>
                      </a:r>
                    </a:p>
                    <a:p>
                      <a:pPr marL="0" marR="0" lvl="0" indent="0" algn="ctr" defTabSz="914400" rtl="0" eaLnBrk="0" fontAlgn="base" latinLnBrk="0" hangingPunct="0">
                        <a:lnSpc>
                          <a:spcPct val="100000"/>
                        </a:lnSpc>
                        <a:spcBef>
                          <a:spcPct val="30000"/>
                        </a:spcBef>
                        <a:spcAft>
                          <a:spcPct val="0"/>
                        </a:spcAft>
                        <a:buClr>
                          <a:schemeClr val="accent1"/>
                        </a:buClr>
                        <a:buSzPct val="70000"/>
                        <a:buFont typeface="Wingdings" panose="05000000000000000000" pitchFamily="2" charset="2"/>
                        <a:buNone/>
                      </a:pPr>
                      <a:r>
                        <a:rPr kumimoji="0" lang="zh-CN" altLang="en-US"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右移</a:t>
                      </a:r>
                    </a:p>
                    <a:p>
                      <a:pPr marL="0" marR="0" lvl="0" indent="0" algn="ctr" defTabSz="914400" rtl="0" eaLnBrk="0" fontAlgn="base" latinLnBrk="0" hangingPunct="0">
                        <a:lnSpc>
                          <a:spcPct val="100000"/>
                        </a:lnSpc>
                        <a:spcBef>
                          <a:spcPct val="30000"/>
                        </a:spcBef>
                        <a:spcAft>
                          <a:spcPct val="0"/>
                        </a:spcAft>
                        <a:buClr>
                          <a:schemeClr val="accent1"/>
                        </a:buClr>
                        <a:buSzPct val="70000"/>
                        <a:buFont typeface="Wingdings" panose="05000000000000000000" pitchFamily="2" charset="2"/>
                        <a:buNone/>
                      </a:pPr>
                      <a:r>
                        <a:rPr kumimoji="0" lang="zh-CN" altLang="en-US"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左移</a:t>
                      </a:r>
                    </a:p>
                    <a:p>
                      <a:pPr marL="0" marR="0" lvl="0" indent="0" algn="ctr" defTabSz="914400" rtl="0" eaLnBrk="0" fontAlgn="base" latinLnBrk="0" hangingPunct="0">
                        <a:lnSpc>
                          <a:spcPct val="100000"/>
                        </a:lnSpc>
                        <a:spcBef>
                          <a:spcPct val="30000"/>
                        </a:spcBef>
                        <a:spcAft>
                          <a:spcPct val="0"/>
                        </a:spcAft>
                        <a:buClr>
                          <a:schemeClr val="accent1"/>
                        </a:buClr>
                        <a:buSzPct val="70000"/>
                        <a:buFont typeface="Wingdings" panose="05000000000000000000" pitchFamily="2" charset="2"/>
                        <a:buNone/>
                      </a:pPr>
                      <a:r>
                        <a:rPr kumimoji="0" lang="zh-CN" altLang="en-US"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置数（</a:t>
                      </a:r>
                      <a:r>
                        <a:rPr lang="zh-CN" altLang="en-US" sz="1200" b="1" dirty="0">
                          <a:ln>
                            <a:noFill/>
                          </a:ln>
                          <a:effectLst/>
                          <a:latin typeface="Times New Roman" panose="02020603050405020304" pitchFamily="18" charset="0"/>
                          <a:sym typeface="+mn-ea"/>
                        </a:rPr>
                        <a:t>并行输入</a:t>
                      </a:r>
                      <a:r>
                        <a:rPr kumimoji="0" lang="zh-CN" altLang="en-US"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3569" name="文本框 11284"/>
          <p:cNvSpPr txBox="1"/>
          <p:nvPr/>
        </p:nvSpPr>
        <p:spPr>
          <a:xfrm>
            <a:off x="5395119" y="1667756"/>
            <a:ext cx="2438400" cy="36671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latin typeface="Times New Roman" panose="02020603050405020304" pitchFamily="18" charset="0"/>
              </a:rPr>
              <a:t>74LS194</a:t>
            </a:r>
            <a:r>
              <a:rPr lang="zh-CN" altLang="en-US" b="1" dirty="0">
                <a:latin typeface="Arial" panose="020B0604020202020204" pitchFamily="34" charset="0"/>
              </a:rPr>
              <a:t>功能表</a:t>
            </a:r>
          </a:p>
        </p:txBody>
      </p:sp>
      <p:pic>
        <p:nvPicPr>
          <p:cNvPr id="23570" name="图片 11285"/>
          <p:cNvPicPr>
            <a:picLocks noChangeAspect="1"/>
          </p:cNvPicPr>
          <p:nvPr/>
        </p:nvPicPr>
        <p:blipFill>
          <a:blip r:embed="rId2"/>
          <a:stretch>
            <a:fillRect/>
          </a:stretch>
        </p:blipFill>
        <p:spPr>
          <a:xfrm>
            <a:off x="935038" y="1916113"/>
            <a:ext cx="2990850" cy="1466850"/>
          </a:xfrm>
          <a:prstGeom prst="rect">
            <a:avLst/>
          </a:prstGeom>
          <a:noFill/>
          <a:ln w="9525">
            <a:noFill/>
          </a:ln>
        </p:spPr>
      </p:pic>
      <p:sp>
        <p:nvSpPr>
          <p:cNvPr id="23571" name="直接连接符 11286"/>
          <p:cNvSpPr/>
          <p:nvPr/>
        </p:nvSpPr>
        <p:spPr>
          <a:xfrm>
            <a:off x="4968875" y="1992313"/>
            <a:ext cx="152400" cy="0"/>
          </a:xfrm>
          <a:prstGeom prst="line">
            <a:avLst/>
          </a:prstGeom>
          <a:ln w="9525" cap="flat" cmpd="sng">
            <a:solidFill>
              <a:schemeClr val="tx1"/>
            </a:solidFill>
            <a:prstDash val="solid"/>
            <a:headEnd type="none" w="med" len="med"/>
            <a:tailEnd type="none" w="med" len="med"/>
          </a:ln>
        </p:spPr>
      </p:sp>
      <p:sp>
        <p:nvSpPr>
          <p:cNvPr id="23572" name="直接连接符 11287"/>
          <p:cNvSpPr/>
          <p:nvPr/>
        </p:nvSpPr>
        <p:spPr>
          <a:xfrm>
            <a:off x="1389063" y="993775"/>
            <a:ext cx="228600"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2292"/>
          <p:cNvSpPr txBox="1"/>
          <p:nvPr/>
        </p:nvSpPr>
        <p:spPr>
          <a:xfrm>
            <a:off x="312420" y="137160"/>
            <a:ext cx="8357870" cy="3276600"/>
          </a:xfrm>
          <a:prstGeom prst="rect">
            <a:avLst/>
          </a:prstGeom>
          <a:noFill/>
          <a:ln w="9525">
            <a:noFill/>
          </a:ln>
        </p:spPr>
        <p:txBody>
          <a:bodyPr wrap="square">
            <a:spAutoFit/>
          </a:bodyPr>
          <a:lstStyle/>
          <a:p>
            <a:pPr eaLnBrk="1" hangingPunct="1">
              <a:lnSpc>
                <a:spcPct val="150000"/>
              </a:lnSpc>
              <a:spcBef>
                <a:spcPct val="50000"/>
              </a:spcBef>
              <a:buFont typeface="Arial" panose="020B0604020202020204" pitchFamily="34" charset="0"/>
            </a:pPr>
            <a:r>
              <a:rPr lang="zh-CN" altLang="en-US" dirty="0">
                <a:latin typeface="微软雅黑" panose="020B0503020204020204" pitchFamily="34" charset="-122"/>
                <a:ea typeface="微软雅黑" panose="020B0503020204020204" pitchFamily="34" charset="-122"/>
              </a:rPr>
              <a:t>三、用</a:t>
            </a:r>
            <a:r>
              <a:rPr lang="en-US" altLang="zh-CN" dirty="0">
                <a:latin typeface="微软雅黑" panose="020B0503020204020204" pitchFamily="34" charset="-122"/>
                <a:ea typeface="微软雅黑" panose="020B0503020204020204" pitchFamily="34" charset="-122"/>
              </a:rPr>
              <a:t>74LS194</a:t>
            </a:r>
            <a:r>
              <a:rPr lang="zh-CN" altLang="en-US" dirty="0">
                <a:latin typeface="微软雅黑" panose="020B0503020204020204" pitchFamily="34" charset="-122"/>
                <a:ea typeface="微软雅黑" panose="020B0503020204020204" pitchFamily="34" charset="-122"/>
              </a:rPr>
              <a:t>组成包含启动开关的</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位串并转换电路。</a:t>
            </a:r>
          </a:p>
          <a:p>
            <a:pPr eaLnBrk="1" hangingPunct="1">
              <a:lnSpc>
                <a:spcPct val="150000"/>
              </a:lnSpc>
              <a:spcBef>
                <a:spcPct val="50000"/>
              </a:spcBef>
              <a:buFont typeface="Arial" panose="020B0604020202020204" pitchFamily="34" charset="0"/>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、启动前，启动开关置</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194</a:t>
            </a:r>
            <a:r>
              <a:rPr lang="zh-CN" altLang="en-US" dirty="0">
                <a:latin typeface="微软雅黑" panose="020B0503020204020204" pitchFamily="34" charset="-122"/>
                <a:ea typeface="微软雅黑" panose="020B0503020204020204" pitchFamily="34" charset="-122"/>
              </a:rPr>
              <a:t>处于置数状态（</a:t>
            </a:r>
            <a:r>
              <a:rPr lang="en-US" altLang="zh-CN" dirty="0">
                <a:latin typeface="微软雅黑" panose="020B0503020204020204" pitchFamily="34" charset="-122"/>
                <a:ea typeface="微软雅黑" panose="020B0503020204020204" pitchFamily="34" charset="-122"/>
              </a:rPr>
              <a:t>S</a:t>
            </a:r>
            <a:r>
              <a:rPr lang="en-US" altLang="zh-CN" sz="1800" baseline="-25000" dirty="0">
                <a:uFillTx/>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S</a:t>
            </a:r>
            <a:r>
              <a:rPr lang="en-US" altLang="zh-CN" sz="1800" baseline="-25000" dirty="0">
                <a:uFillTx/>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a:t>
            </a:r>
          </a:p>
          <a:p>
            <a:pPr eaLnBrk="1" hangingPunct="1">
              <a:lnSpc>
                <a:spcPct val="150000"/>
              </a:lnSpc>
              <a:spcBef>
                <a:spcPct val="50000"/>
              </a:spcBef>
              <a:buFont typeface="Arial" panose="020B0604020202020204" pitchFamily="34" charset="0"/>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、启动开关置</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194</a:t>
            </a:r>
            <a:r>
              <a:rPr lang="zh-CN" altLang="en-US" dirty="0">
                <a:latin typeface="微软雅黑" panose="020B0503020204020204" pitchFamily="34" charset="-122"/>
                <a:ea typeface="微软雅黑" panose="020B0503020204020204" pitchFamily="34" charset="-122"/>
              </a:rPr>
              <a:t>进入右移状态</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S</a:t>
            </a:r>
            <a:r>
              <a:rPr lang="en-US" altLang="zh-CN" sz="1800" baseline="-25000" dirty="0">
                <a:uFillTx/>
                <a:latin typeface="微软雅黑" panose="020B0503020204020204" pitchFamily="34" charset="-122"/>
                <a:ea typeface="微软雅黑" panose="020B0503020204020204" pitchFamily="34" charset="-122"/>
                <a:sym typeface="+mn-ea"/>
              </a:rPr>
              <a:t>1</a:t>
            </a:r>
            <a:r>
              <a:rPr lang="en-US" altLang="zh-CN" dirty="0">
                <a:latin typeface="微软雅黑" panose="020B0503020204020204" pitchFamily="34" charset="-122"/>
                <a:ea typeface="微软雅黑" panose="020B0503020204020204" pitchFamily="34" charset="-122"/>
                <a:sym typeface="+mn-ea"/>
              </a:rPr>
              <a:t>S</a:t>
            </a:r>
            <a:r>
              <a:rPr lang="en-US" altLang="zh-CN" sz="1800" baseline="-25000" dirty="0">
                <a:uFillTx/>
                <a:latin typeface="微软雅黑" panose="020B0503020204020204" pitchFamily="34" charset="-122"/>
                <a:ea typeface="微软雅黑" panose="020B0503020204020204" pitchFamily="34" charset="-122"/>
                <a:sym typeface="+mn-ea"/>
              </a:rPr>
              <a:t>0</a:t>
            </a:r>
            <a:r>
              <a:rPr lang="en-US" altLang="zh-CN" dirty="0">
                <a:latin typeface="微软雅黑" panose="020B0503020204020204" pitchFamily="34" charset="-122"/>
                <a:ea typeface="微软雅黑" panose="020B0503020204020204" pitchFamily="34" charset="-122"/>
                <a:sym typeface="+mn-ea"/>
              </a:rPr>
              <a:t>=01</a:t>
            </a:r>
            <a:r>
              <a:rPr lang="zh-CN" altLang="en-US"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rPr>
              <a:t>，输出端</a:t>
            </a:r>
            <a:r>
              <a:rPr lang="en-US" altLang="zh-CN" dirty="0">
                <a:latin typeface="微软雅黑" panose="020B0503020204020204" pitchFamily="34" charset="-122"/>
                <a:ea typeface="微软雅黑" panose="020B0503020204020204" pitchFamily="34" charset="-122"/>
              </a:rPr>
              <a:t>Q3</a:t>
            </a:r>
            <a:r>
              <a:rPr lang="zh-CN" altLang="en-US" dirty="0">
                <a:latin typeface="微软雅黑" panose="020B0503020204020204" pitchFamily="34" charset="-122"/>
                <a:ea typeface="微软雅黑" panose="020B0503020204020204" pitchFamily="34" charset="-122"/>
              </a:rPr>
              <a:t>依次输出</a:t>
            </a:r>
            <a:r>
              <a:rPr lang="en-US" altLang="zh-CN" dirty="0">
                <a:latin typeface="微软雅黑" panose="020B0503020204020204" pitchFamily="34" charset="-122"/>
                <a:ea typeface="微软雅黑" panose="020B0503020204020204" pitchFamily="34" charset="-122"/>
              </a:rPr>
              <a:t>N</a:t>
            </a:r>
            <a:r>
              <a:rPr lang="en-US" altLang="zh-CN" sz="1800" baseline="-25000" dirty="0">
                <a:uFillTx/>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N</a:t>
            </a:r>
            <a:r>
              <a:rPr lang="en-US" altLang="zh-CN" sz="1800" baseline="-25000" dirty="0">
                <a:uFillTx/>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N</a:t>
            </a:r>
            <a:r>
              <a:rPr lang="en-US" altLang="zh-CN" sz="1800" baseline="-25000" dirty="0">
                <a:uFillTx/>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0</a:t>
            </a:r>
          </a:p>
          <a:p>
            <a:pPr eaLnBrk="1" hangingPunct="1">
              <a:lnSpc>
                <a:spcPct val="150000"/>
              </a:lnSpc>
              <a:spcBef>
                <a:spcPct val="50000"/>
              </a:spcBef>
              <a:buFont typeface="Arial" panose="020B0604020202020204" pitchFamily="34" charset="0"/>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、标志位</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到达输出端后，</a:t>
            </a:r>
            <a:r>
              <a:rPr lang="en-US" altLang="zh-CN" dirty="0">
                <a:latin typeface="微软雅黑" panose="020B0503020204020204" pitchFamily="34" charset="-122"/>
                <a:ea typeface="微软雅黑" panose="020B0503020204020204" pitchFamily="34" charset="-122"/>
              </a:rPr>
              <a:t>194</a:t>
            </a:r>
            <a:r>
              <a:rPr lang="zh-CN" altLang="en-US" dirty="0">
                <a:latin typeface="微软雅黑" panose="020B0503020204020204" pitchFamily="34" charset="-122"/>
                <a:ea typeface="微软雅黑" panose="020B0503020204020204" pitchFamily="34" charset="-122"/>
              </a:rPr>
              <a:t>再次进入置数状态</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S</a:t>
            </a:r>
            <a:r>
              <a:rPr lang="en-US" altLang="zh-CN" sz="1800" baseline="-25000" dirty="0">
                <a:uFillTx/>
                <a:latin typeface="微软雅黑" panose="020B0503020204020204" pitchFamily="34" charset="-122"/>
                <a:ea typeface="微软雅黑" panose="020B0503020204020204" pitchFamily="34" charset="-122"/>
                <a:sym typeface="+mn-ea"/>
              </a:rPr>
              <a:t>1</a:t>
            </a:r>
            <a:r>
              <a:rPr lang="en-US" altLang="zh-CN" dirty="0">
                <a:latin typeface="微软雅黑" panose="020B0503020204020204" pitchFamily="34" charset="-122"/>
                <a:ea typeface="微软雅黑" panose="020B0503020204020204" pitchFamily="34" charset="-122"/>
                <a:sym typeface="+mn-ea"/>
              </a:rPr>
              <a:t>S</a:t>
            </a:r>
            <a:r>
              <a:rPr lang="en-US" altLang="zh-CN" sz="1800" baseline="-25000" dirty="0">
                <a:uFillTx/>
                <a:latin typeface="微软雅黑" panose="020B0503020204020204" pitchFamily="34" charset="-122"/>
                <a:ea typeface="微软雅黑" panose="020B0503020204020204" pitchFamily="34" charset="-122"/>
                <a:sym typeface="+mn-ea"/>
              </a:rPr>
              <a:t>0</a:t>
            </a:r>
            <a:r>
              <a:rPr lang="en-US" altLang="zh-CN" dirty="0">
                <a:latin typeface="微软雅黑" panose="020B0503020204020204" pitchFamily="34" charset="-122"/>
                <a:ea typeface="微软雅黑" panose="020B0503020204020204" pitchFamily="34" charset="-122"/>
                <a:sym typeface="+mn-ea"/>
              </a:rPr>
              <a:t>=11</a:t>
            </a:r>
            <a:r>
              <a:rPr lang="zh-CN" altLang="en-US" dirty="0">
                <a:latin typeface="微软雅黑" panose="020B0503020204020204" pitchFamily="34" charset="-122"/>
                <a:ea typeface="微软雅黑" panose="020B0503020204020204" pitchFamily="34" charset="-122"/>
                <a:sym typeface="+mn-ea"/>
              </a:rPr>
              <a:t>）</a:t>
            </a:r>
          </a:p>
          <a:p>
            <a:pPr eaLnBrk="1" hangingPunct="1">
              <a:lnSpc>
                <a:spcPct val="150000"/>
              </a:lnSpc>
              <a:spcBef>
                <a:spcPct val="50000"/>
              </a:spcBef>
              <a:buFont typeface="Arial" panose="020B0604020202020204" pitchFamily="34" charset="0"/>
            </a:pPr>
            <a:r>
              <a:rPr lang="en-US" altLang="zh-CN" dirty="0">
                <a:latin typeface="微软雅黑" panose="020B0503020204020204" pitchFamily="34" charset="-122"/>
                <a:ea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sym typeface="+mn-ea"/>
              </a:rPr>
              <a:t>、循环输出</a:t>
            </a:r>
            <a:r>
              <a:rPr lang="en-US" altLang="zh-CN" dirty="0">
                <a:latin typeface="微软雅黑" panose="020B0503020204020204" pitchFamily="34" charset="-122"/>
                <a:ea typeface="微软雅黑" panose="020B0503020204020204" pitchFamily="34" charset="-122"/>
                <a:sym typeface="+mn-ea"/>
              </a:rPr>
              <a:t>N</a:t>
            </a:r>
            <a:r>
              <a:rPr lang="en-US" altLang="zh-CN" baseline="-25000" dirty="0">
                <a:solidFill>
                  <a:schemeClr val="tx1"/>
                </a:solidFill>
                <a:uFillTx/>
                <a:latin typeface="微软雅黑" panose="020B0503020204020204" pitchFamily="34" charset="-122"/>
                <a:ea typeface="微软雅黑" panose="020B0503020204020204" pitchFamily="34" charset="-122"/>
                <a:sym typeface="+mn-ea"/>
              </a:rPr>
              <a:t>2</a:t>
            </a:r>
            <a:r>
              <a:rPr lang="en-US" altLang="zh-CN" dirty="0">
                <a:latin typeface="微软雅黑" panose="020B0503020204020204" pitchFamily="34" charset="-122"/>
                <a:ea typeface="微软雅黑" panose="020B0503020204020204" pitchFamily="34" charset="-122"/>
                <a:sym typeface="+mn-ea"/>
              </a:rPr>
              <a:t>N</a:t>
            </a:r>
            <a:r>
              <a:rPr lang="en-US" altLang="zh-CN" sz="1800" baseline="-25000" dirty="0">
                <a:uFillTx/>
                <a:latin typeface="微软雅黑" panose="020B0503020204020204" pitchFamily="34" charset="-122"/>
                <a:ea typeface="微软雅黑" panose="020B0503020204020204" pitchFamily="34" charset="-122"/>
                <a:sym typeface="+mn-ea"/>
              </a:rPr>
              <a:t>1</a:t>
            </a:r>
            <a:r>
              <a:rPr lang="en-US" altLang="zh-CN" dirty="0">
                <a:latin typeface="微软雅黑" panose="020B0503020204020204" pitchFamily="34" charset="-122"/>
                <a:ea typeface="微软雅黑" panose="020B0503020204020204" pitchFamily="34" charset="-122"/>
                <a:sym typeface="+mn-ea"/>
              </a:rPr>
              <a:t>N</a:t>
            </a:r>
            <a:r>
              <a:rPr lang="en-US" altLang="zh-CN" sz="1800" baseline="-25000" dirty="0">
                <a:uFillTx/>
                <a:latin typeface="微软雅黑" panose="020B0503020204020204" pitchFamily="34" charset="-122"/>
                <a:ea typeface="微软雅黑" panose="020B0503020204020204" pitchFamily="34" charset="-122"/>
                <a:sym typeface="+mn-ea"/>
              </a:rPr>
              <a:t>0</a:t>
            </a:r>
            <a:r>
              <a:rPr lang="en-US" altLang="zh-CN" dirty="0">
                <a:latin typeface="微软雅黑" panose="020B0503020204020204" pitchFamily="34" charset="-122"/>
                <a:ea typeface="微软雅黑" panose="020B0503020204020204" pitchFamily="34" charset="-122"/>
                <a:sym typeface="+mn-ea"/>
              </a:rPr>
              <a:t>0N</a:t>
            </a:r>
            <a:r>
              <a:rPr lang="en-US" altLang="zh-CN" sz="1800" baseline="-25000" dirty="0">
                <a:uFillTx/>
                <a:latin typeface="微软雅黑" panose="020B0503020204020204" pitchFamily="34" charset="-122"/>
                <a:ea typeface="微软雅黑" panose="020B0503020204020204" pitchFamily="34" charset="-122"/>
                <a:sym typeface="+mn-ea"/>
              </a:rPr>
              <a:t>2</a:t>
            </a:r>
            <a:r>
              <a:rPr lang="en-US" altLang="zh-CN" dirty="0">
                <a:latin typeface="微软雅黑" panose="020B0503020204020204" pitchFamily="34" charset="-122"/>
                <a:ea typeface="微软雅黑" panose="020B0503020204020204" pitchFamily="34" charset="-122"/>
                <a:sym typeface="+mn-ea"/>
              </a:rPr>
              <a:t>N</a:t>
            </a:r>
            <a:r>
              <a:rPr lang="en-US" altLang="zh-CN" sz="1800" baseline="-25000" dirty="0">
                <a:uFillTx/>
                <a:latin typeface="微软雅黑" panose="020B0503020204020204" pitchFamily="34" charset="-122"/>
                <a:ea typeface="微软雅黑" panose="020B0503020204020204" pitchFamily="34" charset="-122"/>
                <a:sym typeface="+mn-ea"/>
              </a:rPr>
              <a:t>1</a:t>
            </a:r>
            <a:r>
              <a:rPr lang="en-US" altLang="zh-CN" dirty="0">
                <a:latin typeface="微软雅黑" panose="020B0503020204020204" pitchFamily="34" charset="-122"/>
                <a:ea typeface="微软雅黑" panose="020B0503020204020204" pitchFamily="34" charset="-122"/>
                <a:sym typeface="+mn-ea"/>
              </a:rPr>
              <a:t>N</a:t>
            </a:r>
            <a:r>
              <a:rPr lang="en-US" altLang="zh-CN" sz="1800" baseline="-25000" dirty="0">
                <a:uFillTx/>
                <a:latin typeface="微软雅黑" panose="020B0503020204020204" pitchFamily="34" charset="-122"/>
                <a:ea typeface="微软雅黑" panose="020B0503020204020204" pitchFamily="34" charset="-122"/>
                <a:sym typeface="+mn-ea"/>
              </a:rPr>
              <a:t>0</a:t>
            </a:r>
            <a:r>
              <a:rPr lang="en-US" altLang="zh-CN" dirty="0">
                <a:latin typeface="微软雅黑" panose="020B0503020204020204" pitchFamily="34" charset="-122"/>
                <a:ea typeface="微软雅黑" panose="020B0503020204020204" pitchFamily="34" charset="-122"/>
                <a:sym typeface="+mn-ea"/>
              </a:rPr>
              <a:t>0...</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spcBef>
                <a:spcPct val="50000"/>
              </a:spcBef>
              <a:buFont typeface="Arial" panose="020B0604020202020204" pitchFamily="34" charset="0"/>
            </a:pPr>
            <a:r>
              <a:rPr lang="zh-CN" altLang="en-US" dirty="0">
                <a:latin typeface="微软雅黑" panose="020B0503020204020204" pitchFamily="34" charset="-122"/>
                <a:ea typeface="微软雅黑" panose="020B0503020204020204" pitchFamily="34" charset="-122"/>
              </a:rPr>
              <a:t>搭建电路，画出逻辑图并记录状态转移图。</a:t>
            </a:r>
          </a:p>
        </p:txBody>
      </p:sp>
      <p:pic>
        <p:nvPicPr>
          <p:cNvPr id="23570" name="图片 11285"/>
          <p:cNvPicPr>
            <a:picLocks noChangeAspect="1"/>
          </p:cNvPicPr>
          <p:nvPr/>
        </p:nvPicPr>
        <p:blipFill>
          <a:blip r:embed="rId2"/>
          <a:stretch>
            <a:fillRect/>
          </a:stretch>
        </p:blipFill>
        <p:spPr>
          <a:xfrm>
            <a:off x="1263968" y="4369118"/>
            <a:ext cx="2990850" cy="1466850"/>
          </a:xfrm>
          <a:prstGeom prst="rect">
            <a:avLst/>
          </a:prstGeom>
          <a:noFill/>
          <a:ln w="9525">
            <a:noFill/>
          </a:ln>
        </p:spPr>
      </p:pic>
      <p:sp>
        <p:nvSpPr>
          <p:cNvPr id="3" name="上箭头 2"/>
          <p:cNvSpPr/>
          <p:nvPr/>
        </p:nvSpPr>
        <p:spPr>
          <a:xfrm>
            <a:off x="2155190" y="5894705"/>
            <a:ext cx="184150" cy="26797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432050" y="5890260"/>
            <a:ext cx="1979930" cy="306705"/>
          </a:xfrm>
          <a:prstGeom prst="rect">
            <a:avLst/>
          </a:prstGeom>
          <a:noFill/>
        </p:spPr>
        <p:txBody>
          <a:bodyPr wrap="square" rtlCol="0">
            <a:spAutoFit/>
          </a:bodyPr>
          <a:lstStyle/>
          <a:p>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zh-CN" sz="1400" baseline="-25000" dirty="0">
                <a:uFillTx/>
                <a:latin typeface="微软雅黑" panose="020B0503020204020204" pitchFamily="34" charset="-122"/>
                <a:ea typeface="微软雅黑" panose="020B0503020204020204" pitchFamily="34" charset="-122"/>
                <a:cs typeface="微软雅黑" panose="020B0503020204020204" pitchFamily="34" charset="-122"/>
                <a:sym typeface="+mn-ea"/>
              </a:rPr>
              <a:t>0     </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zh-CN" sz="1400" baseline="-25000" dirty="0">
                <a:uFillTx/>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zh-CN" sz="1400" baseline="-25000"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2</a:t>
            </a:r>
          </a:p>
        </p:txBody>
      </p:sp>
      <p:sp>
        <p:nvSpPr>
          <p:cNvPr id="5" name="上箭头 4"/>
          <p:cNvSpPr/>
          <p:nvPr/>
        </p:nvSpPr>
        <p:spPr>
          <a:xfrm>
            <a:off x="2843530" y="4093845"/>
            <a:ext cx="184150" cy="26797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524635" y="3613150"/>
            <a:ext cx="1813560" cy="521970"/>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右移输出端：</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1400" baseline="-25000" dirty="0">
                <a:uFillTx/>
                <a:latin typeface="微软雅黑" panose="020B0503020204020204" pitchFamily="34" charset="-122"/>
                <a:ea typeface="微软雅黑" panose="020B0503020204020204" pitchFamily="34" charset="-122"/>
                <a:sym typeface="+mn-ea"/>
              </a:rPr>
              <a:t>2</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zh-CN" sz="1400" baseline="-25000" dirty="0">
                <a:uFillTx/>
                <a:latin typeface="微软雅黑" panose="020B0503020204020204" pitchFamily="34" charset="-122"/>
                <a:ea typeface="微软雅黑" panose="020B0503020204020204" pitchFamily="34" charset="-122"/>
                <a:sym typeface="+mn-ea"/>
              </a:rPr>
              <a:t>1</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zh-CN" sz="1400" baseline="-25000" dirty="0">
                <a:uFillTx/>
                <a:latin typeface="微软雅黑" panose="020B0503020204020204" pitchFamily="34" charset="-122"/>
                <a:ea typeface="微软雅黑" panose="020B0503020204020204" pitchFamily="34" charset="-122"/>
                <a:sym typeface="+mn-ea"/>
              </a:rPr>
              <a:t>0</a:t>
            </a:r>
            <a:r>
              <a:rPr lang="en-US" altLang="zh-CN" sz="1400" dirty="0">
                <a:latin typeface="微软雅黑" panose="020B0503020204020204" pitchFamily="34" charset="-122"/>
                <a:ea typeface="微软雅黑" panose="020B0503020204020204" pitchFamily="34" charset="-122"/>
                <a:sym typeface="+mn-ea"/>
              </a:rPr>
              <a:t>0</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zh-CN" sz="1400" baseline="-25000" dirty="0">
                <a:uFillTx/>
                <a:latin typeface="微软雅黑" panose="020B0503020204020204" pitchFamily="34" charset="-122"/>
                <a:ea typeface="微软雅黑" panose="020B0503020204020204" pitchFamily="34" charset="-122"/>
                <a:sym typeface="+mn-ea"/>
              </a:rPr>
              <a:t>2</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zh-CN" sz="1400" baseline="-25000" dirty="0">
                <a:uFillTx/>
                <a:latin typeface="微软雅黑" panose="020B0503020204020204" pitchFamily="34" charset="-122"/>
                <a:ea typeface="微软雅黑" panose="020B0503020204020204" pitchFamily="34" charset="-122"/>
                <a:sym typeface="+mn-ea"/>
              </a:rPr>
              <a:t>1</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zh-CN" sz="1400" baseline="-25000" dirty="0">
                <a:uFillTx/>
                <a:latin typeface="微软雅黑" panose="020B0503020204020204" pitchFamily="34" charset="-122"/>
                <a:ea typeface="微软雅黑" panose="020B0503020204020204" pitchFamily="34" charset="-122"/>
                <a:sym typeface="+mn-ea"/>
              </a:rPr>
              <a:t>0</a:t>
            </a:r>
            <a:r>
              <a:rPr lang="en-US" altLang="zh-CN" sz="1400" dirty="0">
                <a:latin typeface="微软雅黑" panose="020B0503020204020204" pitchFamily="34" charset="-122"/>
                <a:ea typeface="微软雅黑" panose="020B0503020204020204" pitchFamily="34" charset="-122"/>
                <a:sym typeface="+mn-ea"/>
              </a:rPr>
              <a:t>0...</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896110" y="6163945"/>
            <a:ext cx="873125" cy="270510"/>
          </a:xfrm>
          <a:prstGeom prst="rect">
            <a:avLst/>
          </a:prstGeom>
          <a:noFill/>
        </p:spPr>
        <p:txBody>
          <a:bodyPr wrap="square" rtlCol="0">
            <a:spAutoFit/>
          </a:bodyPr>
          <a:lstStyle/>
          <a:p>
            <a:r>
              <a:rPr lang="zh-CN" altLang="en-US" sz="1800" baseline="-25000"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标志位</a:t>
            </a:r>
            <a:r>
              <a:rPr lang="en-US" altLang="zh-CN" sz="1800" baseline="-25000"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0</a:t>
            </a:r>
          </a:p>
        </p:txBody>
      </p:sp>
      <p:sp>
        <p:nvSpPr>
          <p:cNvPr id="9" name="文本框 8"/>
          <p:cNvSpPr txBox="1"/>
          <p:nvPr/>
        </p:nvSpPr>
        <p:spPr>
          <a:xfrm>
            <a:off x="1725295" y="5890260"/>
            <a:ext cx="377190" cy="306705"/>
          </a:xfrm>
          <a:prstGeom prst="rect">
            <a:avLst/>
          </a:prstGeom>
          <a:noFill/>
        </p:spPr>
        <p:txBody>
          <a:bodyPr wrap="square" rtlCol="0">
            <a:spAutoFit/>
          </a:bodyPr>
          <a:lstStyle/>
          <a:p>
            <a:r>
              <a:rPr lang="en-US" sz="1400">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10" name="文本框 9"/>
          <p:cNvSpPr txBox="1"/>
          <p:nvPr/>
        </p:nvSpPr>
        <p:spPr>
          <a:xfrm>
            <a:off x="3857625" y="4043680"/>
            <a:ext cx="377190" cy="306705"/>
          </a:xfrm>
          <a:prstGeom prst="rect">
            <a:avLst/>
          </a:prstGeom>
          <a:noFill/>
        </p:spPr>
        <p:txBody>
          <a:bodyPr wrap="square" rtlCol="0">
            <a:spAutoFit/>
          </a:bodyPr>
          <a:lstStyle/>
          <a:p>
            <a:r>
              <a:rPr lang="en-US" sz="1400">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11" name="上箭头 10"/>
          <p:cNvSpPr/>
          <p:nvPr/>
        </p:nvSpPr>
        <p:spPr>
          <a:xfrm>
            <a:off x="3549015" y="3884295"/>
            <a:ext cx="184150" cy="432435"/>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134360" y="3549650"/>
            <a:ext cx="1100455" cy="306705"/>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开关控制端</a:t>
            </a:r>
          </a:p>
        </p:txBody>
      </p:sp>
      <p:pic>
        <p:nvPicPr>
          <p:cNvPr id="13" name="图片 12"/>
          <p:cNvPicPr>
            <a:picLocks noChangeAspect="1"/>
          </p:cNvPicPr>
          <p:nvPr/>
        </p:nvPicPr>
        <p:blipFill>
          <a:blip r:embed="rId3"/>
          <a:stretch>
            <a:fillRect/>
          </a:stretch>
        </p:blipFill>
        <p:spPr>
          <a:xfrm>
            <a:off x="4912995" y="4236085"/>
            <a:ext cx="2826385" cy="15189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1543685" y="868680"/>
            <a:ext cx="5542915" cy="4484370"/>
            <a:chOff x="2431" y="1368"/>
            <a:chExt cx="8729" cy="7062"/>
          </a:xfrm>
        </p:grpSpPr>
        <p:grpSp>
          <p:nvGrpSpPr>
            <p:cNvPr id="42" name="组合 41"/>
            <p:cNvGrpSpPr/>
            <p:nvPr/>
          </p:nvGrpSpPr>
          <p:grpSpPr>
            <a:xfrm>
              <a:off x="3358" y="1368"/>
              <a:ext cx="7803" cy="7063"/>
              <a:chOff x="3378" y="1355"/>
              <a:chExt cx="7803" cy="7063"/>
            </a:xfrm>
          </p:grpSpPr>
          <p:sp>
            <p:nvSpPr>
              <p:cNvPr id="2" name="矩形 1"/>
              <p:cNvSpPr/>
              <p:nvPr/>
            </p:nvSpPr>
            <p:spPr>
              <a:xfrm>
                <a:off x="3378" y="5194"/>
                <a:ext cx="6412" cy="2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74LS194</a:t>
                </a:r>
              </a:p>
            </p:txBody>
          </p:sp>
          <p:cxnSp>
            <p:nvCxnSpPr>
              <p:cNvPr id="3" name="直接连接符 2"/>
              <p:cNvCxnSpPr/>
              <p:nvPr/>
            </p:nvCxnSpPr>
            <p:spPr>
              <a:xfrm>
                <a:off x="5176" y="4822"/>
                <a:ext cx="0" cy="3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984" y="4822"/>
                <a:ext cx="0" cy="3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599" y="4822"/>
                <a:ext cx="0" cy="3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794" y="4822"/>
                <a:ext cx="0" cy="3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846" y="5194"/>
                <a:ext cx="953" cy="580"/>
              </a:xfrm>
              <a:prstGeom prst="rect">
                <a:avLst/>
              </a:prstGeom>
              <a:noFill/>
            </p:spPr>
            <p:txBody>
              <a:bodyPr wrap="square" rtlCol="0">
                <a:spAutoFit/>
              </a:bodyPr>
              <a:lstStyle/>
              <a:p>
                <a:r>
                  <a:rPr lang="en-US" altLang="zh-CN"/>
                  <a:t>Q</a:t>
                </a:r>
                <a:r>
                  <a:rPr lang="en-US" altLang="zh-CN" baseline="-25000">
                    <a:solidFill>
                      <a:schemeClr val="tx1"/>
                    </a:solidFill>
                    <a:uFillTx/>
                  </a:rPr>
                  <a:t>0</a:t>
                </a:r>
                <a:r>
                  <a:rPr lang="en-US" altLang="zh-CN"/>
                  <a:t> </a:t>
                </a:r>
              </a:p>
            </p:txBody>
          </p:sp>
          <p:sp>
            <p:nvSpPr>
              <p:cNvPr id="8" name="文本框 7"/>
              <p:cNvSpPr txBox="1"/>
              <p:nvPr/>
            </p:nvSpPr>
            <p:spPr>
              <a:xfrm>
                <a:off x="5694" y="5194"/>
                <a:ext cx="953" cy="580"/>
              </a:xfrm>
              <a:prstGeom prst="rect">
                <a:avLst/>
              </a:prstGeom>
              <a:noFill/>
            </p:spPr>
            <p:txBody>
              <a:bodyPr wrap="square" rtlCol="0">
                <a:spAutoFit/>
              </a:bodyPr>
              <a:lstStyle/>
              <a:p>
                <a:r>
                  <a:rPr lang="en-US" altLang="zh-CN"/>
                  <a:t>Q</a:t>
                </a:r>
                <a:r>
                  <a:rPr lang="en-US" altLang="zh-CN" sz="1800" baseline="-25000">
                    <a:uFillTx/>
                  </a:rPr>
                  <a:t>1</a:t>
                </a:r>
                <a:r>
                  <a:rPr lang="en-US" altLang="zh-CN"/>
                  <a:t> </a:t>
                </a:r>
              </a:p>
            </p:txBody>
          </p:sp>
          <p:sp>
            <p:nvSpPr>
              <p:cNvPr id="9" name="文本框 8"/>
              <p:cNvSpPr txBox="1"/>
              <p:nvPr/>
            </p:nvSpPr>
            <p:spPr>
              <a:xfrm>
                <a:off x="6501" y="5194"/>
                <a:ext cx="953" cy="580"/>
              </a:xfrm>
              <a:prstGeom prst="rect">
                <a:avLst/>
              </a:prstGeom>
              <a:noFill/>
            </p:spPr>
            <p:txBody>
              <a:bodyPr wrap="square" rtlCol="0">
                <a:spAutoFit/>
              </a:bodyPr>
              <a:lstStyle/>
              <a:p>
                <a:r>
                  <a:rPr lang="en-US" altLang="zh-CN"/>
                  <a:t>Q</a:t>
                </a:r>
                <a:r>
                  <a:rPr lang="en-US" altLang="zh-CN" sz="1800" baseline="-25000">
                    <a:uFillTx/>
                  </a:rPr>
                  <a:t>2</a:t>
                </a:r>
                <a:r>
                  <a:rPr lang="en-US" altLang="zh-CN"/>
                  <a:t> </a:t>
                </a:r>
              </a:p>
            </p:txBody>
          </p:sp>
          <p:sp>
            <p:nvSpPr>
              <p:cNvPr id="10" name="文本框 9"/>
              <p:cNvSpPr txBox="1"/>
              <p:nvPr/>
            </p:nvSpPr>
            <p:spPr>
              <a:xfrm>
                <a:off x="7348" y="5194"/>
                <a:ext cx="953" cy="580"/>
              </a:xfrm>
              <a:prstGeom prst="rect">
                <a:avLst/>
              </a:prstGeom>
              <a:noFill/>
            </p:spPr>
            <p:txBody>
              <a:bodyPr wrap="square" rtlCol="0">
                <a:spAutoFit/>
              </a:bodyPr>
              <a:lstStyle/>
              <a:p>
                <a:r>
                  <a:rPr lang="en-US" altLang="zh-CN"/>
                  <a:t>Q</a:t>
                </a:r>
                <a:r>
                  <a:rPr lang="en-US" altLang="zh-CN" sz="1800" baseline="-25000">
                    <a:uFillTx/>
                  </a:rPr>
                  <a:t>3</a:t>
                </a:r>
                <a:r>
                  <a:rPr lang="en-US" altLang="zh-CN"/>
                  <a:t> </a:t>
                </a:r>
              </a:p>
            </p:txBody>
          </p:sp>
          <p:sp>
            <p:nvSpPr>
              <p:cNvPr id="11" name="左中括号 10"/>
              <p:cNvSpPr/>
              <p:nvPr/>
            </p:nvSpPr>
            <p:spPr>
              <a:xfrm rot="5400000">
                <a:off x="5851" y="3621"/>
                <a:ext cx="251" cy="1890"/>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上箭头 11"/>
              <p:cNvSpPr/>
              <p:nvPr/>
            </p:nvSpPr>
            <p:spPr>
              <a:xfrm>
                <a:off x="5694" y="3370"/>
                <a:ext cx="594" cy="939"/>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8837" y="5646"/>
                <a:ext cx="953" cy="580"/>
              </a:xfrm>
              <a:prstGeom prst="rect">
                <a:avLst/>
              </a:prstGeom>
              <a:noFill/>
            </p:spPr>
            <p:txBody>
              <a:bodyPr wrap="square" rtlCol="0">
                <a:spAutoFit/>
              </a:bodyPr>
              <a:lstStyle/>
              <a:p>
                <a:pPr algn="r"/>
                <a:r>
                  <a:rPr lang="en-US" altLang="zh-CN"/>
                  <a:t>S</a:t>
                </a:r>
                <a:r>
                  <a:rPr lang="en-US" altLang="zh-CN" sz="1800" baseline="-25000">
                    <a:uFillTx/>
                  </a:rPr>
                  <a:t>0</a:t>
                </a:r>
                <a:r>
                  <a:rPr lang="en-US" altLang="zh-CN"/>
                  <a:t> </a:t>
                </a:r>
              </a:p>
            </p:txBody>
          </p:sp>
          <p:sp>
            <p:nvSpPr>
              <p:cNvPr id="14" name="文本框 13"/>
              <p:cNvSpPr txBox="1"/>
              <p:nvPr/>
            </p:nvSpPr>
            <p:spPr>
              <a:xfrm>
                <a:off x="8837" y="6385"/>
                <a:ext cx="953" cy="580"/>
              </a:xfrm>
              <a:prstGeom prst="rect">
                <a:avLst/>
              </a:prstGeom>
              <a:noFill/>
            </p:spPr>
            <p:txBody>
              <a:bodyPr wrap="square" rtlCol="0">
                <a:spAutoFit/>
              </a:bodyPr>
              <a:lstStyle/>
              <a:p>
                <a:pPr algn="r"/>
                <a:r>
                  <a:rPr lang="en-US" altLang="zh-CN"/>
                  <a:t>S</a:t>
                </a:r>
                <a:r>
                  <a:rPr lang="en-US" altLang="zh-CN" sz="1800" baseline="-25000">
                    <a:uFillTx/>
                  </a:rPr>
                  <a:t>1</a:t>
                </a:r>
                <a:r>
                  <a:rPr lang="en-US" altLang="zh-CN"/>
                  <a:t> </a:t>
                </a:r>
              </a:p>
            </p:txBody>
          </p:sp>
          <p:cxnSp>
            <p:nvCxnSpPr>
              <p:cNvPr id="15" name="直接连接符 14"/>
              <p:cNvCxnSpPr/>
              <p:nvPr/>
            </p:nvCxnSpPr>
            <p:spPr>
              <a:xfrm flipH="1">
                <a:off x="9790" y="5936"/>
                <a:ext cx="3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9790" y="6675"/>
                <a:ext cx="3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396" y="2866"/>
                <a:ext cx="1190" cy="4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943" y="2759"/>
                <a:ext cx="113" cy="1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H="1">
                <a:off x="5970" y="2167"/>
                <a:ext cx="0" cy="5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5959" y="2180"/>
                <a:ext cx="25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rot="5400000">
                <a:off x="8091" y="1745"/>
                <a:ext cx="1190" cy="4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5400000">
                <a:off x="8904" y="1894"/>
                <a:ext cx="113" cy="1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flipH="1" flipV="1">
                <a:off x="7279" y="1704"/>
                <a:ext cx="12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629" y="1362"/>
                <a:ext cx="1921" cy="580"/>
              </a:xfrm>
              <a:prstGeom prst="rect">
                <a:avLst/>
              </a:prstGeom>
              <a:noFill/>
            </p:spPr>
            <p:txBody>
              <a:bodyPr wrap="square" rtlCol="0">
                <a:spAutoFit/>
              </a:bodyPr>
              <a:lstStyle/>
              <a:p>
                <a:r>
                  <a:rPr lang="zh-CN" altLang="zh-CN">
                    <a:latin typeface="微软雅黑" panose="020B0503020204020204" pitchFamily="34" charset="-122"/>
                    <a:ea typeface="微软雅黑" panose="020B0503020204020204" pitchFamily="34" charset="-122"/>
                  </a:rPr>
                  <a:t>启动开关</a:t>
                </a:r>
              </a:p>
            </p:txBody>
          </p:sp>
          <p:cxnSp>
            <p:nvCxnSpPr>
              <p:cNvPr id="25" name="直接连接符 24"/>
              <p:cNvCxnSpPr/>
              <p:nvPr/>
            </p:nvCxnSpPr>
            <p:spPr>
              <a:xfrm flipH="1" flipV="1">
                <a:off x="9017" y="1938"/>
                <a:ext cx="11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174" y="1940"/>
                <a:ext cx="0" cy="40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0228" y="6385"/>
                <a:ext cx="953" cy="580"/>
              </a:xfrm>
              <a:prstGeom prst="rect">
                <a:avLst/>
              </a:prstGeom>
              <a:noFill/>
            </p:spPr>
            <p:txBody>
              <a:bodyPr wrap="square" rtlCol="0">
                <a:spAutoFit/>
              </a:bodyPr>
              <a:lstStyle/>
              <a:p>
                <a:pPr algn="l"/>
                <a:r>
                  <a:rPr lang="en-US" altLang="zh-CN"/>
                  <a:t>1 </a:t>
                </a:r>
              </a:p>
            </p:txBody>
          </p:sp>
          <p:cxnSp>
            <p:nvCxnSpPr>
              <p:cNvPr id="28" name="直接连接符 27"/>
              <p:cNvCxnSpPr/>
              <p:nvPr/>
            </p:nvCxnSpPr>
            <p:spPr>
              <a:xfrm>
                <a:off x="5176" y="7441"/>
                <a:ext cx="0" cy="3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984" y="7441"/>
                <a:ext cx="0" cy="3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599" y="7441"/>
                <a:ext cx="0" cy="3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794" y="7441"/>
                <a:ext cx="0" cy="3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4855" y="6846"/>
                <a:ext cx="953" cy="580"/>
              </a:xfrm>
              <a:prstGeom prst="rect">
                <a:avLst/>
              </a:prstGeom>
              <a:noFill/>
            </p:spPr>
            <p:txBody>
              <a:bodyPr wrap="square" rtlCol="0">
                <a:spAutoFit/>
              </a:bodyPr>
              <a:lstStyle/>
              <a:p>
                <a:r>
                  <a:rPr lang="en-US" altLang="zh-CN"/>
                  <a:t>D</a:t>
                </a:r>
                <a:r>
                  <a:rPr lang="en-US" altLang="zh-CN" baseline="-25000">
                    <a:solidFill>
                      <a:schemeClr val="tx1"/>
                    </a:solidFill>
                    <a:uFillTx/>
                  </a:rPr>
                  <a:t>0</a:t>
                </a:r>
                <a:r>
                  <a:rPr lang="en-US" altLang="zh-CN"/>
                  <a:t> </a:t>
                </a:r>
              </a:p>
            </p:txBody>
          </p:sp>
          <p:sp>
            <p:nvSpPr>
              <p:cNvPr id="33" name="文本框 32"/>
              <p:cNvSpPr txBox="1"/>
              <p:nvPr/>
            </p:nvSpPr>
            <p:spPr>
              <a:xfrm>
                <a:off x="5703" y="6846"/>
                <a:ext cx="953" cy="580"/>
              </a:xfrm>
              <a:prstGeom prst="rect">
                <a:avLst/>
              </a:prstGeom>
              <a:noFill/>
            </p:spPr>
            <p:txBody>
              <a:bodyPr wrap="square" rtlCol="0">
                <a:spAutoFit/>
              </a:bodyPr>
              <a:lstStyle/>
              <a:p>
                <a:r>
                  <a:rPr lang="en-US" altLang="zh-CN">
                    <a:sym typeface="+mn-ea"/>
                  </a:rPr>
                  <a:t>D</a:t>
                </a:r>
                <a:r>
                  <a:rPr lang="en-US" altLang="zh-CN" sz="1800" baseline="-25000">
                    <a:uFillTx/>
                  </a:rPr>
                  <a:t>1</a:t>
                </a:r>
                <a:r>
                  <a:rPr lang="en-US" altLang="zh-CN"/>
                  <a:t> </a:t>
                </a:r>
              </a:p>
            </p:txBody>
          </p:sp>
          <p:sp>
            <p:nvSpPr>
              <p:cNvPr id="34" name="文本框 33"/>
              <p:cNvSpPr txBox="1"/>
              <p:nvPr/>
            </p:nvSpPr>
            <p:spPr>
              <a:xfrm>
                <a:off x="6510" y="6846"/>
                <a:ext cx="953" cy="580"/>
              </a:xfrm>
              <a:prstGeom prst="rect">
                <a:avLst/>
              </a:prstGeom>
              <a:noFill/>
            </p:spPr>
            <p:txBody>
              <a:bodyPr wrap="square" rtlCol="0">
                <a:spAutoFit/>
              </a:bodyPr>
              <a:lstStyle/>
              <a:p>
                <a:r>
                  <a:rPr lang="en-US" altLang="zh-CN">
                    <a:sym typeface="+mn-ea"/>
                  </a:rPr>
                  <a:t>D</a:t>
                </a:r>
                <a:r>
                  <a:rPr lang="en-US" altLang="zh-CN" sz="1800" baseline="-25000">
                    <a:uFillTx/>
                  </a:rPr>
                  <a:t>2</a:t>
                </a:r>
                <a:r>
                  <a:rPr lang="en-US" altLang="zh-CN"/>
                  <a:t> </a:t>
                </a:r>
              </a:p>
            </p:txBody>
          </p:sp>
          <p:sp>
            <p:nvSpPr>
              <p:cNvPr id="35" name="文本框 34"/>
              <p:cNvSpPr txBox="1"/>
              <p:nvPr/>
            </p:nvSpPr>
            <p:spPr>
              <a:xfrm>
                <a:off x="7357" y="6846"/>
                <a:ext cx="953" cy="580"/>
              </a:xfrm>
              <a:prstGeom prst="rect">
                <a:avLst/>
              </a:prstGeom>
              <a:noFill/>
            </p:spPr>
            <p:txBody>
              <a:bodyPr wrap="square" rtlCol="0">
                <a:spAutoFit/>
              </a:bodyPr>
              <a:lstStyle/>
              <a:p>
                <a:r>
                  <a:rPr lang="en-US" altLang="zh-CN">
                    <a:sym typeface="+mn-ea"/>
                  </a:rPr>
                  <a:t>D</a:t>
                </a:r>
                <a:r>
                  <a:rPr lang="en-US" altLang="zh-CN" sz="1800" baseline="-25000">
                    <a:uFillTx/>
                  </a:rPr>
                  <a:t>3</a:t>
                </a:r>
                <a:r>
                  <a:rPr lang="en-US" altLang="zh-CN"/>
                  <a:t> </a:t>
                </a:r>
              </a:p>
            </p:txBody>
          </p:sp>
          <p:sp>
            <p:nvSpPr>
              <p:cNvPr id="36" name="文本框 35"/>
              <p:cNvSpPr txBox="1"/>
              <p:nvPr/>
            </p:nvSpPr>
            <p:spPr>
              <a:xfrm>
                <a:off x="4920" y="7838"/>
                <a:ext cx="953" cy="580"/>
              </a:xfrm>
              <a:prstGeom prst="rect">
                <a:avLst/>
              </a:prstGeom>
              <a:noFill/>
            </p:spPr>
            <p:txBody>
              <a:bodyPr wrap="square" rtlCol="0">
                <a:spAutoFit/>
              </a:bodyPr>
              <a:lstStyle/>
              <a:p>
                <a:pPr algn="l"/>
                <a:r>
                  <a:rPr lang="en-US" altLang="zh-CN"/>
                  <a:t>0 </a:t>
                </a:r>
              </a:p>
            </p:txBody>
          </p:sp>
          <p:sp>
            <p:nvSpPr>
              <p:cNvPr id="37" name="文本框 36"/>
              <p:cNvSpPr txBox="1"/>
              <p:nvPr/>
            </p:nvSpPr>
            <p:spPr>
              <a:xfrm>
                <a:off x="5719" y="7838"/>
                <a:ext cx="953" cy="580"/>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zh-CN" baseline="-25000">
                    <a:solidFill>
                      <a:schemeClr val="tx1"/>
                    </a:solidFill>
                    <a:uFillTx/>
                  </a:rPr>
                  <a:t>0</a:t>
                </a:r>
                <a:r>
                  <a:rPr lang="en-US" altLang="zh-CN"/>
                  <a:t> </a:t>
                </a:r>
              </a:p>
            </p:txBody>
          </p:sp>
          <p:sp>
            <p:nvSpPr>
              <p:cNvPr id="38" name="文本框 37"/>
              <p:cNvSpPr txBox="1"/>
              <p:nvPr/>
            </p:nvSpPr>
            <p:spPr>
              <a:xfrm>
                <a:off x="6567" y="7838"/>
                <a:ext cx="953" cy="580"/>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zh-CN" sz="1800" baseline="-25000">
                    <a:uFillTx/>
                  </a:rPr>
                  <a:t>1</a:t>
                </a:r>
                <a:r>
                  <a:rPr lang="en-US" altLang="zh-CN"/>
                  <a:t> </a:t>
                </a:r>
              </a:p>
            </p:txBody>
          </p:sp>
          <p:sp>
            <p:nvSpPr>
              <p:cNvPr id="39" name="文本框 38"/>
              <p:cNvSpPr txBox="1"/>
              <p:nvPr/>
            </p:nvSpPr>
            <p:spPr>
              <a:xfrm>
                <a:off x="7374" y="7838"/>
                <a:ext cx="953" cy="580"/>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zh-CN" sz="1800" baseline="-25000">
                    <a:uFillTx/>
                  </a:rPr>
                  <a:t>2</a:t>
                </a:r>
                <a:r>
                  <a:rPr lang="en-US" altLang="zh-CN"/>
                  <a:t> </a:t>
                </a:r>
              </a:p>
            </p:txBody>
          </p:sp>
          <p:sp>
            <p:nvSpPr>
              <p:cNvPr id="40" name="流程图: 汇总连接 39"/>
              <p:cNvSpPr/>
              <p:nvPr/>
            </p:nvSpPr>
            <p:spPr>
              <a:xfrm>
                <a:off x="7374" y="4355"/>
                <a:ext cx="454" cy="454"/>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7803" y="4279"/>
                <a:ext cx="1921" cy="580"/>
              </a:xfrm>
              <a:prstGeom prst="rect">
                <a:avLst/>
              </a:prstGeom>
              <a:noFill/>
            </p:spPr>
            <p:txBody>
              <a:bodyPr wrap="square" rtlCol="0">
                <a:spAutoFit/>
              </a:bodyPr>
              <a:lstStyle/>
              <a:p>
                <a:r>
                  <a:rPr lang="zh-CN" altLang="zh-CN">
                    <a:latin typeface="微软雅黑" panose="020B0503020204020204" pitchFamily="34" charset="-122"/>
                    <a:ea typeface="微软雅黑" panose="020B0503020204020204" pitchFamily="34" charset="-122"/>
                  </a:rPr>
                  <a:t>输出</a:t>
                </a:r>
              </a:p>
            </p:txBody>
          </p:sp>
        </p:grpSp>
        <p:sp>
          <p:nvSpPr>
            <p:cNvPr id="43" name="文本框 42"/>
            <p:cNvSpPr txBox="1"/>
            <p:nvPr/>
          </p:nvSpPr>
          <p:spPr>
            <a:xfrm>
              <a:off x="3137" y="6398"/>
              <a:ext cx="953" cy="580"/>
            </a:xfrm>
            <a:prstGeom prst="rect">
              <a:avLst/>
            </a:prstGeom>
            <a:noFill/>
          </p:spPr>
          <p:txBody>
            <a:bodyPr wrap="square" rtlCol="0">
              <a:spAutoFit/>
            </a:bodyPr>
            <a:lstStyle/>
            <a:p>
              <a:pPr algn="r"/>
              <a:r>
                <a:rPr lang="en-US" altLang="zh-CN"/>
                <a:t>S</a:t>
              </a:r>
              <a:r>
                <a:rPr lang="en-US" altLang="zh-CN" sz="1800" baseline="-25000">
                  <a:uFillTx/>
                </a:rPr>
                <a:t>R</a:t>
              </a:r>
              <a:r>
                <a:rPr lang="en-US" altLang="zh-CN"/>
                <a:t> </a:t>
              </a:r>
            </a:p>
          </p:txBody>
        </p:sp>
        <p:cxnSp>
          <p:nvCxnSpPr>
            <p:cNvPr id="44" name="直接连接符 43"/>
            <p:cNvCxnSpPr/>
            <p:nvPr/>
          </p:nvCxnSpPr>
          <p:spPr>
            <a:xfrm flipH="1">
              <a:off x="2961" y="6688"/>
              <a:ext cx="39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2431" y="6398"/>
              <a:ext cx="953" cy="580"/>
            </a:xfrm>
            <a:prstGeom prst="rect">
              <a:avLst/>
            </a:prstGeom>
            <a:noFill/>
          </p:spPr>
          <p:txBody>
            <a:bodyPr wrap="square" rtlCol="0">
              <a:spAutoFit/>
            </a:bodyPr>
            <a:lstStyle/>
            <a:p>
              <a:pPr algn="l"/>
              <a:r>
                <a:rPr lang="en-US" altLang="zh-CN"/>
                <a:t>1 </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框 12292"/>
          <p:cNvSpPr txBox="1"/>
          <p:nvPr/>
        </p:nvSpPr>
        <p:spPr>
          <a:xfrm>
            <a:off x="342900" y="1129983"/>
            <a:ext cx="8458200" cy="2030095"/>
          </a:xfrm>
          <a:prstGeom prst="rect">
            <a:avLst/>
          </a:prstGeom>
          <a:noFill/>
          <a:ln w="9525">
            <a:noFill/>
          </a:ln>
        </p:spPr>
        <p:txBody>
          <a:bodyPr>
            <a:spAutoFit/>
          </a:bodyPr>
          <a:lstStyle/>
          <a:p>
            <a:pPr eaLnBrk="1" hangingPunct="1">
              <a:lnSpc>
                <a:spcPct val="150000"/>
              </a:lnSpc>
              <a:spcBef>
                <a:spcPct val="50000"/>
              </a:spcBef>
              <a:buFont typeface="Arial" panose="020B0604020202020204" pitchFamily="34" charset="0"/>
            </a:pPr>
            <a:r>
              <a:rPr lang="zh-CN" altLang="en-US" dirty="0">
                <a:latin typeface="微软雅黑" panose="020B0503020204020204" pitchFamily="34" charset="-122"/>
                <a:ea typeface="微软雅黑" panose="020B0503020204020204" pitchFamily="34" charset="-122"/>
              </a:rPr>
              <a:t>四、思考题</a:t>
            </a:r>
            <a:r>
              <a:rPr lang="en-US" altLang="zh-CN" dirty="0">
                <a:latin typeface="微软雅黑" panose="020B0503020204020204" pitchFamily="34" charset="-122"/>
                <a:ea typeface="微软雅黑" panose="020B0503020204020204" pitchFamily="34" charset="-122"/>
              </a:rPr>
              <a:t>:</a:t>
            </a:r>
          </a:p>
          <a:p>
            <a:pPr eaLnBrk="1" hangingPunct="1">
              <a:lnSpc>
                <a:spcPct val="150000"/>
              </a:lnSpc>
              <a:spcBef>
                <a:spcPct val="50000"/>
              </a:spcBef>
              <a:buFont typeface="Arial" panose="020B0604020202020204" pitchFamily="34" charset="0"/>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位移位寄存器中，串行输入</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位二进制数需要多少个</a:t>
            </a:r>
            <a:r>
              <a:rPr lang="en-US" altLang="zh-CN" dirty="0">
                <a:latin typeface="微软雅黑" panose="020B0503020204020204" pitchFamily="34" charset="-122"/>
                <a:ea typeface="微软雅黑" panose="020B0503020204020204" pitchFamily="34" charset="-122"/>
              </a:rPr>
              <a:t>CP</a:t>
            </a:r>
            <a:r>
              <a:rPr lang="zh-CN" altLang="en-US" dirty="0">
                <a:latin typeface="微软雅黑" panose="020B0503020204020204" pitchFamily="34" charset="-122"/>
                <a:ea typeface="微软雅黑" panose="020B0503020204020204" pitchFamily="34" charset="-122"/>
              </a:rPr>
              <a:t>？送数的次序应从高位至低位，还是低位至高位？</a:t>
            </a:r>
          </a:p>
          <a:p>
            <a:pPr eaLnBrk="1" hangingPunct="1">
              <a:lnSpc>
                <a:spcPct val="150000"/>
              </a:lnSpc>
              <a:spcBef>
                <a:spcPct val="50000"/>
              </a:spcBef>
              <a:buFont typeface="Arial" panose="020B0604020202020204" pitchFamily="34" charset="0"/>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设计一个按                        循环计数的自启动四位环形计数器，画出逻辑图。</a:t>
            </a:r>
          </a:p>
        </p:txBody>
      </p:sp>
      <p:pic>
        <p:nvPicPr>
          <p:cNvPr id="24579" name="图片 12293"/>
          <p:cNvPicPr>
            <a:picLocks noChangeAspect="1"/>
          </p:cNvPicPr>
          <p:nvPr/>
        </p:nvPicPr>
        <p:blipFill>
          <a:blip r:embed="rId2"/>
          <a:stretch>
            <a:fillRect/>
          </a:stretch>
        </p:blipFill>
        <p:spPr>
          <a:xfrm>
            <a:off x="2045653" y="2866390"/>
            <a:ext cx="1414462" cy="37147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图片 1"/>
          <p:cNvPicPr>
            <a:picLocks noChangeAspect="1"/>
          </p:cNvPicPr>
          <p:nvPr/>
        </p:nvPicPr>
        <p:blipFill>
          <a:blip r:embed="rId2"/>
          <a:stretch>
            <a:fillRect/>
          </a:stretch>
        </p:blipFill>
        <p:spPr>
          <a:xfrm>
            <a:off x="180975" y="117475"/>
            <a:ext cx="8534400" cy="6327775"/>
          </a:xfrm>
          <a:prstGeom prst="rect">
            <a:avLst/>
          </a:prstGeom>
          <a:noFill/>
          <a:ln w="9525">
            <a:noFill/>
          </a:ln>
        </p:spPr>
      </p:pic>
      <p:sp>
        <p:nvSpPr>
          <p:cNvPr id="25603" name="线形标注 1 2"/>
          <p:cNvSpPr/>
          <p:nvPr/>
        </p:nvSpPr>
        <p:spPr>
          <a:xfrm>
            <a:off x="4446270" y="586740"/>
            <a:ext cx="1524000" cy="523875"/>
          </a:xfrm>
          <a:prstGeom prst="borderCallout1">
            <a:avLst>
              <a:gd name="adj1" fmla="val 100363"/>
              <a:gd name="adj2" fmla="val 65500"/>
              <a:gd name="adj3" fmla="val 237939"/>
              <a:gd name="adj4" fmla="val 115041"/>
            </a:avLst>
          </a:prstGeom>
          <a:solidFill>
            <a:schemeClr val="bg1"/>
          </a:solidFill>
          <a:ln w="28575" cap="flat" cmpd="sng">
            <a:solidFill>
              <a:srgbClr val="FFFF00"/>
            </a:solidFill>
            <a:prstDash val="solid"/>
            <a:miter/>
            <a:headEnd type="none" w="med" len="med"/>
            <a:tailEnd type="none" w="med" len="med"/>
          </a:ln>
        </p:spPr>
        <p:txBody>
          <a:bodyPr lIns="90170" tIns="46990" rIns="90170" bIns="46990" anchor="ctr"/>
          <a:lstStyle/>
          <a:p>
            <a:pPr algn="ctr">
              <a:buFont typeface="Arial" panose="020B0604020202020204" pitchFamily="34" charset="0"/>
            </a:pPr>
            <a:r>
              <a:rPr lang="en-US" altLang="zh-CN" sz="2000" b="1" dirty="0">
                <a:solidFill>
                  <a:srgbClr val="FF0000"/>
                </a:solidFill>
                <a:latin typeface="微软雅黑" panose="020B0503020204020204" pitchFamily="34" charset="-122"/>
                <a:ea typeface="微软雅黑" panose="020B0503020204020204" pitchFamily="34" charset="-122"/>
              </a:rPr>
              <a:t>74LS</a:t>
            </a:r>
            <a:r>
              <a:rPr lang="zh-CN" altLang="en-US" sz="2000" b="1" dirty="0">
                <a:solidFill>
                  <a:srgbClr val="FF0000"/>
                </a:solidFill>
                <a:latin typeface="微软雅黑" panose="020B0503020204020204" pitchFamily="34" charset="-122"/>
                <a:ea typeface="微软雅黑" panose="020B0503020204020204" pitchFamily="34" charset="-122"/>
              </a:rPr>
              <a:t>194</a:t>
            </a:r>
          </a:p>
        </p:txBody>
      </p:sp>
      <p:cxnSp>
        <p:nvCxnSpPr>
          <p:cNvPr id="25604" name="直接箭头连接符 13315"/>
          <p:cNvCxnSpPr/>
          <p:nvPr/>
        </p:nvCxnSpPr>
        <p:spPr>
          <a:xfrm>
            <a:off x="4015105" y="2484755"/>
            <a:ext cx="664210" cy="964565"/>
          </a:xfrm>
          <a:prstGeom prst="straightConnector1">
            <a:avLst/>
          </a:prstGeom>
          <a:ln w="28575" cap="flat" cmpd="sng">
            <a:solidFill>
              <a:srgbClr val="FFFF00"/>
            </a:solidFill>
            <a:prstDash val="solid"/>
            <a:headEnd type="none" w="med" len="med"/>
            <a:tailEnd type="none" w="med" len="med"/>
          </a:ln>
        </p:spPr>
      </p:cxnSp>
      <p:sp>
        <p:nvSpPr>
          <p:cNvPr id="25605" name="线形标注 1 7"/>
          <p:cNvSpPr/>
          <p:nvPr/>
        </p:nvSpPr>
        <p:spPr>
          <a:xfrm>
            <a:off x="2567305" y="2228215"/>
            <a:ext cx="1447800" cy="523875"/>
          </a:xfrm>
          <a:prstGeom prst="borderCallout1">
            <a:avLst>
              <a:gd name="adj1" fmla="val 46909"/>
              <a:gd name="adj2" fmla="val 100394"/>
              <a:gd name="adj3" fmla="val -76363"/>
              <a:gd name="adj4" fmla="val 143771"/>
            </a:avLst>
          </a:prstGeom>
          <a:solidFill>
            <a:schemeClr val="bg1"/>
          </a:solidFill>
          <a:ln w="28575" cap="flat" cmpd="sng">
            <a:solidFill>
              <a:srgbClr val="FFFF00"/>
            </a:solidFill>
            <a:prstDash val="solid"/>
            <a:miter/>
            <a:headEnd type="none" w="med" len="med"/>
            <a:tailEnd type="none" w="med" len="med"/>
          </a:ln>
        </p:spPr>
        <p:txBody>
          <a:bodyPr lIns="90170" tIns="46990" rIns="90170" bIns="46990" anchor="ctr"/>
          <a:lstStyle/>
          <a:p>
            <a:pPr algn="ctr">
              <a:buFont typeface="Arial" panose="020B0604020202020204" pitchFamily="34" charset="0"/>
            </a:pPr>
            <a:r>
              <a:rPr lang="en-US" altLang="zh-CN" sz="2000" b="1" dirty="0">
                <a:solidFill>
                  <a:srgbClr val="FF0000"/>
                </a:solidFill>
                <a:latin typeface="微软雅黑" panose="020B0503020204020204" pitchFamily="34" charset="-122"/>
                <a:ea typeface="微软雅黑" panose="020B0503020204020204" pitchFamily="34" charset="-122"/>
              </a:rPr>
              <a:t>74LS</a:t>
            </a:r>
            <a:r>
              <a:rPr lang="zh-CN" altLang="en-US" sz="2000" b="1" dirty="0">
                <a:solidFill>
                  <a:srgbClr val="FF0000"/>
                </a:solidFill>
                <a:latin typeface="微软雅黑" panose="020B0503020204020204" pitchFamily="34" charset="-122"/>
                <a:ea typeface="微软雅黑" panose="020B0503020204020204" pitchFamily="34" charset="-122"/>
              </a:rPr>
              <a:t>74</a:t>
            </a:r>
          </a:p>
        </p:txBody>
      </p:sp>
      <p:sp>
        <p:nvSpPr>
          <p:cNvPr id="25606" name="线形标注 1 9"/>
          <p:cNvSpPr/>
          <p:nvPr/>
        </p:nvSpPr>
        <p:spPr>
          <a:xfrm>
            <a:off x="6549390" y="3749675"/>
            <a:ext cx="1524000" cy="523875"/>
          </a:xfrm>
          <a:prstGeom prst="borderCallout1">
            <a:avLst>
              <a:gd name="adj1" fmla="val 31393"/>
              <a:gd name="adj2" fmla="val 875"/>
              <a:gd name="adj3" fmla="val -53939"/>
              <a:gd name="adj4" fmla="val -27916"/>
            </a:avLst>
          </a:prstGeom>
          <a:solidFill>
            <a:schemeClr val="bg1"/>
          </a:solidFill>
          <a:ln w="28575" cap="flat" cmpd="sng">
            <a:solidFill>
              <a:srgbClr val="FFFF00"/>
            </a:solidFill>
            <a:prstDash val="solid"/>
            <a:miter/>
            <a:headEnd type="none" w="med" len="med"/>
            <a:tailEnd type="none" w="med" len="med"/>
          </a:ln>
        </p:spPr>
        <p:txBody>
          <a:bodyPr lIns="90170" tIns="46990" rIns="90170" bIns="46990" anchor="ctr"/>
          <a:lstStyle/>
          <a:p>
            <a:pPr algn="ctr">
              <a:buFont typeface="Arial" panose="020B0604020202020204" pitchFamily="34" charset="0"/>
            </a:pPr>
            <a:r>
              <a:rPr lang="en-US" altLang="zh-CN" sz="2000" b="1" dirty="0">
                <a:solidFill>
                  <a:srgbClr val="FF0000"/>
                </a:solidFill>
                <a:latin typeface="微软雅黑" panose="020B0503020204020204" pitchFamily="34" charset="-122"/>
                <a:ea typeface="微软雅黑" panose="020B0503020204020204" pitchFamily="34" charset="-122"/>
              </a:rPr>
              <a:t>74LS</a:t>
            </a:r>
            <a:r>
              <a:rPr lang="zh-CN" altLang="en-US" sz="2000" b="1" dirty="0">
                <a:solidFill>
                  <a:srgbClr val="FF0000"/>
                </a:solidFill>
                <a:latin typeface="微软雅黑" panose="020B0503020204020204" pitchFamily="34" charset="-122"/>
                <a:ea typeface="微软雅黑" panose="020B0503020204020204" pitchFamily="34" charset="-122"/>
              </a:rPr>
              <a:t>00</a:t>
            </a:r>
          </a:p>
        </p:txBody>
      </p:sp>
      <p:sp>
        <p:nvSpPr>
          <p:cNvPr id="25607" name="线形标注 1 10"/>
          <p:cNvSpPr/>
          <p:nvPr/>
        </p:nvSpPr>
        <p:spPr>
          <a:xfrm>
            <a:off x="6629400" y="4419600"/>
            <a:ext cx="1524000" cy="523875"/>
          </a:xfrm>
          <a:prstGeom prst="borderCallout1">
            <a:avLst>
              <a:gd name="adj1" fmla="val 52083"/>
              <a:gd name="adj2" fmla="val -1810"/>
              <a:gd name="adj3" fmla="val 217630"/>
              <a:gd name="adj4" fmla="val -73676"/>
            </a:avLst>
          </a:prstGeom>
          <a:solidFill>
            <a:schemeClr val="bg1"/>
          </a:solidFill>
          <a:ln w="28575" cap="flat" cmpd="sng">
            <a:solidFill>
              <a:srgbClr val="C00000"/>
            </a:solidFill>
            <a:prstDash val="solid"/>
            <a:miter/>
            <a:headEnd type="none" w="med" len="med"/>
            <a:tailEnd type="none" w="med" len="med"/>
          </a:ln>
        </p:spPr>
        <p:txBody>
          <a:bodyPr anchor="ctr"/>
          <a:lstStyle/>
          <a:p>
            <a:pPr algn="ctr">
              <a:buFont typeface="Arial" panose="020B0604020202020204" pitchFamily="34" charset="0"/>
            </a:pPr>
            <a:r>
              <a:rPr lang="en-US" altLang="zh-CN" sz="2000" b="1" dirty="0">
                <a:solidFill>
                  <a:srgbClr val="FF0000"/>
                </a:solidFill>
                <a:latin typeface="微软雅黑" panose="020B0503020204020204" pitchFamily="34" charset="-122"/>
                <a:ea typeface="微软雅黑" panose="020B0503020204020204" pitchFamily="34" charset="-122"/>
              </a:rPr>
              <a:t>+5v</a:t>
            </a:r>
            <a:r>
              <a:rPr lang="zh-CN" altLang="en-US" sz="2000" b="1" dirty="0">
                <a:solidFill>
                  <a:srgbClr val="FF0000"/>
                </a:solidFill>
                <a:latin typeface="微软雅黑" panose="020B0503020204020204" pitchFamily="34" charset="-122"/>
                <a:ea typeface="微软雅黑" panose="020B0503020204020204" pitchFamily="34" charset="-122"/>
              </a:rPr>
              <a:t>电源</a:t>
            </a:r>
          </a:p>
        </p:txBody>
      </p:sp>
      <p:sp>
        <p:nvSpPr>
          <p:cNvPr id="25608" name="线形标注 1 10"/>
          <p:cNvSpPr/>
          <p:nvPr/>
        </p:nvSpPr>
        <p:spPr>
          <a:xfrm>
            <a:off x="-122237" y="3635375"/>
            <a:ext cx="1524000" cy="523875"/>
          </a:xfrm>
          <a:prstGeom prst="borderCallout1">
            <a:avLst>
              <a:gd name="adj1" fmla="val 21819"/>
              <a:gd name="adj2" fmla="val 105000"/>
              <a:gd name="adj3" fmla="val 359032"/>
              <a:gd name="adj4" fmla="val 109583"/>
            </a:avLst>
          </a:prstGeom>
          <a:solidFill>
            <a:schemeClr val="bg1"/>
          </a:solidFill>
          <a:ln w="28575" cap="flat" cmpd="sng">
            <a:solidFill>
              <a:srgbClr val="C00000"/>
            </a:solidFill>
            <a:prstDash val="solid"/>
            <a:miter/>
            <a:headEnd type="none" w="med" len="med"/>
            <a:tailEnd type="none" w="med" len="med"/>
          </a:ln>
        </p:spPr>
        <p:txBody>
          <a:bodyPr anchor="ctr"/>
          <a:lstStyle/>
          <a:p>
            <a:pPr algn="ctr">
              <a:buFont typeface="Arial" panose="020B0604020202020204" pitchFamily="34" charset="0"/>
            </a:pPr>
            <a:r>
              <a:rPr lang="zh-CN" altLang="en-US" sz="2000" b="1" dirty="0">
                <a:solidFill>
                  <a:srgbClr val="FF0000"/>
                </a:solidFill>
                <a:latin typeface="微软雅黑" panose="020B0503020204020204" pitchFamily="34" charset="-122"/>
                <a:ea typeface="微软雅黑" panose="020B0503020204020204" pitchFamily="34" charset="-122"/>
              </a:rPr>
              <a:t>连续脉冲</a:t>
            </a:r>
          </a:p>
        </p:txBody>
      </p:sp>
      <p:sp>
        <p:nvSpPr>
          <p:cNvPr id="25609" name="线形标注 1 10"/>
          <p:cNvSpPr/>
          <p:nvPr/>
        </p:nvSpPr>
        <p:spPr>
          <a:xfrm>
            <a:off x="3098800" y="4438650"/>
            <a:ext cx="1524000" cy="523875"/>
          </a:xfrm>
          <a:prstGeom prst="borderCallout1">
            <a:avLst>
              <a:gd name="adj1" fmla="val 21819"/>
              <a:gd name="adj2" fmla="val -5000"/>
              <a:gd name="adj3" fmla="val 192241"/>
              <a:gd name="adj4" fmla="val -27333"/>
            </a:avLst>
          </a:prstGeom>
          <a:solidFill>
            <a:schemeClr val="bg1"/>
          </a:solidFill>
          <a:ln w="28575" cap="flat" cmpd="sng">
            <a:solidFill>
              <a:srgbClr val="C00000"/>
            </a:solidFill>
            <a:prstDash val="solid"/>
            <a:miter/>
            <a:headEnd type="none" w="med" len="med"/>
            <a:tailEnd type="none" w="med" len="med"/>
          </a:ln>
        </p:spPr>
        <p:txBody>
          <a:bodyPr anchor="ctr"/>
          <a:lstStyle/>
          <a:p>
            <a:pPr algn="ctr">
              <a:buFont typeface="Arial" panose="020B0604020202020204" pitchFamily="34" charset="0"/>
            </a:pPr>
            <a:r>
              <a:rPr lang="zh-CN" altLang="en-US" sz="2000" b="1" dirty="0">
                <a:solidFill>
                  <a:srgbClr val="FF0000"/>
                </a:solidFill>
                <a:latin typeface="微软雅黑" panose="020B0503020204020204" pitchFamily="34" charset="-122"/>
                <a:ea typeface="微软雅黑" panose="020B0503020204020204" pitchFamily="34" charset="-122"/>
              </a:rPr>
              <a:t>手动脉冲</a:t>
            </a:r>
          </a:p>
        </p:txBody>
      </p:sp>
      <p:sp>
        <p:nvSpPr>
          <p:cNvPr id="2" name="线形标注 1 9"/>
          <p:cNvSpPr/>
          <p:nvPr/>
        </p:nvSpPr>
        <p:spPr>
          <a:xfrm>
            <a:off x="6795770" y="628015"/>
            <a:ext cx="1524000" cy="523875"/>
          </a:xfrm>
          <a:prstGeom prst="borderCallout1">
            <a:avLst>
              <a:gd name="adj1" fmla="val 101939"/>
              <a:gd name="adj2" fmla="val 72500"/>
              <a:gd name="adj3" fmla="val 220000"/>
              <a:gd name="adj4" fmla="val 59083"/>
            </a:avLst>
          </a:prstGeom>
          <a:solidFill>
            <a:schemeClr val="bg1"/>
          </a:solidFill>
          <a:ln w="28575" cap="flat" cmpd="sng">
            <a:solidFill>
              <a:srgbClr val="FFFF00"/>
            </a:solidFill>
            <a:prstDash val="solid"/>
            <a:miter/>
            <a:headEnd type="none" w="med" len="med"/>
            <a:tailEnd type="none" w="med" len="med"/>
          </a:ln>
        </p:spPr>
        <p:txBody>
          <a:bodyPr lIns="90170" tIns="46990" rIns="90170" bIns="46990" anchor="ctr"/>
          <a:lstStyle/>
          <a:p>
            <a:pPr algn="ctr">
              <a:buFont typeface="Arial" panose="020B0604020202020204" pitchFamily="34" charset="0"/>
            </a:pPr>
            <a:r>
              <a:rPr lang="en-US" altLang="zh-CN" sz="2000" b="1" dirty="0">
                <a:solidFill>
                  <a:srgbClr val="FF0000"/>
                </a:solidFill>
                <a:latin typeface="微软雅黑" panose="020B0503020204020204" pitchFamily="34" charset="-122"/>
                <a:ea typeface="微软雅黑" panose="020B0503020204020204" pitchFamily="34" charset="-122"/>
              </a:rPr>
              <a:t>74LS2</a:t>
            </a:r>
            <a:r>
              <a:rPr lang="zh-CN" altLang="en-US" sz="2000" b="1" dirty="0">
                <a:solidFill>
                  <a:srgbClr val="FF0000"/>
                </a:solidFill>
                <a:latin typeface="微软雅黑" panose="020B0503020204020204" pitchFamily="34" charset="-122"/>
                <a:ea typeface="微软雅黑" panose="020B0503020204020204" pitchFamily="34" charset="-122"/>
              </a:rPr>
              <a:t>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1"/>
          <p:cNvPicPr>
            <a:picLocks noChangeAspect="1"/>
          </p:cNvPicPr>
          <p:nvPr/>
        </p:nvPicPr>
        <p:blipFill>
          <a:blip r:embed="rId2"/>
          <a:srcRect t="79810" r="65594"/>
          <a:stretch>
            <a:fillRect/>
          </a:stretch>
        </p:blipFill>
        <p:spPr>
          <a:xfrm>
            <a:off x="421640" y="772160"/>
            <a:ext cx="8064500" cy="3509963"/>
          </a:xfrm>
          <a:prstGeom prst="rect">
            <a:avLst/>
          </a:prstGeom>
          <a:noFill/>
          <a:ln w="9525">
            <a:noFill/>
          </a:ln>
        </p:spPr>
      </p:pic>
      <p:cxnSp>
        <p:nvCxnSpPr>
          <p:cNvPr id="26627" name="直接箭头连接符 14338"/>
          <p:cNvCxnSpPr/>
          <p:nvPr/>
        </p:nvCxnSpPr>
        <p:spPr>
          <a:xfrm>
            <a:off x="6667500" y="955675"/>
            <a:ext cx="1092200" cy="912813"/>
          </a:xfrm>
          <a:prstGeom prst="straightConnector1">
            <a:avLst/>
          </a:prstGeom>
          <a:ln w="28575" cap="flat" cmpd="sng">
            <a:solidFill>
              <a:schemeClr val="bg1"/>
            </a:solidFill>
            <a:prstDash val="solid"/>
            <a:headEnd type="none" w="med" len="med"/>
            <a:tailEnd type="none" w="med" len="med"/>
          </a:ln>
        </p:spPr>
      </p:cxnSp>
      <p:sp>
        <p:nvSpPr>
          <p:cNvPr id="2" name="文本框 1"/>
          <p:cNvSpPr txBox="1"/>
          <p:nvPr/>
        </p:nvSpPr>
        <p:spPr>
          <a:xfrm>
            <a:off x="2195830" y="4884420"/>
            <a:ext cx="5019675" cy="922020"/>
          </a:xfrm>
          <a:prstGeom prst="rect">
            <a:avLst/>
          </a:prstGeom>
          <a:noFill/>
        </p:spPr>
        <p:txBody>
          <a:bodyPr wrap="square" rtlCol="0">
            <a:spAutoFit/>
          </a:bodyPr>
          <a:lstStyle/>
          <a:p>
            <a:pPr>
              <a:lnSpc>
                <a:spcPct val="150000"/>
              </a:lnSpc>
            </a:pPr>
            <a:r>
              <a:rPr lang="zh-CN" altLang="zh-CN" b="1">
                <a:latin typeface="微软雅黑" panose="020B0503020204020204" pitchFamily="34" charset="-122"/>
                <a:ea typeface="微软雅黑" panose="020B0503020204020204" pitchFamily="34" charset="-122"/>
                <a:cs typeface="微软雅黑" panose="020B0503020204020204" pitchFamily="34" charset="-122"/>
              </a:rPr>
              <a:t>如用信号发生器，选择</a:t>
            </a:r>
            <a:r>
              <a:rPr lang="en-US" altLang="zh-CN" b="1">
                <a:latin typeface="微软雅黑" panose="020B0503020204020204" pitchFamily="34" charset="-122"/>
                <a:ea typeface="微软雅黑" panose="020B0503020204020204" pitchFamily="34" charset="-122"/>
                <a:cs typeface="微软雅黑" panose="020B0503020204020204" pitchFamily="34" charset="-122"/>
              </a:rPr>
              <a:t>Pulse</a:t>
            </a:r>
            <a:r>
              <a:rPr lang="zh-CN" altLang="en-US" b="1">
                <a:latin typeface="微软雅黑" panose="020B0503020204020204" pitchFamily="34" charset="-122"/>
                <a:ea typeface="微软雅黑" panose="020B0503020204020204" pitchFamily="34" charset="-122"/>
                <a:cs typeface="微软雅黑" panose="020B0503020204020204" pitchFamily="34" charset="-122"/>
              </a:rPr>
              <a:t>并设置</a:t>
            </a:r>
            <a:r>
              <a:rPr lang="en-US" altLang="zh-CN" b="1">
                <a:latin typeface="微软雅黑" panose="020B0503020204020204" pitchFamily="34" charset="-122"/>
                <a:ea typeface="微软雅黑" panose="020B0503020204020204" pitchFamily="34" charset="-122"/>
                <a:cs typeface="微软雅黑" panose="020B0503020204020204" pitchFamily="34" charset="-122"/>
              </a:rPr>
              <a:t>2.5V</a:t>
            </a:r>
            <a:r>
              <a:rPr lang="zh-CN" altLang="en-US" b="1">
                <a:latin typeface="微软雅黑" panose="020B0503020204020204" pitchFamily="34" charset="-122"/>
                <a:ea typeface="微软雅黑" panose="020B0503020204020204" pitchFamily="34" charset="-122"/>
                <a:cs typeface="微软雅黑" panose="020B0503020204020204" pitchFamily="34" charset="-122"/>
              </a:rPr>
              <a:t>偏移后选择适当频率</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900113" y="785813"/>
            <a:ext cx="6970712" cy="598487"/>
          </a:xfrm>
        </p:spPr>
        <p:txBody>
          <a:bodyPr vert="horz" wrap="square" lIns="91440" tIns="45720" rIns="91440" bIns="45720" anchor="b"/>
          <a:lstStyle/>
          <a:p>
            <a:pPr eaLnBrk="1" hangingPunct="1"/>
            <a:r>
              <a:rPr lang="zh-CN" altLang="en-US" sz="3200" b="1" dirty="0">
                <a:solidFill>
                  <a:schemeClr val="tx1"/>
                </a:solidFill>
                <a:latin typeface="微软雅黑" panose="020B0503020204020204" pitchFamily="34" charset="-122"/>
                <a:ea typeface="微软雅黑" panose="020B0503020204020204" pitchFamily="34" charset="-122"/>
              </a:rPr>
              <a:t>实验目的</a:t>
            </a:r>
          </a:p>
        </p:txBody>
      </p:sp>
      <p:sp>
        <p:nvSpPr>
          <p:cNvPr id="14339" name="内容占位符 2"/>
          <p:cNvSpPr>
            <a:spLocks noGrp="1"/>
          </p:cNvSpPr>
          <p:nvPr>
            <p:ph sz="quarter" idx="4294967295"/>
          </p:nvPr>
        </p:nvSpPr>
        <p:spPr>
          <a:xfrm>
            <a:off x="900113" y="1917700"/>
            <a:ext cx="8208962" cy="2447925"/>
          </a:xfrm>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800"/>
            </a:lvl3pPr>
            <a:lvl4pPr lvl="3">
              <a:buClr>
                <a:schemeClr val="accent1"/>
              </a:buClr>
              <a:buSzPct val="70000"/>
              <a:buFont typeface="Wingdings" panose="05000000000000000000" pitchFamily="2" charset="2"/>
              <a:defRPr sz="1600"/>
            </a:lvl4pPr>
            <a:lvl5pPr lvl="4">
              <a:buClr>
                <a:schemeClr val="accent1"/>
              </a:buClr>
              <a:buSzPct val="70000"/>
              <a:buFont typeface="Wingdings" panose="05000000000000000000" pitchFamily="2" charset="2"/>
              <a:defRPr sz="1200"/>
            </a:lvl5pPr>
          </a:lstStyle>
          <a:p>
            <a:pPr lvl="0" eaLnBrk="1" hangingPunct="1">
              <a:spcBef>
                <a:spcPct val="50000"/>
              </a:spcBef>
              <a:buNone/>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、进一步掌握时序逻辑电路的设计步骤和方法；</a:t>
            </a:r>
          </a:p>
          <a:p>
            <a:pPr lvl="0" eaLnBrk="1" hangingPunct="1">
              <a:spcBef>
                <a:spcPct val="50000"/>
              </a:spcBef>
              <a:buNone/>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、熟悉和了解移位寄存器的工作原理功能及应用方法；</a:t>
            </a:r>
          </a:p>
          <a:p>
            <a:pPr lvl="0" eaLnBrk="1" hangingPunct="1">
              <a:spcBef>
                <a:spcPct val="50000"/>
              </a:spcBef>
              <a:buNone/>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、熟悉中规模</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位双向移位寄存器的逻辑功能。</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5121"/>
          <p:cNvSpPr>
            <a:spLocks noGrp="1"/>
          </p:cNvSpPr>
          <p:nvPr>
            <p:ph type="title"/>
          </p:nvPr>
        </p:nvSpPr>
        <p:spPr>
          <a:xfrm>
            <a:off x="1071563" y="280988"/>
            <a:ext cx="2017712" cy="792162"/>
          </a:xfrm>
        </p:spPr>
        <p:txBody>
          <a:bodyPr vert="horz" wrap="square" lIns="91440" tIns="45720" rIns="91440" bIns="45720" anchor="b"/>
          <a:lstStyle/>
          <a:p>
            <a:r>
              <a:rPr lang="zh-CN" altLang="en-US" sz="3200" b="1" dirty="0">
                <a:solidFill>
                  <a:schemeClr val="tx1"/>
                </a:solidFill>
                <a:latin typeface="微软雅黑" panose="020B0503020204020204" pitchFamily="34" charset="-122"/>
                <a:ea typeface="微软雅黑" panose="020B0503020204020204" pitchFamily="34" charset="-122"/>
              </a:rPr>
              <a:t>实验原理</a:t>
            </a:r>
          </a:p>
        </p:txBody>
      </p:sp>
      <p:sp>
        <p:nvSpPr>
          <p:cNvPr id="15363" name="文本占位符 5122"/>
          <p:cNvSpPr>
            <a:spLocks noGrp="1"/>
          </p:cNvSpPr>
          <p:nvPr>
            <p:ph idx="1"/>
          </p:nvPr>
        </p:nvSpPr>
        <p:spPr>
          <a:xfrm>
            <a:off x="1030288" y="1285875"/>
            <a:ext cx="4654550" cy="2592388"/>
          </a:xfrm>
        </p:spPr>
        <p:txBody>
          <a:bodyPr vert="horz" wrap="square" lIns="91440" tIns="45720" rIns="91440" bIns="45720" anchor="t"/>
          <a:lstStyle/>
          <a:p>
            <a:pPr>
              <a:lnSpc>
                <a:spcPct val="150000"/>
              </a:lnSpc>
            </a:pPr>
            <a:r>
              <a:rPr lang="zh-CN" altLang="en-US" sz="1800" b="1" dirty="0"/>
              <a:t>具有寄存数据功能的逻辑电路称为寄存器。移位寄存器是指寄存器中所存的代码能够在移位脉冲的作用下依次左移或右移。</a:t>
            </a:r>
          </a:p>
          <a:p>
            <a:pPr>
              <a:lnSpc>
                <a:spcPct val="150000"/>
              </a:lnSpc>
            </a:pPr>
            <a:r>
              <a:rPr lang="zh-CN" altLang="en-US" sz="1800" b="1" dirty="0"/>
              <a:t>根据存取信息的方式不同移位寄存器可分为：串入串出、串入并出、并入串出、并入并出四种形式。</a:t>
            </a:r>
          </a:p>
        </p:txBody>
      </p:sp>
      <p:pic>
        <p:nvPicPr>
          <p:cNvPr id="15364" name="图片 1"/>
          <p:cNvPicPr>
            <a:picLocks noChangeAspect="1"/>
          </p:cNvPicPr>
          <p:nvPr/>
        </p:nvPicPr>
        <p:blipFill>
          <a:blip r:embed="rId2"/>
          <a:stretch>
            <a:fillRect/>
          </a:stretch>
        </p:blipFill>
        <p:spPr>
          <a:xfrm>
            <a:off x="1412874" y="4310063"/>
            <a:ext cx="5957888" cy="2176462"/>
          </a:xfrm>
          <a:prstGeom prst="rect">
            <a:avLst/>
          </a:prstGeom>
          <a:noFill/>
          <a:ln w="9525">
            <a:noFill/>
          </a:ln>
        </p:spPr>
      </p:pic>
      <p:pic>
        <p:nvPicPr>
          <p:cNvPr id="15365" name="图片 3"/>
          <p:cNvPicPr>
            <a:picLocks noChangeAspect="1"/>
          </p:cNvPicPr>
          <p:nvPr/>
        </p:nvPicPr>
        <p:blipFill>
          <a:blip r:embed="rId3"/>
          <a:stretch>
            <a:fillRect/>
          </a:stretch>
        </p:blipFill>
        <p:spPr>
          <a:xfrm>
            <a:off x="6184900" y="877888"/>
            <a:ext cx="2371725" cy="2806700"/>
          </a:xfrm>
          <a:prstGeom prst="rect">
            <a:avLst/>
          </a:prstGeom>
          <a:noFill/>
          <a:ln w="9525">
            <a:noFill/>
          </a:ln>
        </p:spPr>
      </p:pic>
      <p:sp>
        <p:nvSpPr>
          <p:cNvPr id="15366" name="文本框 4"/>
          <p:cNvSpPr txBox="1"/>
          <p:nvPr/>
        </p:nvSpPr>
        <p:spPr>
          <a:xfrm>
            <a:off x="6634163" y="3679825"/>
            <a:ext cx="1647825" cy="369888"/>
          </a:xfrm>
          <a:prstGeom prst="rect">
            <a:avLst/>
          </a:prstGeom>
          <a:noFill/>
          <a:ln w="9525">
            <a:noFill/>
          </a:ln>
        </p:spPr>
        <p:txBody>
          <a:bodyPr>
            <a:spAutoFit/>
          </a:bodyPr>
          <a:lstStyle/>
          <a:p>
            <a:pPr algn="ctr" eaLnBrk="1" hangingPunct="1">
              <a:buFont typeface="Arial" panose="020B0604020202020204" pitchFamily="34" charset="0"/>
            </a:pPr>
            <a:r>
              <a:rPr lang="en-US" altLang="zh-CN" b="1" dirty="0">
                <a:latin typeface="微软雅黑" panose="020B0503020204020204" pitchFamily="34" charset="-122"/>
                <a:ea typeface="微软雅黑" panose="020B0503020204020204" pitchFamily="34" charset="-122"/>
              </a:rPr>
              <a:t>D</a:t>
            </a:r>
            <a:r>
              <a:rPr lang="zh-CN" altLang="en-US" b="1" dirty="0">
                <a:latin typeface="微软雅黑" panose="020B0503020204020204" pitchFamily="34" charset="-122"/>
                <a:ea typeface="微软雅黑" panose="020B0503020204020204" pitchFamily="34" charset="-122"/>
              </a:rPr>
              <a:t>触发器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5121"/>
          <p:cNvSpPr>
            <a:spLocks noGrp="1"/>
          </p:cNvSpPr>
          <p:nvPr>
            <p:ph type="title"/>
          </p:nvPr>
        </p:nvSpPr>
        <p:spPr>
          <a:xfrm>
            <a:off x="817563" y="246063"/>
            <a:ext cx="2017712" cy="792162"/>
          </a:xfrm>
        </p:spPr>
        <p:txBody>
          <a:bodyPr vert="horz" wrap="square" lIns="91440" tIns="45720" rIns="91440" bIns="45720" anchor="b"/>
          <a:lstStyle/>
          <a:p>
            <a:r>
              <a:rPr lang="zh-CN" altLang="en-US" sz="3200" b="1" dirty="0">
                <a:solidFill>
                  <a:schemeClr val="tx1"/>
                </a:solidFill>
                <a:latin typeface="微软雅黑" panose="020B0503020204020204" pitchFamily="34" charset="-122"/>
                <a:ea typeface="微软雅黑" panose="020B0503020204020204" pitchFamily="34" charset="-122"/>
              </a:rPr>
              <a:t>实验原理</a:t>
            </a:r>
          </a:p>
        </p:txBody>
      </p:sp>
      <p:sp>
        <p:nvSpPr>
          <p:cNvPr id="16387" name="文本占位符 5122"/>
          <p:cNvSpPr>
            <a:spLocks noGrp="1"/>
          </p:cNvSpPr>
          <p:nvPr>
            <p:ph idx="1"/>
          </p:nvPr>
        </p:nvSpPr>
        <p:spPr>
          <a:xfrm>
            <a:off x="758825" y="1052513"/>
            <a:ext cx="7297738" cy="2592387"/>
          </a:xfrm>
        </p:spPr>
        <p:txBody>
          <a:bodyPr vert="horz" wrap="square" lIns="91440" tIns="45720" rIns="91440" bIns="45720" anchor="t"/>
          <a:lstStyle/>
          <a:p>
            <a:pPr>
              <a:lnSpc>
                <a:spcPct val="200000"/>
              </a:lnSpc>
            </a:pPr>
            <a:r>
              <a:rPr lang="zh-CN" altLang="en-US" sz="1800" b="1" dirty="0"/>
              <a:t>既能左移又能右移的移位寄存器称为双向移位寄存器，只需要改变左、右移的控制信号便可实现双向移位。根据存取信息的方式不同移位寄存器可分为：串入串出、串入并出、并入串出、并入并出四种形式。</a:t>
            </a:r>
          </a:p>
        </p:txBody>
      </p:sp>
      <p:sp>
        <p:nvSpPr>
          <p:cNvPr id="16388" name="矩形 5124"/>
          <p:cNvSpPr/>
          <p:nvPr/>
        </p:nvSpPr>
        <p:spPr>
          <a:xfrm>
            <a:off x="1978025" y="4081463"/>
            <a:ext cx="935038" cy="1223962"/>
          </a:xfrm>
          <a:prstGeom prst="rect">
            <a:avLst/>
          </a:prstGeom>
          <a:noFill/>
          <a:ln w="9525" cap="flat" cmpd="sng">
            <a:solidFill>
              <a:schemeClr val="tx1"/>
            </a:solidFill>
            <a:prstDash val="solid"/>
            <a:miter/>
            <a:headEnd type="none" w="med" len="med"/>
            <a:tailEnd type="none" w="med" len="med"/>
          </a:ln>
        </p:spPr>
        <p:txBody>
          <a:bodyPr/>
          <a:lstStyle/>
          <a:p>
            <a:pPr eaLnBrk="1" hangingPunct="1">
              <a:buFont typeface="Arial" panose="020B0604020202020204" pitchFamily="34" charset="0"/>
            </a:pPr>
            <a:endParaRPr lang="zh-CN" altLang="en-US" dirty="0">
              <a:latin typeface="Arial" panose="020B0604020202020204" pitchFamily="34" charset="0"/>
            </a:endParaRPr>
          </a:p>
        </p:txBody>
      </p:sp>
      <p:sp>
        <p:nvSpPr>
          <p:cNvPr id="16389" name="文本框 5125"/>
          <p:cNvSpPr txBox="1"/>
          <p:nvPr/>
        </p:nvSpPr>
        <p:spPr>
          <a:xfrm>
            <a:off x="1978025" y="4219575"/>
            <a:ext cx="503238"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latin typeface="Arial" panose="020B0604020202020204" pitchFamily="34" charset="0"/>
              </a:rPr>
              <a:t>D</a:t>
            </a:r>
            <a:r>
              <a:rPr lang="en-US" altLang="zh-CN" sz="1200" dirty="0">
                <a:latin typeface="Arial" panose="020B0604020202020204" pitchFamily="34" charset="0"/>
              </a:rPr>
              <a:t>0</a:t>
            </a:r>
          </a:p>
        </p:txBody>
      </p:sp>
      <p:sp>
        <p:nvSpPr>
          <p:cNvPr id="16390" name="文本框 5126"/>
          <p:cNvSpPr txBox="1"/>
          <p:nvPr/>
        </p:nvSpPr>
        <p:spPr>
          <a:xfrm>
            <a:off x="2540000" y="4194175"/>
            <a:ext cx="503238"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latin typeface="Arial" panose="020B0604020202020204" pitchFamily="34" charset="0"/>
              </a:rPr>
              <a:t>Q</a:t>
            </a:r>
            <a:r>
              <a:rPr lang="en-US" altLang="zh-CN" sz="1200" dirty="0">
                <a:latin typeface="Arial" panose="020B0604020202020204" pitchFamily="34" charset="0"/>
              </a:rPr>
              <a:t>0</a:t>
            </a:r>
          </a:p>
        </p:txBody>
      </p:sp>
      <p:sp>
        <p:nvSpPr>
          <p:cNvPr id="16391" name="文本框 5128"/>
          <p:cNvSpPr txBox="1"/>
          <p:nvPr/>
        </p:nvSpPr>
        <p:spPr>
          <a:xfrm>
            <a:off x="2265363" y="4513263"/>
            <a:ext cx="503237" cy="36671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latin typeface="Arial" panose="020B0604020202020204" pitchFamily="34" charset="0"/>
              </a:rPr>
              <a:t>A</a:t>
            </a:r>
            <a:r>
              <a:rPr lang="en-US" altLang="zh-CN" sz="1200" dirty="0">
                <a:latin typeface="Arial" panose="020B0604020202020204" pitchFamily="34" charset="0"/>
              </a:rPr>
              <a:t>1</a:t>
            </a:r>
          </a:p>
        </p:txBody>
      </p:sp>
      <p:sp>
        <p:nvSpPr>
          <p:cNvPr id="16392" name="矩形 5129"/>
          <p:cNvSpPr/>
          <p:nvPr/>
        </p:nvSpPr>
        <p:spPr>
          <a:xfrm>
            <a:off x="3633788" y="4075113"/>
            <a:ext cx="935037" cy="1223962"/>
          </a:xfrm>
          <a:prstGeom prst="rect">
            <a:avLst/>
          </a:prstGeom>
          <a:noFill/>
          <a:ln w="9525" cap="flat" cmpd="sng">
            <a:solidFill>
              <a:schemeClr val="tx1"/>
            </a:solidFill>
            <a:prstDash val="solid"/>
            <a:miter/>
            <a:headEnd type="none" w="med" len="med"/>
            <a:tailEnd type="none" w="med" len="med"/>
          </a:ln>
        </p:spPr>
        <p:txBody>
          <a:bodyPr/>
          <a:lstStyle/>
          <a:p>
            <a:pPr eaLnBrk="1" hangingPunct="1">
              <a:buFont typeface="Arial" panose="020B0604020202020204" pitchFamily="34" charset="0"/>
            </a:pPr>
            <a:endParaRPr lang="zh-CN" altLang="en-US" dirty="0">
              <a:latin typeface="Arial" panose="020B0604020202020204" pitchFamily="34" charset="0"/>
            </a:endParaRPr>
          </a:p>
        </p:txBody>
      </p:sp>
      <p:sp>
        <p:nvSpPr>
          <p:cNvPr id="16393" name="文本框 5130"/>
          <p:cNvSpPr txBox="1"/>
          <p:nvPr/>
        </p:nvSpPr>
        <p:spPr>
          <a:xfrm>
            <a:off x="3633788" y="4213225"/>
            <a:ext cx="503237"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latin typeface="Arial" panose="020B0604020202020204" pitchFamily="34" charset="0"/>
              </a:rPr>
              <a:t>D</a:t>
            </a:r>
            <a:r>
              <a:rPr lang="en-US" altLang="zh-CN" sz="1200" dirty="0">
                <a:latin typeface="Arial" panose="020B0604020202020204" pitchFamily="34" charset="0"/>
              </a:rPr>
              <a:t>1</a:t>
            </a:r>
          </a:p>
        </p:txBody>
      </p:sp>
      <p:sp>
        <p:nvSpPr>
          <p:cNvPr id="16394" name="文本框 5133"/>
          <p:cNvSpPr txBox="1"/>
          <p:nvPr/>
        </p:nvSpPr>
        <p:spPr>
          <a:xfrm>
            <a:off x="3921125" y="4506913"/>
            <a:ext cx="503238" cy="36671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latin typeface="Arial" panose="020B0604020202020204" pitchFamily="34" charset="0"/>
              </a:rPr>
              <a:t>A</a:t>
            </a:r>
            <a:r>
              <a:rPr lang="en-US" altLang="zh-CN" sz="1200" dirty="0">
                <a:latin typeface="Arial" panose="020B0604020202020204" pitchFamily="34" charset="0"/>
              </a:rPr>
              <a:t>2</a:t>
            </a:r>
          </a:p>
        </p:txBody>
      </p:sp>
      <p:sp>
        <p:nvSpPr>
          <p:cNvPr id="16395" name="矩形 5134"/>
          <p:cNvSpPr/>
          <p:nvPr/>
        </p:nvSpPr>
        <p:spPr>
          <a:xfrm>
            <a:off x="5291138" y="4075113"/>
            <a:ext cx="935037" cy="1223962"/>
          </a:xfrm>
          <a:prstGeom prst="rect">
            <a:avLst/>
          </a:prstGeom>
          <a:noFill/>
          <a:ln w="9525" cap="flat" cmpd="sng">
            <a:solidFill>
              <a:schemeClr val="tx1"/>
            </a:solidFill>
            <a:prstDash val="solid"/>
            <a:miter/>
            <a:headEnd type="none" w="med" len="med"/>
            <a:tailEnd type="none" w="med" len="med"/>
          </a:ln>
        </p:spPr>
        <p:txBody>
          <a:bodyPr/>
          <a:lstStyle/>
          <a:p>
            <a:pPr eaLnBrk="1" hangingPunct="1">
              <a:buFont typeface="Arial" panose="020B0604020202020204" pitchFamily="34" charset="0"/>
            </a:pPr>
            <a:endParaRPr lang="zh-CN" altLang="en-US" dirty="0">
              <a:latin typeface="Arial" panose="020B0604020202020204" pitchFamily="34" charset="0"/>
            </a:endParaRPr>
          </a:p>
        </p:txBody>
      </p:sp>
      <p:sp>
        <p:nvSpPr>
          <p:cNvPr id="16396" name="文本框 5135"/>
          <p:cNvSpPr txBox="1"/>
          <p:nvPr/>
        </p:nvSpPr>
        <p:spPr>
          <a:xfrm>
            <a:off x="5291138" y="4213225"/>
            <a:ext cx="503237"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latin typeface="Arial" panose="020B0604020202020204" pitchFamily="34" charset="0"/>
              </a:rPr>
              <a:t>D</a:t>
            </a:r>
            <a:r>
              <a:rPr lang="en-US" altLang="zh-CN" sz="1200" dirty="0">
                <a:latin typeface="Arial" panose="020B0604020202020204" pitchFamily="34" charset="0"/>
              </a:rPr>
              <a:t>2</a:t>
            </a:r>
          </a:p>
        </p:txBody>
      </p:sp>
      <p:sp>
        <p:nvSpPr>
          <p:cNvPr id="16397" name="文本框 5138"/>
          <p:cNvSpPr txBox="1"/>
          <p:nvPr/>
        </p:nvSpPr>
        <p:spPr>
          <a:xfrm>
            <a:off x="5578475" y="4506913"/>
            <a:ext cx="503238" cy="36671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latin typeface="Arial" panose="020B0604020202020204" pitchFamily="34" charset="0"/>
              </a:rPr>
              <a:t>A</a:t>
            </a:r>
            <a:r>
              <a:rPr lang="en-US" altLang="zh-CN" sz="1200" dirty="0">
                <a:latin typeface="Arial" panose="020B0604020202020204" pitchFamily="34" charset="0"/>
              </a:rPr>
              <a:t>3</a:t>
            </a:r>
          </a:p>
        </p:txBody>
      </p:sp>
      <p:sp>
        <p:nvSpPr>
          <p:cNvPr id="16398" name="矩形 5139"/>
          <p:cNvSpPr/>
          <p:nvPr/>
        </p:nvSpPr>
        <p:spPr>
          <a:xfrm>
            <a:off x="6946900" y="4075113"/>
            <a:ext cx="935038" cy="1223962"/>
          </a:xfrm>
          <a:prstGeom prst="rect">
            <a:avLst/>
          </a:prstGeom>
          <a:noFill/>
          <a:ln w="9525" cap="flat" cmpd="sng">
            <a:solidFill>
              <a:schemeClr val="tx1"/>
            </a:solidFill>
            <a:prstDash val="solid"/>
            <a:miter/>
            <a:headEnd type="none" w="med" len="med"/>
            <a:tailEnd type="none" w="med" len="med"/>
          </a:ln>
        </p:spPr>
        <p:txBody>
          <a:bodyPr/>
          <a:lstStyle/>
          <a:p>
            <a:pPr eaLnBrk="1" hangingPunct="1">
              <a:buFont typeface="Arial" panose="020B0604020202020204" pitchFamily="34" charset="0"/>
            </a:pPr>
            <a:endParaRPr lang="zh-CN" altLang="en-US" dirty="0">
              <a:latin typeface="Arial" panose="020B0604020202020204" pitchFamily="34" charset="0"/>
            </a:endParaRPr>
          </a:p>
        </p:txBody>
      </p:sp>
      <p:sp>
        <p:nvSpPr>
          <p:cNvPr id="16399" name="文本框 5140"/>
          <p:cNvSpPr txBox="1"/>
          <p:nvPr/>
        </p:nvSpPr>
        <p:spPr>
          <a:xfrm>
            <a:off x="6946900" y="4213225"/>
            <a:ext cx="503238"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latin typeface="Arial" panose="020B0604020202020204" pitchFamily="34" charset="0"/>
              </a:rPr>
              <a:t>D</a:t>
            </a:r>
            <a:r>
              <a:rPr lang="en-US" altLang="zh-CN" sz="1200" dirty="0">
                <a:latin typeface="Arial" panose="020B0604020202020204" pitchFamily="34" charset="0"/>
              </a:rPr>
              <a:t>3</a:t>
            </a:r>
          </a:p>
        </p:txBody>
      </p:sp>
      <p:sp>
        <p:nvSpPr>
          <p:cNvPr id="16400" name="文本框 5143"/>
          <p:cNvSpPr txBox="1"/>
          <p:nvPr/>
        </p:nvSpPr>
        <p:spPr>
          <a:xfrm>
            <a:off x="7234238" y="4506913"/>
            <a:ext cx="503237" cy="36671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latin typeface="Arial" panose="020B0604020202020204" pitchFamily="34" charset="0"/>
              </a:rPr>
              <a:t>A</a:t>
            </a:r>
            <a:r>
              <a:rPr lang="en-US" altLang="zh-CN" sz="1200" dirty="0">
                <a:latin typeface="Arial" panose="020B0604020202020204" pitchFamily="34" charset="0"/>
              </a:rPr>
              <a:t>4</a:t>
            </a:r>
          </a:p>
        </p:txBody>
      </p:sp>
      <p:sp>
        <p:nvSpPr>
          <p:cNvPr id="16401" name="直接连接符 5144"/>
          <p:cNvSpPr/>
          <p:nvPr/>
        </p:nvSpPr>
        <p:spPr>
          <a:xfrm>
            <a:off x="1474788" y="4364038"/>
            <a:ext cx="503237" cy="0"/>
          </a:xfrm>
          <a:prstGeom prst="line">
            <a:avLst/>
          </a:prstGeom>
          <a:ln w="9525" cap="flat" cmpd="sng">
            <a:solidFill>
              <a:schemeClr val="tx1"/>
            </a:solidFill>
            <a:prstDash val="solid"/>
            <a:headEnd type="none" w="med" len="med"/>
            <a:tailEnd type="none" w="med" len="med"/>
          </a:ln>
        </p:spPr>
      </p:sp>
      <p:sp>
        <p:nvSpPr>
          <p:cNvPr id="16402" name="直接连接符 5145"/>
          <p:cNvSpPr/>
          <p:nvPr/>
        </p:nvSpPr>
        <p:spPr>
          <a:xfrm>
            <a:off x="2914650" y="4364038"/>
            <a:ext cx="719138" cy="0"/>
          </a:xfrm>
          <a:prstGeom prst="line">
            <a:avLst/>
          </a:prstGeom>
          <a:ln w="9525" cap="flat" cmpd="sng">
            <a:solidFill>
              <a:schemeClr val="tx1"/>
            </a:solidFill>
            <a:prstDash val="solid"/>
            <a:headEnd type="none" w="med" len="med"/>
            <a:tailEnd type="none" w="med" len="med"/>
          </a:ln>
        </p:spPr>
      </p:sp>
      <p:sp>
        <p:nvSpPr>
          <p:cNvPr id="16403" name="直接连接符 5146"/>
          <p:cNvSpPr/>
          <p:nvPr/>
        </p:nvSpPr>
        <p:spPr>
          <a:xfrm>
            <a:off x="4570413" y="4364038"/>
            <a:ext cx="719137" cy="0"/>
          </a:xfrm>
          <a:prstGeom prst="line">
            <a:avLst/>
          </a:prstGeom>
          <a:ln w="9525" cap="flat" cmpd="sng">
            <a:solidFill>
              <a:schemeClr val="tx1"/>
            </a:solidFill>
            <a:prstDash val="solid"/>
            <a:headEnd type="none" w="med" len="med"/>
            <a:tailEnd type="none" w="med" len="med"/>
          </a:ln>
        </p:spPr>
      </p:sp>
      <p:sp>
        <p:nvSpPr>
          <p:cNvPr id="16404" name="直接连接符 5147"/>
          <p:cNvSpPr/>
          <p:nvPr/>
        </p:nvSpPr>
        <p:spPr>
          <a:xfrm>
            <a:off x="6226175" y="4364038"/>
            <a:ext cx="719138" cy="0"/>
          </a:xfrm>
          <a:prstGeom prst="line">
            <a:avLst/>
          </a:prstGeom>
          <a:ln w="9525" cap="flat" cmpd="sng">
            <a:solidFill>
              <a:schemeClr val="tx1"/>
            </a:solidFill>
            <a:prstDash val="solid"/>
            <a:headEnd type="none" w="med" len="med"/>
            <a:tailEnd type="none" w="med" len="med"/>
          </a:ln>
        </p:spPr>
      </p:sp>
      <p:sp>
        <p:nvSpPr>
          <p:cNvPr id="4124" name="直接连接符 5148"/>
          <p:cNvSpPr/>
          <p:nvPr/>
        </p:nvSpPr>
        <p:spPr>
          <a:xfrm flipV="1">
            <a:off x="1474788" y="3716338"/>
            <a:ext cx="0" cy="647700"/>
          </a:xfrm>
          <a:prstGeom prst="line">
            <a:avLst/>
          </a:prstGeom>
          <a:ln w="9525" cap="flat" cmpd="sng">
            <a:solidFill>
              <a:schemeClr val="tx1"/>
            </a:solidFill>
            <a:prstDash val="solid"/>
            <a:headEnd type="none" w="med" len="med"/>
            <a:tailEnd type="none" w="med" len="med"/>
          </a:ln>
        </p:spPr>
      </p:sp>
      <p:sp>
        <p:nvSpPr>
          <p:cNvPr id="4125" name="直接连接符 5149"/>
          <p:cNvSpPr/>
          <p:nvPr/>
        </p:nvSpPr>
        <p:spPr>
          <a:xfrm>
            <a:off x="1474788" y="3716338"/>
            <a:ext cx="6911975" cy="0"/>
          </a:xfrm>
          <a:prstGeom prst="line">
            <a:avLst/>
          </a:prstGeom>
          <a:ln w="9525" cap="flat" cmpd="sng">
            <a:solidFill>
              <a:schemeClr val="tx1"/>
            </a:solidFill>
            <a:prstDash val="solid"/>
            <a:headEnd type="none" w="med" len="med"/>
            <a:tailEnd type="none" w="med" len="med"/>
          </a:ln>
        </p:spPr>
      </p:sp>
      <p:sp>
        <p:nvSpPr>
          <p:cNvPr id="16407" name="直接连接符 5150"/>
          <p:cNvSpPr/>
          <p:nvPr/>
        </p:nvSpPr>
        <p:spPr>
          <a:xfrm>
            <a:off x="7883525" y="4364038"/>
            <a:ext cx="503238" cy="0"/>
          </a:xfrm>
          <a:prstGeom prst="line">
            <a:avLst/>
          </a:prstGeom>
          <a:ln w="9525" cap="flat" cmpd="sng">
            <a:solidFill>
              <a:schemeClr val="tx1"/>
            </a:solidFill>
            <a:prstDash val="solid"/>
            <a:headEnd type="none" w="med" len="med"/>
            <a:tailEnd type="none" w="med" len="med"/>
          </a:ln>
        </p:spPr>
      </p:sp>
      <p:sp>
        <p:nvSpPr>
          <p:cNvPr id="4127" name="直接连接符 5151"/>
          <p:cNvSpPr/>
          <p:nvPr/>
        </p:nvSpPr>
        <p:spPr>
          <a:xfrm flipV="1">
            <a:off x="8386763" y="3716338"/>
            <a:ext cx="0" cy="647700"/>
          </a:xfrm>
          <a:prstGeom prst="line">
            <a:avLst/>
          </a:prstGeom>
          <a:ln w="9525" cap="flat" cmpd="sng">
            <a:solidFill>
              <a:schemeClr val="tx1"/>
            </a:solidFill>
            <a:prstDash val="solid"/>
            <a:headEnd type="none" w="med" len="med"/>
            <a:tailEnd type="none" w="med" len="med"/>
          </a:ln>
        </p:spPr>
      </p:sp>
      <p:sp>
        <p:nvSpPr>
          <p:cNvPr id="16409" name="直接连接符 5152"/>
          <p:cNvSpPr/>
          <p:nvPr/>
        </p:nvSpPr>
        <p:spPr>
          <a:xfrm>
            <a:off x="1474788" y="5084763"/>
            <a:ext cx="503237" cy="0"/>
          </a:xfrm>
          <a:prstGeom prst="line">
            <a:avLst/>
          </a:prstGeom>
          <a:ln w="9525" cap="flat" cmpd="sng">
            <a:solidFill>
              <a:schemeClr val="tx1"/>
            </a:solidFill>
            <a:prstDash val="solid"/>
            <a:headEnd type="none" w="med" len="med"/>
            <a:tailEnd type="none" w="med" len="med"/>
          </a:ln>
        </p:spPr>
      </p:sp>
      <p:sp>
        <p:nvSpPr>
          <p:cNvPr id="16410" name="直接连接符 5153"/>
          <p:cNvSpPr/>
          <p:nvPr/>
        </p:nvSpPr>
        <p:spPr>
          <a:xfrm>
            <a:off x="1474788" y="5084763"/>
            <a:ext cx="0" cy="719137"/>
          </a:xfrm>
          <a:prstGeom prst="line">
            <a:avLst/>
          </a:prstGeom>
          <a:ln w="9525" cap="flat" cmpd="sng">
            <a:solidFill>
              <a:schemeClr val="tx1"/>
            </a:solidFill>
            <a:prstDash val="solid"/>
            <a:headEnd type="none" w="med" len="med"/>
            <a:tailEnd type="none" w="med" len="med"/>
          </a:ln>
        </p:spPr>
      </p:sp>
      <p:sp>
        <p:nvSpPr>
          <p:cNvPr id="16411" name="直接连接符 5154"/>
          <p:cNvSpPr/>
          <p:nvPr/>
        </p:nvSpPr>
        <p:spPr>
          <a:xfrm>
            <a:off x="3130550" y="5084763"/>
            <a:ext cx="503238" cy="0"/>
          </a:xfrm>
          <a:prstGeom prst="line">
            <a:avLst/>
          </a:prstGeom>
          <a:ln w="9525" cap="flat" cmpd="sng">
            <a:solidFill>
              <a:schemeClr val="tx1"/>
            </a:solidFill>
            <a:prstDash val="solid"/>
            <a:headEnd type="none" w="med" len="med"/>
            <a:tailEnd type="none" w="med" len="med"/>
          </a:ln>
        </p:spPr>
      </p:sp>
      <p:sp>
        <p:nvSpPr>
          <p:cNvPr id="16412" name="直接连接符 5155"/>
          <p:cNvSpPr/>
          <p:nvPr/>
        </p:nvSpPr>
        <p:spPr>
          <a:xfrm>
            <a:off x="3130550" y="5084763"/>
            <a:ext cx="0" cy="719137"/>
          </a:xfrm>
          <a:prstGeom prst="line">
            <a:avLst/>
          </a:prstGeom>
          <a:ln w="9525" cap="flat" cmpd="sng">
            <a:solidFill>
              <a:schemeClr val="tx1"/>
            </a:solidFill>
            <a:prstDash val="solid"/>
            <a:headEnd type="none" w="med" len="med"/>
            <a:tailEnd type="none" w="med" len="med"/>
          </a:ln>
        </p:spPr>
      </p:sp>
      <p:sp>
        <p:nvSpPr>
          <p:cNvPr id="16413" name="直接连接符 5156"/>
          <p:cNvSpPr/>
          <p:nvPr/>
        </p:nvSpPr>
        <p:spPr>
          <a:xfrm>
            <a:off x="4786313" y="5084763"/>
            <a:ext cx="503237" cy="0"/>
          </a:xfrm>
          <a:prstGeom prst="line">
            <a:avLst/>
          </a:prstGeom>
          <a:ln w="9525" cap="flat" cmpd="sng">
            <a:solidFill>
              <a:schemeClr val="tx1"/>
            </a:solidFill>
            <a:prstDash val="solid"/>
            <a:headEnd type="none" w="med" len="med"/>
            <a:tailEnd type="none" w="med" len="med"/>
          </a:ln>
        </p:spPr>
      </p:sp>
      <p:sp>
        <p:nvSpPr>
          <p:cNvPr id="16414" name="直接连接符 5157"/>
          <p:cNvSpPr/>
          <p:nvPr/>
        </p:nvSpPr>
        <p:spPr>
          <a:xfrm>
            <a:off x="4786313" y="5084763"/>
            <a:ext cx="0" cy="719137"/>
          </a:xfrm>
          <a:prstGeom prst="line">
            <a:avLst/>
          </a:prstGeom>
          <a:ln w="9525" cap="flat" cmpd="sng">
            <a:solidFill>
              <a:schemeClr val="tx1"/>
            </a:solidFill>
            <a:prstDash val="solid"/>
            <a:headEnd type="none" w="med" len="med"/>
            <a:tailEnd type="none" w="med" len="med"/>
          </a:ln>
        </p:spPr>
      </p:sp>
      <p:sp>
        <p:nvSpPr>
          <p:cNvPr id="16415" name="直接连接符 5158"/>
          <p:cNvSpPr/>
          <p:nvPr/>
        </p:nvSpPr>
        <p:spPr>
          <a:xfrm>
            <a:off x="6442075" y="5084763"/>
            <a:ext cx="503238" cy="0"/>
          </a:xfrm>
          <a:prstGeom prst="line">
            <a:avLst/>
          </a:prstGeom>
          <a:ln w="9525" cap="flat" cmpd="sng">
            <a:solidFill>
              <a:schemeClr val="tx1"/>
            </a:solidFill>
            <a:prstDash val="solid"/>
            <a:headEnd type="none" w="med" len="med"/>
            <a:tailEnd type="none" w="med" len="med"/>
          </a:ln>
        </p:spPr>
      </p:sp>
      <p:sp>
        <p:nvSpPr>
          <p:cNvPr id="16416" name="直接连接符 5159"/>
          <p:cNvSpPr/>
          <p:nvPr/>
        </p:nvSpPr>
        <p:spPr>
          <a:xfrm>
            <a:off x="6442075" y="5084763"/>
            <a:ext cx="0" cy="719137"/>
          </a:xfrm>
          <a:prstGeom prst="line">
            <a:avLst/>
          </a:prstGeom>
          <a:ln w="9525" cap="flat" cmpd="sng">
            <a:solidFill>
              <a:schemeClr val="tx1"/>
            </a:solidFill>
            <a:prstDash val="solid"/>
            <a:headEnd type="none" w="med" len="med"/>
            <a:tailEnd type="none" w="med" len="med"/>
          </a:ln>
        </p:spPr>
      </p:sp>
      <p:sp>
        <p:nvSpPr>
          <p:cNvPr id="16417" name="直接连接符 5160"/>
          <p:cNvSpPr/>
          <p:nvPr/>
        </p:nvSpPr>
        <p:spPr>
          <a:xfrm>
            <a:off x="898525" y="5803900"/>
            <a:ext cx="5543550" cy="0"/>
          </a:xfrm>
          <a:prstGeom prst="line">
            <a:avLst/>
          </a:prstGeom>
          <a:ln w="9525" cap="flat" cmpd="sng">
            <a:solidFill>
              <a:schemeClr val="tx1"/>
            </a:solidFill>
            <a:prstDash val="solid"/>
            <a:headEnd type="none" w="med" len="med"/>
            <a:tailEnd type="none" w="med" len="med"/>
          </a:ln>
        </p:spPr>
      </p:sp>
      <p:sp>
        <p:nvSpPr>
          <p:cNvPr id="16418" name="文本框 5161"/>
          <p:cNvSpPr txBox="1"/>
          <p:nvPr/>
        </p:nvSpPr>
        <p:spPr>
          <a:xfrm>
            <a:off x="395288" y="5661025"/>
            <a:ext cx="503237"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latin typeface="Arial" panose="020B0604020202020204" pitchFamily="34" charset="0"/>
              </a:rPr>
              <a:t>CP</a:t>
            </a:r>
            <a:endParaRPr lang="en-US" altLang="zh-CN" sz="1200" dirty="0">
              <a:latin typeface="Arial" panose="020B0604020202020204" pitchFamily="34" charset="0"/>
            </a:endParaRPr>
          </a:p>
        </p:txBody>
      </p:sp>
      <p:sp>
        <p:nvSpPr>
          <p:cNvPr id="16419" name="文本框 5126"/>
          <p:cNvSpPr txBox="1"/>
          <p:nvPr/>
        </p:nvSpPr>
        <p:spPr>
          <a:xfrm>
            <a:off x="4178300" y="4194175"/>
            <a:ext cx="503238"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latin typeface="Arial" panose="020B0604020202020204" pitchFamily="34" charset="0"/>
              </a:rPr>
              <a:t>Q</a:t>
            </a:r>
            <a:r>
              <a:rPr lang="en-US" altLang="zh-CN" sz="1200" dirty="0">
                <a:latin typeface="Arial" panose="020B0604020202020204" pitchFamily="34" charset="0"/>
              </a:rPr>
              <a:t>1</a:t>
            </a:r>
          </a:p>
        </p:txBody>
      </p:sp>
      <p:sp>
        <p:nvSpPr>
          <p:cNvPr id="16420" name="文本框 5126"/>
          <p:cNvSpPr txBox="1"/>
          <p:nvPr/>
        </p:nvSpPr>
        <p:spPr>
          <a:xfrm>
            <a:off x="5815013" y="4194175"/>
            <a:ext cx="503237"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latin typeface="Arial" panose="020B0604020202020204" pitchFamily="34" charset="0"/>
              </a:rPr>
              <a:t>Q</a:t>
            </a:r>
            <a:r>
              <a:rPr lang="en-US" altLang="zh-CN" sz="1200" dirty="0">
                <a:latin typeface="Arial" panose="020B0604020202020204" pitchFamily="34" charset="0"/>
              </a:rPr>
              <a:t>2</a:t>
            </a:r>
          </a:p>
        </p:txBody>
      </p:sp>
      <p:sp>
        <p:nvSpPr>
          <p:cNvPr id="16421" name="文本框 5126"/>
          <p:cNvSpPr txBox="1"/>
          <p:nvPr/>
        </p:nvSpPr>
        <p:spPr>
          <a:xfrm>
            <a:off x="7486650" y="4194175"/>
            <a:ext cx="503238"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latin typeface="Arial" panose="020B0604020202020204" pitchFamily="34" charset="0"/>
              </a:rPr>
              <a:t>Q</a:t>
            </a:r>
            <a:r>
              <a:rPr lang="en-US" altLang="zh-CN" sz="1200" dirty="0">
                <a:latin typeface="Arial" panose="020B0604020202020204" pitchFamily="34" charset="0"/>
              </a:rPr>
              <a:t>3</a:t>
            </a:r>
          </a:p>
        </p:txBody>
      </p:sp>
      <p:sp>
        <p:nvSpPr>
          <p:cNvPr id="16422" name="文本框 5126"/>
          <p:cNvSpPr txBox="1"/>
          <p:nvPr/>
        </p:nvSpPr>
        <p:spPr>
          <a:xfrm>
            <a:off x="2543175" y="4872038"/>
            <a:ext cx="503238" cy="36671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latin typeface="Arial" panose="020B0604020202020204" pitchFamily="34" charset="0"/>
              </a:rPr>
              <a:t>Q</a:t>
            </a:r>
            <a:r>
              <a:rPr lang="en-US" altLang="zh-CN" sz="1200" dirty="0">
                <a:latin typeface="Arial" panose="020B0604020202020204" pitchFamily="34" charset="0"/>
              </a:rPr>
              <a:t>0</a:t>
            </a:r>
          </a:p>
        </p:txBody>
      </p:sp>
      <p:sp>
        <p:nvSpPr>
          <p:cNvPr id="16423" name="文本框 5126"/>
          <p:cNvSpPr txBox="1"/>
          <p:nvPr/>
        </p:nvSpPr>
        <p:spPr>
          <a:xfrm>
            <a:off x="4175125" y="4872038"/>
            <a:ext cx="503238" cy="36671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latin typeface="Arial" panose="020B0604020202020204" pitchFamily="34" charset="0"/>
              </a:rPr>
              <a:t>Q</a:t>
            </a:r>
            <a:r>
              <a:rPr lang="en-US" altLang="zh-CN" sz="1200" dirty="0">
                <a:latin typeface="Arial" panose="020B0604020202020204" pitchFamily="34" charset="0"/>
              </a:rPr>
              <a:t>1</a:t>
            </a:r>
          </a:p>
        </p:txBody>
      </p:sp>
      <p:sp>
        <p:nvSpPr>
          <p:cNvPr id="16424" name="文本框 5126"/>
          <p:cNvSpPr txBox="1"/>
          <p:nvPr/>
        </p:nvSpPr>
        <p:spPr>
          <a:xfrm>
            <a:off x="5815013" y="4872038"/>
            <a:ext cx="503237" cy="36671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latin typeface="Arial" panose="020B0604020202020204" pitchFamily="34" charset="0"/>
              </a:rPr>
              <a:t>Q</a:t>
            </a:r>
            <a:r>
              <a:rPr lang="en-US" altLang="zh-CN" sz="1200" dirty="0">
                <a:latin typeface="Arial" panose="020B0604020202020204" pitchFamily="34" charset="0"/>
              </a:rPr>
              <a:t>2</a:t>
            </a:r>
          </a:p>
        </p:txBody>
      </p:sp>
      <p:sp>
        <p:nvSpPr>
          <p:cNvPr id="16425" name="文本框 5126"/>
          <p:cNvSpPr txBox="1"/>
          <p:nvPr/>
        </p:nvSpPr>
        <p:spPr>
          <a:xfrm>
            <a:off x="7488238" y="4873625"/>
            <a:ext cx="503237"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latin typeface="Arial" panose="020B0604020202020204" pitchFamily="34" charset="0"/>
              </a:rPr>
              <a:t>Q</a:t>
            </a:r>
            <a:r>
              <a:rPr lang="en-US" altLang="zh-CN" sz="1200" dirty="0">
                <a:latin typeface="Arial" panose="020B0604020202020204" pitchFamily="34" charset="0"/>
              </a:rPr>
              <a:t>3</a:t>
            </a:r>
          </a:p>
        </p:txBody>
      </p:sp>
      <p:cxnSp>
        <p:nvCxnSpPr>
          <p:cNvPr id="50" name="直接连接符 49"/>
          <p:cNvCxnSpPr/>
          <p:nvPr/>
        </p:nvCxnSpPr>
        <p:spPr>
          <a:xfrm>
            <a:off x="2627313" y="4918075"/>
            <a:ext cx="180975"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a:xfrm>
            <a:off x="7573963" y="4926013"/>
            <a:ext cx="180975"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a:xfrm>
            <a:off x="5910263" y="4921250"/>
            <a:ext cx="179388"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a:off x="4260850" y="4918075"/>
            <a:ext cx="180975" cy="0"/>
          </a:xfrm>
          <a:prstGeom prst="line">
            <a:avLst/>
          </a:prstGeom>
          <a:ln w="15875"/>
        </p:spPr>
        <p:style>
          <a:lnRef idx="1">
            <a:schemeClr val="dk1"/>
          </a:lnRef>
          <a:fillRef idx="0">
            <a:schemeClr val="dk1"/>
          </a:fillRef>
          <a:effectRef idx="0">
            <a:schemeClr val="dk1"/>
          </a:effectRef>
          <a:fontRef idx="minor">
            <a:schemeClr val="tx1"/>
          </a:fontRef>
        </p:style>
      </p:cxnSp>
      <p:sp>
        <p:nvSpPr>
          <p:cNvPr id="55" name="等腰三角形 54"/>
          <p:cNvSpPr/>
          <p:nvPr/>
        </p:nvSpPr>
        <p:spPr>
          <a:xfrm rot="5400000">
            <a:off x="1947069" y="5022056"/>
            <a:ext cx="215900" cy="144463"/>
          </a:xfrm>
          <a:prstGeom prst="triangle">
            <a:avLst>
              <a:gd name="adj" fmla="val 5357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6" name="等腰三角形 55"/>
          <p:cNvSpPr/>
          <p:nvPr/>
        </p:nvSpPr>
        <p:spPr>
          <a:xfrm rot="5400000">
            <a:off x="6913563" y="5022850"/>
            <a:ext cx="215900" cy="142875"/>
          </a:xfrm>
          <a:prstGeom prst="triangle">
            <a:avLst>
              <a:gd name="adj" fmla="val 5357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7" name="等腰三角形 56"/>
          <p:cNvSpPr/>
          <p:nvPr/>
        </p:nvSpPr>
        <p:spPr>
          <a:xfrm rot="5400000">
            <a:off x="5260181" y="5022056"/>
            <a:ext cx="215900" cy="144463"/>
          </a:xfrm>
          <a:prstGeom prst="triangle">
            <a:avLst>
              <a:gd name="adj" fmla="val 5357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8" name="等腰三角形 57"/>
          <p:cNvSpPr/>
          <p:nvPr/>
        </p:nvSpPr>
        <p:spPr>
          <a:xfrm rot="5400000">
            <a:off x="3602038" y="5011738"/>
            <a:ext cx="217488" cy="144463"/>
          </a:xfrm>
          <a:prstGeom prst="triangle">
            <a:avLst>
              <a:gd name="adj" fmla="val 5357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p:cNvSpPr>
            <a:spLocks noGrp="1"/>
          </p:cNvSpPr>
          <p:nvPr>
            <p:ph sz="quarter" idx="4294967295"/>
          </p:nvPr>
        </p:nvSpPr>
        <p:spPr>
          <a:xfrm>
            <a:off x="539750" y="676275"/>
            <a:ext cx="7672388" cy="5621338"/>
          </a:xfrm>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800"/>
            </a:lvl3pPr>
            <a:lvl4pPr lvl="3">
              <a:buClr>
                <a:schemeClr val="accent1"/>
              </a:buClr>
              <a:buSzPct val="70000"/>
              <a:buFont typeface="Wingdings" panose="05000000000000000000" pitchFamily="2" charset="2"/>
              <a:defRPr sz="1600"/>
            </a:lvl4pPr>
            <a:lvl5pPr lvl="4">
              <a:buClr>
                <a:schemeClr val="accent1"/>
              </a:buClr>
              <a:buSzPct val="70000"/>
              <a:buFont typeface="Wingdings" panose="05000000000000000000" pitchFamily="2" charset="2"/>
              <a:defRPr sz="1200"/>
            </a:lvl5pPr>
          </a:lstStyle>
          <a:p>
            <a:pPr lvl="0"/>
            <a:r>
              <a:rPr lang="zh-CN" altLang="en-US" sz="2000" b="1" dirty="0">
                <a:latin typeface="微软雅黑" panose="020B0503020204020204" pitchFamily="34" charset="-122"/>
                <a:ea typeface="微软雅黑" panose="020B0503020204020204" pitchFamily="34" charset="-122"/>
              </a:rPr>
              <a:t>中规模双向移位寄存器型号为</a:t>
            </a:r>
            <a:r>
              <a:rPr lang="en-US" altLang="zh-CN" sz="2000" b="1" dirty="0">
                <a:latin typeface="微软雅黑" panose="020B0503020204020204" pitchFamily="34" charset="-122"/>
                <a:ea typeface="微软雅黑" panose="020B0503020204020204" pitchFamily="34" charset="-122"/>
              </a:rPr>
              <a:t>74LS194</a:t>
            </a:r>
          </a:p>
          <a:p>
            <a:pPr lvl="0"/>
            <a:endParaRPr lang="en-US" altLang="zh-CN" sz="2000" b="1" dirty="0"/>
          </a:p>
          <a:p>
            <a:pPr lvl="0"/>
            <a:endParaRPr lang="en-US" altLang="zh-CN" sz="2000" b="1" dirty="0"/>
          </a:p>
          <a:p>
            <a:pPr lvl="0"/>
            <a:endParaRPr lang="en-US" altLang="zh-CN" sz="2000" b="1" dirty="0"/>
          </a:p>
          <a:p>
            <a:pPr lvl="0"/>
            <a:endParaRPr lang="en-US" altLang="zh-CN" sz="2000" b="1" dirty="0"/>
          </a:p>
          <a:p>
            <a:pPr lvl="0"/>
            <a:endParaRPr lang="en-US" altLang="zh-CN" sz="2000" b="1" dirty="0"/>
          </a:p>
          <a:p>
            <a:pPr lvl="0"/>
            <a:endParaRPr lang="en-US" altLang="zh-CN" sz="2000" b="1" dirty="0"/>
          </a:p>
          <a:p>
            <a:pPr lvl="0"/>
            <a:endParaRPr lang="en-US" altLang="zh-CN" sz="2000" b="1" dirty="0"/>
          </a:p>
          <a:p>
            <a:pPr lvl="0">
              <a:lnSpc>
                <a:spcPts val="2500"/>
              </a:lnSpc>
              <a:buNone/>
            </a:pPr>
            <a:r>
              <a:rPr lang="zh-CN" altLang="en-US" sz="2000" b="1" dirty="0"/>
              <a:t>       </a:t>
            </a: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	D</a:t>
            </a:r>
            <a:r>
              <a:rPr lang="en-US" altLang="zh-CN" baseline="-25000"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sym typeface="Arial" panose="020B0604020202020204" pitchFamily="34" charset="0"/>
              </a:rPr>
              <a:t>B</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sym typeface="Arial" panose="020B0604020202020204" pitchFamily="34" charset="0"/>
              </a:rPr>
              <a:t>C</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sym typeface="Arial" panose="020B0604020202020204" pitchFamily="34" charset="0"/>
              </a:rPr>
              <a:t>D  </a:t>
            </a:r>
            <a:r>
              <a:rPr lang="zh-CN" altLang="en-US" dirty="0">
                <a:latin typeface="微软雅黑" panose="020B0503020204020204" pitchFamily="34" charset="-122"/>
                <a:ea typeface="微软雅黑" panose="020B0503020204020204" pitchFamily="34" charset="-122"/>
              </a:rPr>
              <a:t>为</a:t>
            </a:r>
            <a:r>
              <a:rPr lang="zh-CN" altLang="en-US" dirty="0">
                <a:solidFill>
                  <a:srgbClr val="00B050"/>
                </a:solidFill>
                <a:latin typeface="微软雅黑" panose="020B0503020204020204" pitchFamily="34" charset="-122"/>
                <a:ea typeface="微软雅黑" panose="020B0503020204020204" pitchFamily="34" charset="-122"/>
              </a:rPr>
              <a:t>并行输入端</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0">
              <a:lnSpc>
                <a:spcPts val="2500"/>
              </a:lnSpc>
              <a:buNone/>
            </a:pPr>
            <a:r>
              <a:rPr lang="en-US" altLang="zh-CN" dirty="0">
                <a:latin typeface="微软雅黑" panose="020B0503020204020204" pitchFamily="34" charset="-122"/>
                <a:ea typeface="微软雅黑" panose="020B0503020204020204" pitchFamily="34" charset="-122"/>
              </a:rPr>
              <a:t>		Q</a:t>
            </a:r>
            <a:r>
              <a:rPr lang="en-US" altLang="zh-CN" baseline="-25000"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sym typeface="Arial" panose="020B0604020202020204" pitchFamily="34" charset="0"/>
              </a:rPr>
              <a:t>B</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sym typeface="Arial" panose="020B0604020202020204" pitchFamily="34" charset="0"/>
              </a:rPr>
              <a:t>C</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sym typeface="Arial" panose="020B0604020202020204" pitchFamily="34" charset="0"/>
              </a:rPr>
              <a:t>D </a:t>
            </a:r>
            <a:r>
              <a:rPr lang="zh-CN" altLang="en-US" dirty="0">
                <a:latin typeface="微软雅黑" panose="020B0503020204020204" pitchFamily="34" charset="-122"/>
                <a:ea typeface="微软雅黑" panose="020B0503020204020204" pitchFamily="34" charset="-122"/>
              </a:rPr>
              <a:t>为</a:t>
            </a:r>
            <a:r>
              <a:rPr lang="zh-CN" altLang="en-US" dirty="0">
                <a:solidFill>
                  <a:srgbClr val="FF0000"/>
                </a:solidFill>
                <a:latin typeface="微软雅黑" panose="020B0503020204020204" pitchFamily="34" charset="-122"/>
                <a:ea typeface="微软雅黑" panose="020B0503020204020204" pitchFamily="34" charset="-122"/>
              </a:rPr>
              <a:t>并行输出端</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0">
              <a:lnSpc>
                <a:spcPts val="2500"/>
              </a:lnSpc>
              <a:buNone/>
            </a:pPr>
            <a:r>
              <a:rPr lang="en-US" altLang="zh-CN" dirty="0">
                <a:latin typeface="微软雅黑" panose="020B0503020204020204" pitchFamily="34" charset="-122"/>
                <a:ea typeface="微软雅黑" panose="020B0503020204020204" pitchFamily="34" charset="-122"/>
              </a:rPr>
              <a:t>		S</a:t>
            </a:r>
            <a:r>
              <a:rPr lang="en-US" altLang="zh-CN" baseline="-25000"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为</a:t>
            </a:r>
            <a:r>
              <a:rPr lang="zh-CN" altLang="en-US" dirty="0">
                <a:solidFill>
                  <a:srgbClr val="0070C0"/>
                </a:solidFill>
                <a:latin typeface="微软雅黑" panose="020B0503020204020204" pitchFamily="34" charset="-122"/>
                <a:ea typeface="微软雅黑" panose="020B0503020204020204" pitchFamily="34" charset="-122"/>
              </a:rPr>
              <a:t>右移</a:t>
            </a:r>
            <a:r>
              <a:rPr lang="zh-CN" altLang="en-US" dirty="0">
                <a:latin typeface="微软雅黑" panose="020B0503020204020204" pitchFamily="34" charset="-122"/>
                <a:ea typeface="微软雅黑" panose="020B0503020204020204" pitchFamily="34" charset="-122"/>
              </a:rPr>
              <a:t>串行输入端，</a:t>
            </a: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为</a:t>
            </a:r>
            <a:r>
              <a:rPr lang="zh-CN" altLang="en-US" dirty="0">
                <a:solidFill>
                  <a:srgbClr val="0070C0"/>
                </a:solidFill>
                <a:latin typeface="微软雅黑" panose="020B0503020204020204" pitchFamily="34" charset="-122"/>
                <a:ea typeface="微软雅黑" panose="020B0503020204020204" pitchFamily="34" charset="-122"/>
              </a:rPr>
              <a:t>左移</a:t>
            </a:r>
            <a:r>
              <a:rPr lang="zh-CN" altLang="en-US" dirty="0">
                <a:latin typeface="微软雅黑" panose="020B0503020204020204" pitchFamily="34" charset="-122"/>
                <a:ea typeface="微软雅黑" panose="020B0503020204020204" pitchFamily="34" charset="-122"/>
              </a:rPr>
              <a:t>串行输入端；</a:t>
            </a:r>
            <a:endParaRPr lang="en-US" altLang="zh-CN" dirty="0">
              <a:latin typeface="微软雅黑" panose="020B0503020204020204" pitchFamily="34" charset="-122"/>
              <a:ea typeface="微软雅黑" panose="020B0503020204020204" pitchFamily="34" charset="-122"/>
            </a:endParaRPr>
          </a:p>
          <a:p>
            <a:pPr lvl="0">
              <a:lnSpc>
                <a:spcPts val="2500"/>
              </a:lnSpc>
              <a:buNone/>
            </a:pPr>
            <a:r>
              <a:rPr lang="en-US" altLang="zh-CN" dirty="0">
                <a:latin typeface="微软雅黑" panose="020B0503020204020204" pitchFamily="34" charset="-122"/>
                <a:ea typeface="微软雅黑" panose="020B0503020204020204" pitchFamily="34" charset="-122"/>
              </a:rPr>
              <a:t>		S</a:t>
            </a:r>
            <a:r>
              <a:rPr lang="en-US" altLang="zh-CN" baseline="-25000"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为操作模式控制端；</a:t>
            </a:r>
            <a:endParaRPr lang="en-US" altLang="zh-CN" dirty="0">
              <a:latin typeface="微软雅黑" panose="020B0503020204020204" pitchFamily="34" charset="-122"/>
              <a:ea typeface="微软雅黑" panose="020B0503020204020204" pitchFamily="34" charset="-122"/>
            </a:endParaRPr>
          </a:p>
          <a:p>
            <a:pPr lvl="0">
              <a:lnSpc>
                <a:spcPts val="2500"/>
              </a:lnSpc>
              <a:buNone/>
            </a:pPr>
            <a:r>
              <a:rPr lang="en-US" altLang="zh-CN" dirty="0">
                <a:latin typeface="微软雅黑" panose="020B0503020204020204" pitchFamily="34" charset="-122"/>
                <a:ea typeface="微软雅黑" panose="020B0503020204020204" pitchFamily="34" charset="-122"/>
              </a:rPr>
              <a:t>		CR</a:t>
            </a:r>
            <a:r>
              <a:rPr lang="zh-CN" altLang="en-US" dirty="0">
                <a:latin typeface="微软雅黑" panose="020B0503020204020204" pitchFamily="34" charset="-122"/>
                <a:ea typeface="微软雅黑" panose="020B0503020204020204" pitchFamily="34" charset="-122"/>
              </a:rPr>
              <a:t>为异步清零端；</a:t>
            </a:r>
            <a:r>
              <a:rPr lang="en-US" altLang="zh-CN" dirty="0">
                <a:latin typeface="微软雅黑" panose="020B0503020204020204" pitchFamily="34" charset="-122"/>
                <a:ea typeface="微软雅黑" panose="020B0503020204020204" pitchFamily="34" charset="-122"/>
              </a:rPr>
              <a:t>CP</a:t>
            </a:r>
            <a:r>
              <a:rPr lang="zh-CN" altLang="en-US" dirty="0">
                <a:latin typeface="微软雅黑" panose="020B0503020204020204" pitchFamily="34" charset="-122"/>
                <a:ea typeface="微软雅黑" panose="020B0503020204020204" pitchFamily="34" charset="-122"/>
              </a:rPr>
              <a:t>为时钟脉冲输入端。</a:t>
            </a:r>
          </a:p>
          <a:p>
            <a:pPr lvl="0">
              <a:buNone/>
            </a:pPr>
            <a:endParaRPr lang="zh-CN" altLang="en-US" sz="2000" b="1" dirty="0"/>
          </a:p>
        </p:txBody>
      </p:sp>
      <p:sp>
        <p:nvSpPr>
          <p:cNvPr id="17411" name="矩形 6146"/>
          <p:cNvSpPr>
            <a:spLocks noChangeAspect="1"/>
          </p:cNvSpPr>
          <p:nvPr/>
        </p:nvSpPr>
        <p:spPr>
          <a:xfrm>
            <a:off x="1463675" y="1543050"/>
            <a:ext cx="4381500" cy="2124075"/>
          </a:xfrm>
          <a:prstGeom prst="rect">
            <a:avLst/>
          </a:prstGeom>
          <a:noFill/>
          <a:ln w="9525">
            <a:noFill/>
          </a:ln>
        </p:spPr>
        <p:txBody>
          <a:bodyPr/>
          <a:lstStyle/>
          <a:p>
            <a:pPr eaLnBrk="1" hangingPunct="1">
              <a:buFont typeface="Arial" panose="020B0604020202020204" pitchFamily="34" charset="0"/>
            </a:pPr>
            <a:endParaRPr lang="zh-CN" altLang="en-US" dirty="0">
              <a:latin typeface="Arial" panose="020B0604020202020204" pitchFamily="34" charset="0"/>
            </a:endParaRPr>
          </a:p>
        </p:txBody>
      </p:sp>
      <p:grpSp>
        <p:nvGrpSpPr>
          <p:cNvPr id="17412" name="组合 6147"/>
          <p:cNvGrpSpPr/>
          <p:nvPr/>
        </p:nvGrpSpPr>
        <p:grpSpPr>
          <a:xfrm>
            <a:off x="1982788" y="1182688"/>
            <a:ext cx="4786312" cy="2519362"/>
            <a:chOff x="0" y="0"/>
            <a:chExt cx="3359" cy="1794"/>
          </a:xfrm>
        </p:grpSpPr>
        <p:grpSp>
          <p:nvGrpSpPr>
            <p:cNvPr id="17413" name="组合 6148"/>
            <p:cNvGrpSpPr/>
            <p:nvPr/>
          </p:nvGrpSpPr>
          <p:grpSpPr>
            <a:xfrm>
              <a:off x="0" y="0"/>
              <a:ext cx="3359" cy="1759"/>
              <a:chOff x="0" y="0"/>
              <a:chExt cx="3359" cy="1759"/>
            </a:xfrm>
          </p:grpSpPr>
          <p:pic>
            <p:nvPicPr>
              <p:cNvPr id="17431" name="图片 6149"/>
              <p:cNvPicPr>
                <a:picLocks noChangeAspect="1"/>
              </p:cNvPicPr>
              <p:nvPr/>
            </p:nvPicPr>
            <p:blipFill>
              <a:blip r:embed="rId3"/>
              <a:srcRect l="14444" t="45779" r="73407" b="44150"/>
              <a:stretch>
                <a:fillRect/>
              </a:stretch>
            </p:blipFill>
            <p:spPr>
              <a:xfrm>
                <a:off x="0" y="0"/>
                <a:ext cx="3359" cy="1759"/>
              </a:xfrm>
              <a:prstGeom prst="rect">
                <a:avLst/>
              </a:prstGeom>
              <a:noFill/>
              <a:ln w="9525">
                <a:noFill/>
              </a:ln>
            </p:spPr>
          </p:pic>
          <p:sp>
            <p:nvSpPr>
              <p:cNvPr id="17432" name="任意多边形 6150"/>
              <p:cNvSpPr/>
              <p:nvPr/>
            </p:nvSpPr>
            <p:spPr>
              <a:xfrm>
                <a:off x="86" y="847"/>
                <a:ext cx="57" cy="113"/>
              </a:xfrm>
              <a:custGeom>
                <a:avLst/>
                <a:gdLst/>
                <a:ahLst/>
                <a:cxnLst>
                  <a:cxn ang="0">
                    <a:pos x="0" y="0"/>
                  </a:cxn>
                  <a:cxn ang="0">
                    <a:pos x="0" y="0"/>
                  </a:cxn>
                  <a:cxn ang="0">
                    <a:pos x="0" y="0"/>
                  </a:cxn>
                  <a:cxn ang="0">
                    <a:pos x="0" y="0"/>
                  </a:cxn>
                  <a:cxn ang="0">
                    <a:pos x="0" y="0"/>
                  </a:cxn>
                  <a:cxn ang="0">
                    <a:pos x="0" y="0"/>
                  </a:cxn>
                  <a:cxn ang="0">
                    <a:pos x="0" y="0"/>
                  </a:cxn>
                  <a:cxn ang="0">
                    <a:pos x="0" y="0"/>
                  </a:cxn>
                </a:cxnLst>
                <a:rect l="0" t="0" r="0" b="0"/>
                <a:pathLst>
                  <a:path w="22003" h="43200" fill="none">
                    <a:moveTo>
                      <a:pt x="403" y="0"/>
                    </a:moveTo>
                    <a:cubicBezTo>
                      <a:pt x="12332" y="0"/>
                      <a:pt x="22003" y="9671"/>
                      <a:pt x="22003" y="21600"/>
                    </a:cubicBezTo>
                    <a:cubicBezTo>
                      <a:pt x="22003" y="33529"/>
                      <a:pt x="12332" y="43200"/>
                      <a:pt x="403" y="43200"/>
                    </a:cubicBezTo>
                    <a:cubicBezTo>
                      <a:pt x="268" y="43200"/>
                      <a:pt x="133" y="43199"/>
                      <a:pt x="0" y="43196"/>
                    </a:cubicBezTo>
                  </a:path>
                  <a:path w="22003" h="43200" stroke="0">
                    <a:moveTo>
                      <a:pt x="0" y="43196"/>
                    </a:moveTo>
                    <a:cubicBezTo>
                      <a:pt x="1872" y="47081"/>
                      <a:pt x="3024" y="52364"/>
                      <a:pt x="3024" y="58186"/>
                    </a:cubicBezTo>
                    <a:cubicBezTo>
                      <a:pt x="3024" y="60577"/>
                      <a:pt x="2830" y="62876"/>
                      <a:pt x="2472" y="65022"/>
                    </a:cubicBezTo>
                    <a:lnTo>
                      <a:pt x="403" y="0"/>
                    </a:lnTo>
                    <a:lnTo>
                      <a:pt x="0" y="43196"/>
                    </a:lnTo>
                    <a:close/>
                  </a:path>
                </a:pathLst>
              </a:custGeom>
              <a:no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aphicFrame>
          <p:nvGraphicFramePr>
            <p:cNvPr id="17414" name="对象 6151"/>
            <p:cNvGraphicFramePr>
              <a:graphicFrameLocks noChangeAspect="1"/>
            </p:cNvGraphicFramePr>
            <p:nvPr/>
          </p:nvGraphicFramePr>
          <p:xfrm>
            <a:off x="189" y="1105"/>
            <a:ext cx="279" cy="280"/>
          </p:xfrm>
          <a:graphic>
            <a:graphicData uri="http://schemas.openxmlformats.org/presentationml/2006/ole">
              <mc:AlternateContent xmlns:mc="http://schemas.openxmlformats.org/markup-compatibility/2006">
                <mc:Choice xmlns:v="urn:schemas-microsoft-com:vml" Requires="v">
                  <p:oleObj spid="_x0000_s3129" r:id="rId4" imgW="243205" imgH="217805" progId="">
                    <p:embed/>
                  </p:oleObj>
                </mc:Choice>
                <mc:Fallback>
                  <p:oleObj r:id="rId4" imgW="243205" imgH="217805" progId="">
                    <p:embed/>
                    <p:pic>
                      <p:nvPicPr>
                        <p:cNvPr id="0" name="图片 3075"/>
                        <p:cNvPicPr/>
                        <p:nvPr/>
                      </p:nvPicPr>
                      <p:blipFill>
                        <a:blip r:embed="rId5"/>
                        <a:stretch>
                          <a:fillRect/>
                        </a:stretch>
                      </p:blipFill>
                      <p:spPr>
                        <a:xfrm>
                          <a:off x="189" y="1105"/>
                          <a:ext cx="279" cy="280"/>
                        </a:xfrm>
                        <a:prstGeom prst="rect">
                          <a:avLst/>
                        </a:prstGeom>
                        <a:noFill/>
                        <a:ln w="38100">
                          <a:noFill/>
                          <a:miter/>
                        </a:ln>
                      </p:spPr>
                    </p:pic>
                  </p:oleObj>
                </mc:Fallback>
              </mc:AlternateContent>
            </a:graphicData>
          </a:graphic>
        </p:graphicFrame>
        <p:graphicFrame>
          <p:nvGraphicFramePr>
            <p:cNvPr id="17415" name="对象 6152"/>
            <p:cNvGraphicFramePr>
              <a:graphicFrameLocks noChangeAspect="1"/>
            </p:cNvGraphicFramePr>
            <p:nvPr/>
          </p:nvGraphicFramePr>
          <p:xfrm>
            <a:off x="1319" y="798"/>
            <a:ext cx="750" cy="240"/>
          </p:xfrm>
          <a:graphic>
            <a:graphicData uri="http://schemas.openxmlformats.org/presentationml/2006/ole">
              <mc:AlternateContent xmlns:mc="http://schemas.openxmlformats.org/markup-compatibility/2006">
                <mc:Choice xmlns:v="urn:schemas-microsoft-com:vml" Requires="v">
                  <p:oleObj spid="_x0000_s3130" r:id="rId6" imgW="472440" imgH="153035" progId="">
                    <p:embed/>
                  </p:oleObj>
                </mc:Choice>
                <mc:Fallback>
                  <p:oleObj r:id="rId6" imgW="472440" imgH="153035" progId="">
                    <p:embed/>
                    <p:pic>
                      <p:nvPicPr>
                        <p:cNvPr id="0" name="图片 3076"/>
                        <p:cNvPicPr/>
                        <p:nvPr/>
                      </p:nvPicPr>
                      <p:blipFill>
                        <a:blip r:embed="rId7"/>
                        <a:stretch>
                          <a:fillRect/>
                        </a:stretch>
                      </p:blipFill>
                      <p:spPr>
                        <a:xfrm>
                          <a:off x="1319" y="798"/>
                          <a:ext cx="750" cy="240"/>
                        </a:xfrm>
                        <a:prstGeom prst="rect">
                          <a:avLst/>
                        </a:prstGeom>
                        <a:noFill/>
                        <a:ln w="38100">
                          <a:noFill/>
                          <a:miter/>
                        </a:ln>
                      </p:spPr>
                    </p:pic>
                  </p:oleObj>
                </mc:Fallback>
              </mc:AlternateContent>
            </a:graphicData>
          </a:graphic>
        </p:graphicFrame>
        <p:graphicFrame>
          <p:nvGraphicFramePr>
            <p:cNvPr id="17416" name="对象 6153"/>
            <p:cNvGraphicFramePr>
              <a:graphicFrameLocks noChangeAspect="1"/>
            </p:cNvGraphicFramePr>
            <p:nvPr/>
          </p:nvGraphicFramePr>
          <p:xfrm>
            <a:off x="1344" y="420"/>
            <a:ext cx="240" cy="260"/>
          </p:xfrm>
          <a:graphic>
            <a:graphicData uri="http://schemas.openxmlformats.org/presentationml/2006/ole">
              <mc:AlternateContent xmlns:mc="http://schemas.openxmlformats.org/markup-compatibility/2006">
                <mc:Choice xmlns:v="urn:schemas-microsoft-com:vml" Requires="v">
                  <p:oleObj spid="_x0000_s3131" r:id="rId8" imgW="217805" imgH="230505" progId="">
                    <p:embed/>
                  </p:oleObj>
                </mc:Choice>
                <mc:Fallback>
                  <p:oleObj r:id="rId8" imgW="217805" imgH="230505" progId="">
                    <p:embed/>
                    <p:pic>
                      <p:nvPicPr>
                        <p:cNvPr id="0" name="图片 3077"/>
                        <p:cNvPicPr/>
                        <p:nvPr/>
                      </p:nvPicPr>
                      <p:blipFill>
                        <a:blip r:embed="rId9"/>
                        <a:stretch>
                          <a:fillRect/>
                        </a:stretch>
                      </p:blipFill>
                      <p:spPr>
                        <a:xfrm>
                          <a:off x="1344" y="420"/>
                          <a:ext cx="240" cy="260"/>
                        </a:xfrm>
                        <a:prstGeom prst="rect">
                          <a:avLst/>
                        </a:prstGeom>
                        <a:noFill/>
                        <a:ln w="38100">
                          <a:noFill/>
                          <a:miter/>
                        </a:ln>
                      </p:spPr>
                    </p:pic>
                  </p:oleObj>
                </mc:Fallback>
              </mc:AlternateContent>
            </a:graphicData>
          </a:graphic>
        </p:graphicFrame>
        <p:graphicFrame>
          <p:nvGraphicFramePr>
            <p:cNvPr id="17417" name="对象 6154"/>
            <p:cNvGraphicFramePr>
              <a:graphicFrameLocks noChangeAspect="1"/>
            </p:cNvGraphicFramePr>
            <p:nvPr/>
          </p:nvGraphicFramePr>
          <p:xfrm>
            <a:off x="1293" y="1131"/>
            <a:ext cx="260" cy="261"/>
          </p:xfrm>
          <a:graphic>
            <a:graphicData uri="http://schemas.openxmlformats.org/presentationml/2006/ole">
              <mc:AlternateContent xmlns:mc="http://schemas.openxmlformats.org/markup-compatibility/2006">
                <mc:Choice xmlns:v="urn:schemas-microsoft-com:vml" Requires="v">
                  <p:oleObj spid="_x0000_s3132" r:id="rId10" imgW="217805" imgH="230505" progId="">
                    <p:embed/>
                  </p:oleObj>
                </mc:Choice>
                <mc:Fallback>
                  <p:oleObj r:id="rId10" imgW="217805" imgH="230505" progId="">
                    <p:embed/>
                    <p:pic>
                      <p:nvPicPr>
                        <p:cNvPr id="0" name="图片 3078"/>
                        <p:cNvPicPr/>
                        <p:nvPr/>
                      </p:nvPicPr>
                      <p:blipFill>
                        <a:blip r:embed="rId11"/>
                        <a:stretch>
                          <a:fillRect/>
                        </a:stretch>
                      </p:blipFill>
                      <p:spPr>
                        <a:xfrm>
                          <a:off x="1293" y="1131"/>
                          <a:ext cx="260" cy="261"/>
                        </a:xfrm>
                        <a:prstGeom prst="rect">
                          <a:avLst/>
                        </a:prstGeom>
                        <a:noFill/>
                        <a:ln w="38100">
                          <a:noFill/>
                          <a:miter/>
                        </a:ln>
                      </p:spPr>
                    </p:pic>
                  </p:oleObj>
                </mc:Fallback>
              </mc:AlternateContent>
            </a:graphicData>
          </a:graphic>
        </p:graphicFrame>
        <p:graphicFrame>
          <p:nvGraphicFramePr>
            <p:cNvPr id="17418" name="对象 6155"/>
            <p:cNvGraphicFramePr>
              <a:graphicFrameLocks noChangeAspect="1"/>
            </p:cNvGraphicFramePr>
            <p:nvPr/>
          </p:nvGraphicFramePr>
          <p:xfrm>
            <a:off x="1695" y="420"/>
            <a:ext cx="260" cy="260"/>
          </p:xfrm>
          <a:graphic>
            <a:graphicData uri="http://schemas.openxmlformats.org/presentationml/2006/ole">
              <mc:AlternateContent xmlns:mc="http://schemas.openxmlformats.org/markup-compatibility/2006">
                <mc:Choice xmlns:v="urn:schemas-microsoft-com:vml" Requires="v">
                  <p:oleObj spid="_x0000_s3133" r:id="rId12" imgW="217805" imgH="230505" progId="">
                    <p:embed/>
                  </p:oleObj>
                </mc:Choice>
                <mc:Fallback>
                  <p:oleObj r:id="rId12" imgW="217805" imgH="230505" progId="">
                    <p:embed/>
                    <p:pic>
                      <p:nvPicPr>
                        <p:cNvPr id="0" name="图片 3079"/>
                        <p:cNvPicPr/>
                        <p:nvPr/>
                      </p:nvPicPr>
                      <p:blipFill>
                        <a:blip r:embed="rId13"/>
                        <a:stretch>
                          <a:fillRect/>
                        </a:stretch>
                      </p:blipFill>
                      <p:spPr>
                        <a:xfrm>
                          <a:off x="1695" y="420"/>
                          <a:ext cx="260" cy="260"/>
                        </a:xfrm>
                        <a:prstGeom prst="rect">
                          <a:avLst/>
                        </a:prstGeom>
                        <a:noFill/>
                        <a:ln w="38100">
                          <a:noFill/>
                          <a:miter/>
                        </a:ln>
                      </p:spPr>
                    </p:pic>
                  </p:oleObj>
                </mc:Fallback>
              </mc:AlternateContent>
            </a:graphicData>
          </a:graphic>
        </p:graphicFrame>
        <p:graphicFrame>
          <p:nvGraphicFramePr>
            <p:cNvPr id="17419" name="对象 6156"/>
            <p:cNvGraphicFramePr>
              <a:graphicFrameLocks noChangeAspect="1"/>
            </p:cNvGraphicFramePr>
            <p:nvPr/>
          </p:nvGraphicFramePr>
          <p:xfrm>
            <a:off x="960" y="420"/>
            <a:ext cx="240" cy="261"/>
          </p:xfrm>
          <a:graphic>
            <a:graphicData uri="http://schemas.openxmlformats.org/presentationml/2006/ole">
              <mc:AlternateContent xmlns:mc="http://schemas.openxmlformats.org/markup-compatibility/2006">
                <mc:Choice xmlns:v="urn:schemas-microsoft-com:vml" Requires="v">
                  <p:oleObj spid="_x0000_s3134" r:id="rId14" imgW="205105" imgH="230505" progId="">
                    <p:embed/>
                  </p:oleObj>
                </mc:Choice>
                <mc:Fallback>
                  <p:oleObj r:id="rId14" imgW="205105" imgH="230505" progId="">
                    <p:embed/>
                    <p:pic>
                      <p:nvPicPr>
                        <p:cNvPr id="0" name="图片 3080"/>
                        <p:cNvPicPr/>
                        <p:nvPr/>
                      </p:nvPicPr>
                      <p:blipFill>
                        <a:blip r:embed="rId15"/>
                        <a:stretch>
                          <a:fillRect/>
                        </a:stretch>
                      </p:blipFill>
                      <p:spPr>
                        <a:xfrm>
                          <a:off x="960" y="420"/>
                          <a:ext cx="240" cy="261"/>
                        </a:xfrm>
                        <a:prstGeom prst="rect">
                          <a:avLst/>
                        </a:prstGeom>
                        <a:noFill/>
                        <a:ln w="38100">
                          <a:noFill/>
                          <a:miter/>
                        </a:ln>
                      </p:spPr>
                    </p:pic>
                  </p:oleObj>
                </mc:Fallback>
              </mc:AlternateContent>
            </a:graphicData>
          </a:graphic>
        </p:graphicFrame>
        <p:graphicFrame>
          <p:nvGraphicFramePr>
            <p:cNvPr id="17420" name="对象 6157"/>
            <p:cNvGraphicFramePr>
              <a:graphicFrameLocks noChangeAspect="1"/>
            </p:cNvGraphicFramePr>
            <p:nvPr/>
          </p:nvGraphicFramePr>
          <p:xfrm>
            <a:off x="1659" y="1135"/>
            <a:ext cx="260" cy="260"/>
          </p:xfrm>
          <a:graphic>
            <a:graphicData uri="http://schemas.openxmlformats.org/presentationml/2006/ole">
              <mc:AlternateContent xmlns:mc="http://schemas.openxmlformats.org/markup-compatibility/2006">
                <mc:Choice xmlns:v="urn:schemas-microsoft-com:vml" Requires="v">
                  <p:oleObj spid="_x0000_s3135" r:id="rId16" imgW="217805" imgH="230505" progId="">
                    <p:embed/>
                  </p:oleObj>
                </mc:Choice>
                <mc:Fallback>
                  <p:oleObj r:id="rId16" imgW="217805" imgH="230505" progId="">
                    <p:embed/>
                    <p:pic>
                      <p:nvPicPr>
                        <p:cNvPr id="0" name="图片 3081"/>
                        <p:cNvPicPr/>
                        <p:nvPr/>
                      </p:nvPicPr>
                      <p:blipFill>
                        <a:blip r:embed="rId17"/>
                        <a:stretch>
                          <a:fillRect/>
                        </a:stretch>
                      </p:blipFill>
                      <p:spPr>
                        <a:xfrm>
                          <a:off x="1659" y="1135"/>
                          <a:ext cx="260" cy="260"/>
                        </a:xfrm>
                        <a:prstGeom prst="rect">
                          <a:avLst/>
                        </a:prstGeom>
                        <a:noFill/>
                        <a:ln w="38100">
                          <a:noFill/>
                          <a:miter/>
                        </a:ln>
                      </p:spPr>
                    </p:pic>
                  </p:oleObj>
                </mc:Fallback>
              </mc:AlternateContent>
            </a:graphicData>
          </a:graphic>
        </p:graphicFrame>
        <p:graphicFrame>
          <p:nvGraphicFramePr>
            <p:cNvPr id="17421" name="对象 6158"/>
            <p:cNvGraphicFramePr>
              <a:graphicFrameLocks noChangeAspect="1"/>
            </p:cNvGraphicFramePr>
            <p:nvPr/>
          </p:nvGraphicFramePr>
          <p:xfrm>
            <a:off x="926" y="1128"/>
            <a:ext cx="261" cy="261"/>
          </p:xfrm>
          <a:graphic>
            <a:graphicData uri="http://schemas.openxmlformats.org/presentationml/2006/ole">
              <mc:AlternateContent xmlns:mc="http://schemas.openxmlformats.org/markup-compatibility/2006">
                <mc:Choice xmlns:v="urn:schemas-microsoft-com:vml" Requires="v">
                  <p:oleObj spid="_x0000_s3136" r:id="rId18" imgW="217805" imgH="230505" progId="">
                    <p:embed/>
                  </p:oleObj>
                </mc:Choice>
                <mc:Fallback>
                  <p:oleObj r:id="rId18" imgW="217805" imgH="230505" progId="">
                    <p:embed/>
                    <p:pic>
                      <p:nvPicPr>
                        <p:cNvPr id="0" name="图片 3082"/>
                        <p:cNvPicPr/>
                        <p:nvPr/>
                      </p:nvPicPr>
                      <p:blipFill>
                        <a:blip r:embed="rId19"/>
                        <a:stretch>
                          <a:fillRect/>
                        </a:stretch>
                      </p:blipFill>
                      <p:spPr>
                        <a:xfrm>
                          <a:off x="926" y="1128"/>
                          <a:ext cx="261" cy="261"/>
                        </a:xfrm>
                        <a:prstGeom prst="rect">
                          <a:avLst/>
                        </a:prstGeom>
                        <a:noFill/>
                        <a:ln w="38100">
                          <a:noFill/>
                          <a:miter/>
                        </a:ln>
                      </p:spPr>
                    </p:pic>
                  </p:oleObj>
                </mc:Fallback>
              </mc:AlternateContent>
            </a:graphicData>
          </a:graphic>
        </p:graphicFrame>
        <p:graphicFrame>
          <p:nvGraphicFramePr>
            <p:cNvPr id="17422" name="对象 6159"/>
            <p:cNvGraphicFramePr>
              <a:graphicFrameLocks noChangeAspect="1"/>
            </p:cNvGraphicFramePr>
            <p:nvPr/>
          </p:nvGraphicFramePr>
          <p:xfrm>
            <a:off x="2412" y="1123"/>
            <a:ext cx="220" cy="260"/>
          </p:xfrm>
          <a:graphic>
            <a:graphicData uri="http://schemas.openxmlformats.org/presentationml/2006/ole">
              <mc:AlternateContent xmlns:mc="http://schemas.openxmlformats.org/markup-compatibility/2006">
                <mc:Choice xmlns:v="urn:schemas-microsoft-com:vml" Requires="v">
                  <p:oleObj spid="_x0000_s3137" r:id="rId20" imgW="192405" imgH="230505" progId="">
                    <p:embed/>
                  </p:oleObj>
                </mc:Choice>
                <mc:Fallback>
                  <p:oleObj r:id="rId20" imgW="192405" imgH="230505" progId="">
                    <p:embed/>
                    <p:pic>
                      <p:nvPicPr>
                        <p:cNvPr id="0" name="图片 3083"/>
                        <p:cNvPicPr/>
                        <p:nvPr/>
                      </p:nvPicPr>
                      <p:blipFill>
                        <a:blip r:embed="rId21"/>
                        <a:stretch>
                          <a:fillRect/>
                        </a:stretch>
                      </p:blipFill>
                      <p:spPr>
                        <a:xfrm>
                          <a:off x="2412" y="1123"/>
                          <a:ext cx="220" cy="260"/>
                        </a:xfrm>
                        <a:prstGeom prst="rect">
                          <a:avLst/>
                        </a:prstGeom>
                        <a:noFill/>
                        <a:ln w="38100">
                          <a:noFill/>
                          <a:miter/>
                        </a:ln>
                      </p:spPr>
                    </p:pic>
                  </p:oleObj>
                </mc:Fallback>
              </mc:AlternateContent>
            </a:graphicData>
          </a:graphic>
        </p:graphicFrame>
        <p:graphicFrame>
          <p:nvGraphicFramePr>
            <p:cNvPr id="17423" name="对象 6160"/>
            <p:cNvGraphicFramePr>
              <a:graphicFrameLocks noChangeAspect="1"/>
            </p:cNvGraphicFramePr>
            <p:nvPr/>
          </p:nvGraphicFramePr>
          <p:xfrm>
            <a:off x="2430" y="432"/>
            <a:ext cx="199" cy="261"/>
          </p:xfrm>
          <a:graphic>
            <a:graphicData uri="http://schemas.openxmlformats.org/presentationml/2006/ole">
              <mc:AlternateContent xmlns:mc="http://schemas.openxmlformats.org/markup-compatibility/2006">
                <mc:Choice xmlns:v="urn:schemas-microsoft-com:vml" Requires="v">
                  <p:oleObj spid="_x0000_s3138" r:id="rId22" imgW="166370" imgH="230505" progId="">
                    <p:embed/>
                  </p:oleObj>
                </mc:Choice>
                <mc:Fallback>
                  <p:oleObj r:id="rId22" imgW="166370" imgH="230505" progId="">
                    <p:embed/>
                    <p:pic>
                      <p:nvPicPr>
                        <p:cNvPr id="0" name="图片 3084"/>
                        <p:cNvPicPr/>
                        <p:nvPr/>
                      </p:nvPicPr>
                      <p:blipFill>
                        <a:blip r:embed="rId23"/>
                        <a:stretch>
                          <a:fillRect/>
                        </a:stretch>
                      </p:blipFill>
                      <p:spPr>
                        <a:xfrm>
                          <a:off x="2430" y="432"/>
                          <a:ext cx="199" cy="261"/>
                        </a:xfrm>
                        <a:prstGeom prst="rect">
                          <a:avLst/>
                        </a:prstGeom>
                        <a:noFill/>
                        <a:ln w="38100">
                          <a:noFill/>
                          <a:miter/>
                        </a:ln>
                      </p:spPr>
                    </p:pic>
                  </p:oleObj>
                </mc:Fallback>
              </mc:AlternateContent>
            </a:graphicData>
          </a:graphic>
        </p:graphicFrame>
        <p:graphicFrame>
          <p:nvGraphicFramePr>
            <p:cNvPr id="17424" name="对象 6161"/>
            <p:cNvGraphicFramePr>
              <a:graphicFrameLocks noChangeAspect="1"/>
            </p:cNvGraphicFramePr>
            <p:nvPr/>
          </p:nvGraphicFramePr>
          <p:xfrm>
            <a:off x="589" y="1165"/>
            <a:ext cx="221" cy="220"/>
          </p:xfrm>
          <a:graphic>
            <a:graphicData uri="http://schemas.openxmlformats.org/presentationml/2006/ole">
              <mc:AlternateContent xmlns:mc="http://schemas.openxmlformats.org/markup-compatibility/2006">
                <mc:Choice xmlns:v="urn:schemas-microsoft-com:vml" Requires="v">
                  <p:oleObj spid="_x0000_s3139" r:id="rId24" imgW="192405" imgH="179705" progId="">
                    <p:embed/>
                  </p:oleObj>
                </mc:Choice>
                <mc:Fallback>
                  <p:oleObj r:id="rId24" imgW="192405" imgH="179705" progId="">
                    <p:embed/>
                    <p:pic>
                      <p:nvPicPr>
                        <p:cNvPr id="0" name="图片 3085"/>
                        <p:cNvPicPr/>
                        <p:nvPr/>
                      </p:nvPicPr>
                      <p:blipFill>
                        <a:blip r:embed="rId25"/>
                        <a:stretch>
                          <a:fillRect/>
                        </a:stretch>
                      </p:blipFill>
                      <p:spPr>
                        <a:xfrm>
                          <a:off x="589" y="1165"/>
                          <a:ext cx="221" cy="220"/>
                        </a:xfrm>
                        <a:prstGeom prst="rect">
                          <a:avLst/>
                        </a:prstGeom>
                        <a:noFill/>
                        <a:ln w="38100">
                          <a:noFill/>
                          <a:miter/>
                        </a:ln>
                      </p:spPr>
                    </p:pic>
                  </p:oleObj>
                </mc:Fallback>
              </mc:AlternateContent>
            </a:graphicData>
          </a:graphic>
        </p:graphicFrame>
        <p:graphicFrame>
          <p:nvGraphicFramePr>
            <p:cNvPr id="17425" name="对象 6162"/>
            <p:cNvGraphicFramePr>
              <a:graphicFrameLocks noChangeAspect="1"/>
            </p:cNvGraphicFramePr>
            <p:nvPr/>
          </p:nvGraphicFramePr>
          <p:xfrm>
            <a:off x="609" y="420"/>
            <a:ext cx="239" cy="261"/>
          </p:xfrm>
          <a:graphic>
            <a:graphicData uri="http://schemas.openxmlformats.org/presentationml/2006/ole">
              <mc:AlternateContent xmlns:mc="http://schemas.openxmlformats.org/markup-compatibility/2006">
                <mc:Choice xmlns:v="urn:schemas-microsoft-com:vml" Requires="v">
                  <p:oleObj spid="_x0000_s3140" r:id="rId26" imgW="205105" imgH="230505" progId="">
                    <p:embed/>
                  </p:oleObj>
                </mc:Choice>
                <mc:Fallback>
                  <p:oleObj r:id="rId26" imgW="205105" imgH="230505" progId="">
                    <p:embed/>
                    <p:pic>
                      <p:nvPicPr>
                        <p:cNvPr id="0" name="图片 3086"/>
                        <p:cNvPicPr/>
                        <p:nvPr/>
                      </p:nvPicPr>
                      <p:blipFill>
                        <a:blip r:embed="rId27"/>
                        <a:stretch>
                          <a:fillRect/>
                        </a:stretch>
                      </p:blipFill>
                      <p:spPr>
                        <a:xfrm>
                          <a:off x="609" y="420"/>
                          <a:ext cx="239" cy="261"/>
                        </a:xfrm>
                        <a:prstGeom prst="rect">
                          <a:avLst/>
                        </a:prstGeom>
                        <a:noFill/>
                        <a:ln w="38100">
                          <a:noFill/>
                          <a:miter/>
                        </a:ln>
                      </p:spPr>
                    </p:pic>
                  </p:oleObj>
                </mc:Fallback>
              </mc:AlternateContent>
            </a:graphicData>
          </a:graphic>
        </p:graphicFrame>
        <p:graphicFrame>
          <p:nvGraphicFramePr>
            <p:cNvPr id="17426" name="对象 6163"/>
            <p:cNvGraphicFramePr>
              <a:graphicFrameLocks noChangeAspect="1"/>
            </p:cNvGraphicFramePr>
            <p:nvPr/>
          </p:nvGraphicFramePr>
          <p:xfrm>
            <a:off x="2043" y="453"/>
            <a:ext cx="279" cy="220"/>
          </p:xfrm>
          <a:graphic>
            <a:graphicData uri="http://schemas.openxmlformats.org/presentationml/2006/ole">
              <mc:AlternateContent xmlns:mc="http://schemas.openxmlformats.org/markup-compatibility/2006">
                <mc:Choice xmlns:v="urn:schemas-microsoft-com:vml" Requires="v">
                  <p:oleObj spid="_x0000_s3141" r:id="rId28" imgW="243205" imgH="179070" progId="">
                    <p:embed/>
                  </p:oleObj>
                </mc:Choice>
                <mc:Fallback>
                  <p:oleObj r:id="rId28" imgW="243205" imgH="179070" progId="">
                    <p:embed/>
                    <p:pic>
                      <p:nvPicPr>
                        <p:cNvPr id="0" name="图片 3087"/>
                        <p:cNvPicPr/>
                        <p:nvPr/>
                      </p:nvPicPr>
                      <p:blipFill>
                        <a:blip r:embed="rId29"/>
                        <a:stretch>
                          <a:fillRect/>
                        </a:stretch>
                      </p:blipFill>
                      <p:spPr>
                        <a:xfrm>
                          <a:off x="2043" y="453"/>
                          <a:ext cx="279" cy="220"/>
                        </a:xfrm>
                        <a:prstGeom prst="rect">
                          <a:avLst/>
                        </a:prstGeom>
                        <a:noFill/>
                        <a:ln w="38100">
                          <a:noFill/>
                          <a:miter/>
                        </a:ln>
                      </p:spPr>
                    </p:pic>
                  </p:oleObj>
                </mc:Fallback>
              </mc:AlternateContent>
            </a:graphicData>
          </a:graphic>
        </p:graphicFrame>
        <p:graphicFrame>
          <p:nvGraphicFramePr>
            <p:cNvPr id="17427" name="对象 6164"/>
            <p:cNvGraphicFramePr>
              <a:graphicFrameLocks noChangeAspect="1"/>
            </p:cNvGraphicFramePr>
            <p:nvPr/>
          </p:nvGraphicFramePr>
          <p:xfrm>
            <a:off x="2805" y="426"/>
            <a:ext cx="220" cy="261"/>
          </p:xfrm>
          <a:graphic>
            <a:graphicData uri="http://schemas.openxmlformats.org/presentationml/2006/ole">
              <mc:AlternateContent xmlns:mc="http://schemas.openxmlformats.org/markup-compatibility/2006">
                <mc:Choice xmlns:v="urn:schemas-microsoft-com:vml" Requires="v">
                  <p:oleObj spid="_x0000_s3142" r:id="rId30" imgW="179070" imgH="230505" progId="">
                    <p:embed/>
                  </p:oleObj>
                </mc:Choice>
                <mc:Fallback>
                  <p:oleObj r:id="rId30" imgW="179070" imgH="230505" progId="">
                    <p:embed/>
                    <p:pic>
                      <p:nvPicPr>
                        <p:cNvPr id="0" name="图片 3088"/>
                        <p:cNvPicPr/>
                        <p:nvPr/>
                      </p:nvPicPr>
                      <p:blipFill>
                        <a:blip r:embed="rId31"/>
                        <a:stretch>
                          <a:fillRect/>
                        </a:stretch>
                      </p:blipFill>
                      <p:spPr>
                        <a:xfrm>
                          <a:off x="2805" y="426"/>
                          <a:ext cx="220" cy="261"/>
                        </a:xfrm>
                        <a:prstGeom prst="rect">
                          <a:avLst/>
                        </a:prstGeom>
                        <a:noFill/>
                        <a:ln w="38100">
                          <a:noFill/>
                          <a:miter/>
                        </a:ln>
                      </p:spPr>
                    </p:pic>
                  </p:oleObj>
                </mc:Fallback>
              </mc:AlternateContent>
            </a:graphicData>
          </a:graphic>
        </p:graphicFrame>
        <p:graphicFrame>
          <p:nvGraphicFramePr>
            <p:cNvPr id="17428" name="对象 6165"/>
            <p:cNvGraphicFramePr>
              <a:graphicFrameLocks noChangeAspect="1"/>
            </p:cNvGraphicFramePr>
            <p:nvPr/>
          </p:nvGraphicFramePr>
          <p:xfrm>
            <a:off x="2835" y="1554"/>
            <a:ext cx="222" cy="240"/>
          </p:xfrm>
          <a:graphic>
            <a:graphicData uri="http://schemas.openxmlformats.org/presentationml/2006/ole">
              <mc:AlternateContent xmlns:mc="http://schemas.openxmlformats.org/markup-compatibility/2006">
                <mc:Choice xmlns:v="urn:schemas-microsoft-com:vml" Requires="v">
                  <p:oleObj spid="_x0000_s3143" r:id="rId32" imgW="141605" imgH="141605" progId="">
                    <p:embed/>
                  </p:oleObj>
                </mc:Choice>
                <mc:Fallback>
                  <p:oleObj r:id="rId32" imgW="141605" imgH="141605" progId="">
                    <p:embed/>
                    <p:pic>
                      <p:nvPicPr>
                        <p:cNvPr id="0" name="图片 3089"/>
                        <p:cNvPicPr/>
                        <p:nvPr/>
                      </p:nvPicPr>
                      <p:blipFill>
                        <a:blip r:embed="rId33"/>
                        <a:stretch>
                          <a:fillRect/>
                        </a:stretch>
                      </p:blipFill>
                      <p:spPr>
                        <a:xfrm>
                          <a:off x="2835" y="1554"/>
                          <a:ext cx="222" cy="240"/>
                        </a:xfrm>
                        <a:prstGeom prst="rect">
                          <a:avLst/>
                        </a:prstGeom>
                        <a:noFill/>
                        <a:ln w="38100">
                          <a:noFill/>
                          <a:miter/>
                        </a:ln>
                      </p:spPr>
                    </p:pic>
                  </p:oleObj>
                </mc:Fallback>
              </mc:AlternateContent>
            </a:graphicData>
          </a:graphic>
        </p:graphicFrame>
        <p:graphicFrame>
          <p:nvGraphicFramePr>
            <p:cNvPr id="17429" name="对象 6166"/>
            <p:cNvGraphicFramePr>
              <a:graphicFrameLocks noChangeAspect="1"/>
            </p:cNvGraphicFramePr>
            <p:nvPr/>
          </p:nvGraphicFramePr>
          <p:xfrm>
            <a:off x="114" y="36"/>
            <a:ext cx="403" cy="260"/>
          </p:xfrm>
          <a:graphic>
            <a:graphicData uri="http://schemas.openxmlformats.org/presentationml/2006/ole">
              <mc:AlternateContent xmlns:mc="http://schemas.openxmlformats.org/markup-compatibility/2006">
                <mc:Choice xmlns:v="urn:schemas-microsoft-com:vml" Requires="v">
                  <p:oleObj spid="_x0000_s3144" r:id="rId34" imgW="370840" imgH="229870" progId="">
                    <p:embed/>
                  </p:oleObj>
                </mc:Choice>
                <mc:Fallback>
                  <p:oleObj r:id="rId34" imgW="370840" imgH="229870" progId="">
                    <p:embed/>
                    <p:pic>
                      <p:nvPicPr>
                        <p:cNvPr id="0" name="图片 3090"/>
                        <p:cNvPicPr/>
                        <p:nvPr/>
                      </p:nvPicPr>
                      <p:blipFill>
                        <a:blip r:embed="rId35"/>
                        <a:stretch>
                          <a:fillRect/>
                        </a:stretch>
                      </p:blipFill>
                      <p:spPr>
                        <a:xfrm>
                          <a:off x="114" y="36"/>
                          <a:ext cx="403" cy="260"/>
                        </a:xfrm>
                        <a:prstGeom prst="rect">
                          <a:avLst/>
                        </a:prstGeom>
                        <a:noFill/>
                        <a:ln w="38100">
                          <a:noFill/>
                          <a:miter/>
                        </a:ln>
                      </p:spPr>
                    </p:pic>
                  </p:oleObj>
                </mc:Fallback>
              </mc:AlternateContent>
            </a:graphicData>
          </a:graphic>
        </p:graphicFrame>
        <p:graphicFrame>
          <p:nvGraphicFramePr>
            <p:cNvPr id="17430" name="对象 6167"/>
            <p:cNvGraphicFramePr>
              <a:graphicFrameLocks noChangeAspect="1"/>
            </p:cNvGraphicFramePr>
            <p:nvPr/>
          </p:nvGraphicFramePr>
          <p:xfrm>
            <a:off x="2036" y="1138"/>
            <a:ext cx="260" cy="260"/>
          </p:xfrm>
          <a:graphic>
            <a:graphicData uri="http://schemas.openxmlformats.org/presentationml/2006/ole">
              <mc:AlternateContent xmlns:mc="http://schemas.openxmlformats.org/markup-compatibility/2006">
                <mc:Choice xmlns:v="urn:schemas-microsoft-com:vml" Requires="v">
                  <p:oleObj spid="_x0000_s3145" r:id="rId36" imgW="230505" imgH="230505" progId="">
                    <p:embed/>
                  </p:oleObj>
                </mc:Choice>
                <mc:Fallback>
                  <p:oleObj r:id="rId36" imgW="230505" imgH="230505" progId="">
                    <p:embed/>
                    <p:pic>
                      <p:nvPicPr>
                        <p:cNvPr id="0" name="图片 3091"/>
                        <p:cNvPicPr/>
                        <p:nvPr/>
                      </p:nvPicPr>
                      <p:blipFill>
                        <a:blip r:embed="rId37"/>
                        <a:stretch>
                          <a:fillRect/>
                        </a:stretch>
                      </p:blipFill>
                      <p:spPr>
                        <a:xfrm>
                          <a:off x="2036" y="1138"/>
                          <a:ext cx="260" cy="260"/>
                        </a:xfrm>
                        <a:prstGeom prst="rect">
                          <a:avLst/>
                        </a:prstGeom>
                        <a:noFill/>
                        <a:ln w="38100">
                          <a:noFill/>
                          <a:miter/>
                        </a:ln>
                      </p:spPr>
                    </p:pic>
                  </p:oleObj>
                </mc:Fallback>
              </mc:AlternateContent>
            </a:graphicData>
          </a:graphic>
        </p:graphicFrame>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sz="quarter" idx="4294967295"/>
          </p:nvPr>
        </p:nvSpPr>
        <p:spPr>
          <a:xfrm>
            <a:off x="504825" y="930275"/>
            <a:ext cx="7931150" cy="4629150"/>
          </a:xfrm>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800"/>
            </a:lvl3pPr>
            <a:lvl4pPr lvl="3">
              <a:buClr>
                <a:schemeClr val="accent1"/>
              </a:buClr>
              <a:buSzPct val="70000"/>
              <a:buFont typeface="Wingdings" panose="05000000000000000000" pitchFamily="2" charset="2"/>
              <a:defRPr sz="1600"/>
            </a:lvl4pPr>
            <a:lvl5pPr lvl="4">
              <a:buClr>
                <a:schemeClr val="accent1"/>
              </a:buClr>
              <a:buSzPct val="70000"/>
              <a:buFont typeface="Wingdings" panose="05000000000000000000" pitchFamily="2" charset="2"/>
              <a:defRPr sz="1200"/>
            </a:lvl5pPr>
          </a:lstStyle>
          <a:p>
            <a:pPr lvl="0">
              <a:lnSpc>
                <a:spcPct val="150000"/>
              </a:lnSpc>
            </a:pPr>
            <a:r>
              <a:rPr lang="en-US" altLang="zh-CN" dirty="0">
                <a:latin typeface="微软雅黑" panose="020B0503020204020204" pitchFamily="34" charset="-122"/>
                <a:ea typeface="微软雅黑" panose="020B0503020204020204" pitchFamily="34" charset="-122"/>
              </a:rPr>
              <a:t>74LS194</a:t>
            </a:r>
            <a:r>
              <a:rPr lang="zh-CN" altLang="en-US" dirty="0">
                <a:latin typeface="微软雅黑" panose="020B0503020204020204" pitchFamily="34" charset="-122"/>
                <a:ea typeface="微软雅黑" panose="020B0503020204020204" pitchFamily="34" charset="-122"/>
              </a:rPr>
              <a:t>有</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种不同操作模式：并行送数寄存，右移（方向由</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至</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），左移（方向由</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至</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），保持及清零。</a:t>
            </a:r>
            <a:endParaRPr lang="en-US" altLang="zh-CN" dirty="0">
              <a:latin typeface="微软雅黑" panose="020B0503020204020204" pitchFamily="34" charset="-122"/>
              <a:ea typeface="微软雅黑" panose="020B0503020204020204" pitchFamily="34" charset="-122"/>
            </a:endParaRPr>
          </a:p>
          <a:p>
            <a:pPr lvl="0">
              <a:lnSpc>
                <a:spcPct val="150000"/>
              </a:lnSpc>
            </a:pP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Rd</a:t>
            </a:r>
            <a:r>
              <a:rPr lang="zh-CN" altLang="en-US" dirty="0">
                <a:latin typeface="微软雅黑" panose="020B0503020204020204" pitchFamily="34" charset="-122"/>
                <a:ea typeface="微软雅黑" panose="020B0503020204020204" pitchFamily="34" charset="-122"/>
              </a:rPr>
              <a:t>端的控制作用如下表所示：</a:t>
            </a:r>
            <a:endParaRPr lang="zh-CN" altLang="en-US" b="1" dirty="0"/>
          </a:p>
          <a:p>
            <a:pPr lvl="0"/>
            <a:endParaRPr lang="zh-CN" altLang="en-US" sz="2400" dirty="0"/>
          </a:p>
        </p:txBody>
      </p:sp>
      <p:graphicFrame>
        <p:nvGraphicFramePr>
          <p:cNvPr id="18435" name="对象 7170"/>
          <p:cNvGraphicFramePr>
            <a:graphicFrameLocks noChangeAspect="1"/>
          </p:cNvGraphicFramePr>
          <p:nvPr/>
        </p:nvGraphicFramePr>
        <p:xfrm>
          <a:off x="728663" y="2509838"/>
          <a:ext cx="7696200" cy="2995612"/>
        </p:xfrm>
        <a:graphic>
          <a:graphicData uri="http://schemas.openxmlformats.org/presentationml/2006/ole">
            <mc:AlternateContent xmlns:mc="http://schemas.openxmlformats.org/markup-compatibility/2006">
              <mc:Choice xmlns:v="urn:schemas-microsoft-com:vml" Requires="v">
                <p:oleObj spid="_x0000_s4100" r:id="rId3" imgW="5600700" imgH="2314575" progId="PBrush">
                  <p:embed/>
                </p:oleObj>
              </mc:Choice>
              <mc:Fallback>
                <p:oleObj r:id="rId3" imgW="5600700" imgH="2314575" progId="PBrush">
                  <p:embed/>
                  <p:pic>
                    <p:nvPicPr>
                      <p:cNvPr id="0" name="图片 3092"/>
                      <p:cNvPicPr/>
                      <p:nvPr/>
                    </p:nvPicPr>
                    <p:blipFill>
                      <a:blip r:embed="rId4"/>
                      <a:srcRect t="5838"/>
                      <a:stretch>
                        <a:fillRect/>
                      </a:stretch>
                    </p:blipFill>
                    <p:spPr>
                      <a:xfrm>
                        <a:off x="728663" y="2509838"/>
                        <a:ext cx="7696200" cy="2995612"/>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8193"/>
          <p:cNvSpPr>
            <a:spLocks noGrp="1"/>
          </p:cNvSpPr>
          <p:nvPr>
            <p:ph type="title"/>
          </p:nvPr>
        </p:nvSpPr>
        <p:spPr>
          <a:xfrm>
            <a:off x="1130300" y="800100"/>
            <a:ext cx="6675438" cy="546100"/>
          </a:xfrm>
        </p:spPr>
        <p:txBody>
          <a:bodyPr vert="horz" wrap="square" lIns="91440" tIns="45720" rIns="91440" bIns="45720" anchor="b"/>
          <a:lstStyle/>
          <a:p>
            <a:r>
              <a:rPr lang="zh-CN" altLang="en-US" sz="3200" b="1" dirty="0">
                <a:solidFill>
                  <a:schemeClr val="tx1"/>
                </a:solidFill>
                <a:latin typeface="微软雅黑" panose="020B0503020204020204" pitchFamily="34" charset="-122"/>
                <a:ea typeface="微软雅黑" panose="020B0503020204020204" pitchFamily="34" charset="-122"/>
              </a:rPr>
              <a:t>实验器件</a:t>
            </a:r>
          </a:p>
        </p:txBody>
      </p:sp>
      <p:sp>
        <p:nvSpPr>
          <p:cNvPr id="19459" name="矩形 8194"/>
          <p:cNvSpPr/>
          <p:nvPr/>
        </p:nvSpPr>
        <p:spPr>
          <a:xfrm>
            <a:off x="1130300" y="1525588"/>
            <a:ext cx="4933950" cy="2994025"/>
          </a:xfrm>
          <a:prstGeom prst="rect">
            <a:avLst/>
          </a:prstGeom>
          <a:noFill/>
          <a:ln w="9525">
            <a:noFill/>
          </a:ln>
        </p:spPr>
        <p:txBody>
          <a:bodyPr/>
          <a:lstStyle/>
          <a:p>
            <a:pPr marL="273050" indent="-273050">
              <a:lnSpc>
                <a:spcPct val="200000"/>
              </a:lnSpc>
              <a:spcBef>
                <a:spcPts val="600"/>
              </a:spcBef>
              <a:buClr>
                <a:schemeClr val="accent1"/>
              </a:buClr>
              <a:buSzPct val="70000"/>
              <a:buFont typeface="Wingdings" panose="05000000000000000000" pitchFamily="2" charset="2"/>
              <a:buChar char=""/>
            </a:pPr>
            <a:r>
              <a:rPr lang="zh-CN" altLang="en-US" sz="2400" dirty="0">
                <a:latin typeface="微软雅黑" panose="020B0503020204020204" pitchFamily="34" charset="-122"/>
                <a:ea typeface="微软雅黑" panose="020B0503020204020204" pitchFamily="34" charset="-122"/>
              </a:rPr>
              <a:t>双</a:t>
            </a:r>
            <a:r>
              <a:rPr lang="en-US" altLang="zh-CN" sz="2400" dirty="0">
                <a:latin typeface="微软雅黑" panose="020B0503020204020204" pitchFamily="34" charset="-122"/>
                <a:ea typeface="微软雅黑" panose="020B0503020204020204" pitchFamily="34" charset="-122"/>
              </a:rPr>
              <a:t>D</a:t>
            </a:r>
            <a:r>
              <a:rPr lang="zh-CN" altLang="en-US" sz="2400" dirty="0">
                <a:latin typeface="微软雅黑" panose="020B0503020204020204" pitchFamily="34" charset="-122"/>
                <a:ea typeface="微软雅黑" panose="020B0503020204020204" pitchFamily="34" charset="-122"/>
              </a:rPr>
              <a:t>触发器</a:t>
            </a:r>
            <a:r>
              <a:rPr lang="en-US" altLang="zh-CN" sz="2400" dirty="0">
                <a:latin typeface="微软雅黑" panose="020B0503020204020204" pitchFamily="34" charset="-122"/>
                <a:ea typeface="微软雅黑" panose="020B0503020204020204" pitchFamily="34" charset="-122"/>
              </a:rPr>
              <a:t>74LS74</a:t>
            </a:r>
            <a:endParaRPr lang="zh-CN" altLang="en-US" sz="2400" dirty="0">
              <a:latin typeface="微软雅黑" panose="020B0503020204020204" pitchFamily="34" charset="-122"/>
              <a:ea typeface="微软雅黑" panose="020B0503020204020204" pitchFamily="34" charset="-122"/>
            </a:endParaRPr>
          </a:p>
          <a:p>
            <a:pPr marL="273050" indent="-273050">
              <a:lnSpc>
                <a:spcPct val="200000"/>
              </a:lnSpc>
              <a:spcBef>
                <a:spcPts val="600"/>
              </a:spcBef>
              <a:buClr>
                <a:schemeClr val="accent1"/>
              </a:buClr>
              <a:buSzPct val="70000"/>
              <a:buFont typeface="Wingdings" panose="05000000000000000000" pitchFamily="2" charset="2"/>
              <a:buChar char=""/>
            </a:pPr>
            <a:r>
              <a:rPr lang="zh-CN" altLang="en-US" sz="2400" dirty="0">
                <a:latin typeface="微软雅黑" panose="020B0503020204020204" pitchFamily="34" charset="-122"/>
                <a:ea typeface="微软雅黑" panose="020B0503020204020204" pitchFamily="34" charset="-122"/>
              </a:rPr>
              <a:t>四位双向移位寄存器</a:t>
            </a:r>
            <a:r>
              <a:rPr lang="en-US" altLang="zh-CN" sz="2400" dirty="0">
                <a:latin typeface="微软雅黑" panose="020B0503020204020204" pitchFamily="34" charset="-122"/>
                <a:ea typeface="微软雅黑" panose="020B0503020204020204" pitchFamily="34" charset="-122"/>
              </a:rPr>
              <a:t>74LS194</a:t>
            </a:r>
            <a:endParaRPr lang="zh-CN" altLang="en-US" sz="2400" dirty="0">
              <a:latin typeface="微软雅黑" panose="020B0503020204020204" pitchFamily="34" charset="-122"/>
              <a:ea typeface="微软雅黑" panose="020B0503020204020204" pitchFamily="34" charset="-122"/>
            </a:endParaRPr>
          </a:p>
          <a:p>
            <a:pPr marL="273050" indent="-273050">
              <a:lnSpc>
                <a:spcPct val="200000"/>
              </a:lnSpc>
              <a:spcBef>
                <a:spcPts val="600"/>
              </a:spcBef>
              <a:buClr>
                <a:schemeClr val="accent1"/>
              </a:buClr>
              <a:buSzPct val="70000"/>
              <a:buFont typeface="Wingdings" panose="05000000000000000000" pitchFamily="2" charset="2"/>
              <a:buChar char=""/>
            </a:pPr>
            <a:r>
              <a:rPr lang="zh-CN" altLang="en-US" sz="2400" dirty="0">
                <a:latin typeface="微软雅黑" panose="020B0503020204020204" pitchFamily="34" charset="-122"/>
                <a:ea typeface="微软雅黑" panose="020B0503020204020204" pitchFamily="34" charset="-122"/>
              </a:rPr>
              <a:t>两输入与非门</a:t>
            </a:r>
            <a:r>
              <a:rPr lang="en-US" altLang="zh-CN" sz="2400" dirty="0">
                <a:latin typeface="微软雅黑" panose="020B0503020204020204" pitchFamily="34" charset="-122"/>
                <a:ea typeface="微软雅黑" panose="020B0503020204020204" pitchFamily="34" charset="-122"/>
              </a:rPr>
              <a:t>74LS00</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9217"/>
          <p:cNvSpPr/>
          <p:nvPr/>
        </p:nvSpPr>
        <p:spPr>
          <a:xfrm>
            <a:off x="228600" y="760413"/>
            <a:ext cx="7888288" cy="400050"/>
          </a:xfrm>
          <a:prstGeom prst="rect">
            <a:avLst/>
          </a:prstGeom>
          <a:noFill/>
          <a:ln w="9525">
            <a:noFill/>
          </a:ln>
        </p:spPr>
        <p:txBody>
          <a:bodyPr wrap="none" anchor="ctr">
            <a:spAutoFit/>
          </a:bodyPr>
          <a:lstStyle/>
          <a:p>
            <a:pPr defTabSz="914400" eaLnBrk="1" hangingPunct="1">
              <a:buFont typeface="Arial" panose="020B0604020202020204" pitchFamily="34" charset="0"/>
              <a:tabLst>
                <a:tab pos="228600" algn="l"/>
              </a:tabLst>
            </a:pPr>
            <a:r>
              <a:rPr lang="zh-CN" altLang="en-US" sz="2000" dirty="0">
                <a:latin typeface="微软雅黑" panose="020B0503020204020204" pitchFamily="34" charset="-122"/>
                <a:ea typeface="微软雅黑" panose="020B0503020204020204" pitchFamily="34" charset="-122"/>
              </a:rPr>
              <a:t>一、用四块</a:t>
            </a:r>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型触发器（二块</a:t>
            </a:r>
            <a:r>
              <a:rPr lang="en-US" altLang="zh-CN" sz="2000" dirty="0">
                <a:latin typeface="微软雅黑" panose="020B0503020204020204" pitchFamily="34" charset="-122"/>
                <a:ea typeface="微软雅黑" panose="020B0503020204020204" pitchFamily="34" charset="-122"/>
              </a:rPr>
              <a:t>74LS74</a:t>
            </a:r>
            <a:r>
              <a:rPr lang="zh-CN" altLang="en-US" sz="2000" dirty="0">
                <a:latin typeface="微软雅黑" panose="020B0503020204020204" pitchFamily="34" charset="-122"/>
                <a:ea typeface="微软雅黑" panose="020B0503020204020204" pitchFamily="34" charset="-122"/>
              </a:rPr>
              <a:t>）接成</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位输出的移位寄存器。</a:t>
            </a:r>
          </a:p>
        </p:txBody>
      </p:sp>
      <p:pic>
        <p:nvPicPr>
          <p:cNvPr id="20483" name="图片 9218"/>
          <p:cNvPicPr>
            <a:picLocks noChangeAspect="1"/>
          </p:cNvPicPr>
          <p:nvPr/>
        </p:nvPicPr>
        <p:blipFill>
          <a:blip r:embed="rId2"/>
          <a:stretch>
            <a:fillRect/>
          </a:stretch>
        </p:blipFill>
        <p:spPr>
          <a:xfrm>
            <a:off x="914400" y="1227138"/>
            <a:ext cx="7227888" cy="1609725"/>
          </a:xfrm>
          <a:prstGeom prst="rect">
            <a:avLst/>
          </a:prstGeom>
          <a:noFill/>
          <a:ln w="9525">
            <a:noFill/>
          </a:ln>
        </p:spPr>
      </p:pic>
      <p:sp>
        <p:nvSpPr>
          <p:cNvPr id="20484" name="文本框 9219"/>
          <p:cNvSpPr txBox="1"/>
          <p:nvPr/>
        </p:nvSpPr>
        <p:spPr>
          <a:xfrm>
            <a:off x="655638" y="2970213"/>
            <a:ext cx="7815262" cy="2862262"/>
          </a:xfrm>
          <a:prstGeom prst="rect">
            <a:avLst/>
          </a:prstGeom>
          <a:noFill/>
          <a:ln w="9525">
            <a:noFill/>
          </a:ln>
        </p:spPr>
        <p:txBody>
          <a:bodyPr>
            <a:spAutoFit/>
          </a:bodyPr>
          <a:lstStyle/>
          <a:p>
            <a:pPr marL="342900" indent="-342900" eaLnBrk="1" hangingPunct="1">
              <a:lnSpc>
                <a:spcPct val="150000"/>
              </a:lnSpc>
              <a:spcBef>
                <a:spcPct val="50000"/>
              </a:spcBef>
              <a:buFont typeface="Arial" panose="020B0604020202020204" pitchFamily="34" charset="0"/>
              <a:buAutoNum type="arabicPeriod"/>
            </a:pPr>
            <a:r>
              <a:rPr lang="zh-CN" altLang="en-US" dirty="0">
                <a:latin typeface="微软雅黑" panose="020B0503020204020204" pitchFamily="34" charset="-122"/>
                <a:ea typeface="微软雅黑" panose="020B0503020204020204" pitchFamily="34" charset="-122"/>
              </a:rPr>
              <a:t>从</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端串行输入，寄存器的初态分别置成</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0001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0110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0101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0111</a:t>
            </a:r>
            <a:r>
              <a:rPr lang="zh-CN" altLang="en-US" dirty="0">
                <a:latin typeface="微软雅黑" panose="020B0503020204020204" pitchFamily="34" charset="-122"/>
                <a:ea typeface="微软雅黑" panose="020B0503020204020204" pitchFamily="34" charset="-122"/>
              </a:rPr>
              <a:t>，在每种初态下，把</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接</a:t>
            </a:r>
            <a:r>
              <a:rPr lang="en-US" altLang="zh-CN" dirty="0">
                <a:latin typeface="微软雅黑" panose="020B0503020204020204" pitchFamily="34" charset="-122"/>
                <a:ea typeface="微软雅黑" panose="020B0503020204020204" pitchFamily="34" charset="-122"/>
              </a:rPr>
              <a:t>Q</a:t>
            </a:r>
            <a:r>
              <a:rPr lang="en-US" altLang="zh-CN" baseline="-25000"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，记录在</a:t>
            </a:r>
            <a:r>
              <a:rPr lang="en-US" altLang="zh-CN" dirty="0">
                <a:latin typeface="微软雅黑" panose="020B0503020204020204" pitchFamily="34" charset="-122"/>
                <a:ea typeface="微软雅黑" panose="020B0503020204020204" pitchFamily="34" charset="-122"/>
              </a:rPr>
              <a:t>CP</a:t>
            </a:r>
            <a:r>
              <a:rPr lang="zh-CN" altLang="en-US" dirty="0">
                <a:latin typeface="微软雅黑" panose="020B0503020204020204" pitchFamily="34" charset="-122"/>
                <a:ea typeface="微软雅黑" panose="020B0503020204020204" pitchFamily="34" charset="-122"/>
              </a:rPr>
              <a:t>作用下</a:t>
            </a:r>
            <a:r>
              <a:rPr lang="en-US" altLang="zh-CN" dirty="0">
                <a:latin typeface="微软雅黑" panose="020B0503020204020204" pitchFamily="34" charset="-122"/>
                <a:ea typeface="微软雅黑" panose="020B0503020204020204" pitchFamily="34" charset="-122"/>
              </a:rPr>
              <a:t>LED</a:t>
            </a:r>
            <a:r>
              <a:rPr lang="zh-CN" altLang="en-US" dirty="0">
                <a:latin typeface="微软雅黑" panose="020B0503020204020204" pitchFamily="34" charset="-122"/>
                <a:ea typeface="微软雅黑" panose="020B0503020204020204" pitchFamily="34" charset="-122"/>
              </a:rPr>
              <a:t>的工作状态。</a:t>
            </a:r>
            <a:endParaRPr lang="en-US" altLang="zh-CN" dirty="0">
              <a:latin typeface="微软雅黑" panose="020B0503020204020204" pitchFamily="34" charset="-122"/>
              <a:ea typeface="微软雅黑" panose="020B0503020204020204" pitchFamily="34" charset="-122"/>
            </a:endParaRPr>
          </a:p>
          <a:p>
            <a:pPr marL="342900" indent="-342900" eaLnBrk="1" hangingPunct="1">
              <a:lnSpc>
                <a:spcPct val="150000"/>
              </a:lnSpc>
              <a:spcBef>
                <a:spcPct val="50000"/>
              </a:spcBef>
              <a:buFont typeface="Arial" panose="020B0604020202020204" pitchFamily="34" charset="0"/>
              <a:buAutoNum type="arabicPeriod"/>
            </a:pPr>
            <a:r>
              <a:rPr lang="zh-CN" altLang="en-US" dirty="0">
                <a:latin typeface="微软雅黑" panose="020B0503020204020204" pitchFamily="34" charset="-122"/>
                <a:ea typeface="微软雅黑" panose="020B0503020204020204" pitchFamily="34" charset="-122"/>
              </a:rPr>
              <a:t>从</a:t>
            </a:r>
            <a:r>
              <a:rPr lang="en-US" altLang="zh-CN" dirty="0">
                <a:latin typeface="微软雅黑" panose="020B0503020204020204" pitchFamily="34" charset="-122"/>
                <a:ea typeface="微软雅黑" panose="020B0503020204020204" pitchFamily="34" charset="-122"/>
              </a:rPr>
              <a:t>D0</a:t>
            </a:r>
            <a:r>
              <a:rPr lang="zh-CN" altLang="en-US" dirty="0">
                <a:latin typeface="微软雅黑" panose="020B0503020204020204" pitchFamily="34" charset="-122"/>
                <a:ea typeface="微软雅黑" panose="020B0503020204020204" pitchFamily="34" charset="-122"/>
              </a:rPr>
              <a:t>端串行输入，寄存器的初态分别置成</a:t>
            </a:r>
            <a:r>
              <a:rPr lang="en-US" altLang="zh-CN" dirty="0">
                <a:latin typeface="微软雅黑" panose="020B0503020204020204" pitchFamily="34" charset="-122"/>
                <a:ea typeface="微软雅黑" panose="020B0503020204020204" pitchFamily="34" charset="-122"/>
              </a:rPr>
              <a:t>Q</a:t>
            </a:r>
            <a:r>
              <a:rPr lang="en-US" altLang="zh-CN" sz="1200" dirty="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-Q</a:t>
            </a:r>
            <a:r>
              <a:rPr lang="en-US" altLang="zh-CN" sz="12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0000</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0101</a:t>
            </a:r>
            <a:r>
              <a:rPr lang="zh-CN" altLang="en-US" dirty="0">
                <a:latin typeface="微软雅黑" panose="020B0503020204020204" pitchFamily="34" charset="-122"/>
                <a:ea typeface="微软雅黑" panose="020B0503020204020204" pitchFamily="34" charset="-122"/>
              </a:rPr>
              <a:t>，把</a:t>
            </a:r>
            <a:r>
              <a:rPr lang="en-US" altLang="zh-CN" dirty="0">
                <a:latin typeface="微软雅黑" panose="020B0503020204020204" pitchFamily="34" charset="-122"/>
                <a:ea typeface="微软雅黑" panose="020B0503020204020204" pitchFamily="34" charset="-122"/>
              </a:rPr>
              <a:t>D</a:t>
            </a:r>
            <a:r>
              <a:rPr lang="en-US" altLang="zh-CN" sz="12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接 </a:t>
            </a:r>
            <a:r>
              <a:rPr lang="en-US" altLang="zh-CN" dirty="0">
                <a:latin typeface="微软雅黑" panose="020B0503020204020204" pitchFamily="34" charset="-122"/>
                <a:ea typeface="微软雅黑" panose="020B0503020204020204" pitchFamily="34" charset="-122"/>
              </a:rPr>
              <a:t>Q</a:t>
            </a:r>
            <a:r>
              <a:rPr lang="en-US" altLang="zh-CN" sz="1200"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，记录在</a:t>
            </a:r>
            <a:r>
              <a:rPr lang="en-US" altLang="zh-CN" dirty="0">
                <a:latin typeface="微软雅黑" panose="020B0503020204020204" pitchFamily="34" charset="-122"/>
                <a:ea typeface="微软雅黑" panose="020B0503020204020204" pitchFamily="34" charset="-122"/>
              </a:rPr>
              <a:t>CP</a:t>
            </a:r>
            <a:r>
              <a:rPr lang="zh-CN" altLang="en-US" dirty="0">
                <a:latin typeface="微软雅黑" panose="020B0503020204020204" pitchFamily="34" charset="-122"/>
                <a:ea typeface="微软雅黑" panose="020B0503020204020204" pitchFamily="34" charset="-122"/>
              </a:rPr>
              <a:t>作用下</a:t>
            </a:r>
            <a:r>
              <a:rPr lang="en-US" altLang="zh-CN" dirty="0">
                <a:latin typeface="微软雅黑" panose="020B0503020204020204" pitchFamily="34" charset="-122"/>
                <a:ea typeface="微软雅黑" panose="020B0503020204020204" pitchFamily="34" charset="-122"/>
              </a:rPr>
              <a:t>LED</a:t>
            </a:r>
            <a:r>
              <a:rPr lang="zh-CN" altLang="en-US" dirty="0">
                <a:latin typeface="微软雅黑" panose="020B0503020204020204" pitchFamily="34" charset="-122"/>
                <a:ea typeface="微软雅黑" panose="020B0503020204020204" pitchFamily="34" charset="-122"/>
              </a:rPr>
              <a:t>的工作状态。</a:t>
            </a:r>
            <a:endParaRPr lang="en-US" altLang="zh-CN" dirty="0">
              <a:latin typeface="微软雅黑" panose="020B0503020204020204" pitchFamily="34" charset="-122"/>
              <a:ea typeface="微软雅黑" panose="020B0503020204020204" pitchFamily="34" charset="-122"/>
            </a:endParaRPr>
          </a:p>
          <a:p>
            <a:pPr marL="342900" indent="-342900" eaLnBrk="1" hangingPunct="1">
              <a:lnSpc>
                <a:spcPct val="150000"/>
              </a:lnSpc>
              <a:spcBef>
                <a:spcPct val="50000"/>
              </a:spcBef>
              <a:buFont typeface="Arial" panose="020B0604020202020204" pitchFamily="34" charset="0"/>
              <a:buAutoNum type="arabicPeriod"/>
            </a:pPr>
            <a:r>
              <a:rPr lang="zh-CN" altLang="en-US" dirty="0">
                <a:latin typeface="微软雅黑" panose="020B0503020204020204" pitchFamily="34" charset="-122"/>
                <a:ea typeface="微软雅黑" panose="020B0503020204020204" pitchFamily="34" charset="-122"/>
              </a:rPr>
              <a:t>自启动：D</a:t>
            </a:r>
            <a:r>
              <a:rPr lang="zh-CN" altLang="en-US" sz="12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 =Q</a:t>
            </a:r>
            <a:r>
              <a:rPr lang="zh-CN" altLang="en-US"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sym typeface="Arial" panose="020B0604020202020204" pitchFamily="34" charset="0"/>
              </a:rPr>
              <a:t>•</a:t>
            </a:r>
            <a:r>
              <a:rPr lang="zh-CN" altLang="en-US" dirty="0">
                <a:latin typeface="微软雅黑" panose="020B0503020204020204" pitchFamily="34" charset="-122"/>
                <a:ea typeface="微软雅黑" panose="020B0503020204020204" pitchFamily="34" charset="-122"/>
              </a:rPr>
              <a:t>Q</a:t>
            </a:r>
            <a:r>
              <a:rPr lang="zh-CN" altLang="en-US" sz="1200" dirty="0">
                <a:latin typeface="微软雅黑" panose="020B0503020204020204" pitchFamily="34" charset="-122"/>
                <a:ea typeface="微软雅黑" panose="020B0503020204020204" pitchFamily="34" charset="-122"/>
                <a:sym typeface="Arial" panose="020B0604020202020204" pitchFamily="34" charset="0"/>
              </a:rPr>
              <a:t>2•</a:t>
            </a:r>
            <a:r>
              <a:rPr lang="zh-CN" altLang="en-US" dirty="0">
                <a:latin typeface="微软雅黑" panose="020B0503020204020204" pitchFamily="34" charset="-122"/>
                <a:ea typeface="微软雅黑" panose="020B0503020204020204" pitchFamily="34" charset="-122"/>
              </a:rPr>
              <a:t>Q</a:t>
            </a:r>
            <a:r>
              <a:rPr lang="zh-CN" altLang="en-US" sz="1200" dirty="0">
                <a:latin typeface="微软雅黑" panose="020B0503020204020204" pitchFamily="34" charset="-122"/>
                <a:ea typeface="微软雅黑" panose="020B0503020204020204" pitchFamily="34" charset="-122"/>
                <a:sym typeface="Arial" panose="020B0604020202020204" pitchFamily="34" charset="0"/>
              </a:rPr>
              <a:t>3，</a:t>
            </a:r>
            <a:r>
              <a:rPr lang="zh-CN" altLang="en-US" dirty="0">
                <a:latin typeface="微软雅黑" panose="020B0503020204020204" pitchFamily="34" charset="-122"/>
                <a:ea typeface="微软雅黑" panose="020B0503020204020204" pitchFamily="34" charset="-122"/>
              </a:rPr>
              <a:t>记录在</a:t>
            </a:r>
            <a:r>
              <a:rPr lang="en-US" altLang="zh-CN" dirty="0">
                <a:latin typeface="微软雅黑" panose="020B0503020204020204" pitchFamily="34" charset="-122"/>
                <a:ea typeface="微软雅黑" panose="020B0503020204020204" pitchFamily="34" charset="-122"/>
              </a:rPr>
              <a:t>CP</a:t>
            </a:r>
            <a:r>
              <a:rPr lang="zh-CN" altLang="en-US" dirty="0">
                <a:latin typeface="微软雅黑" panose="020B0503020204020204" pitchFamily="34" charset="-122"/>
                <a:ea typeface="微软雅黑" panose="020B0503020204020204" pitchFamily="34" charset="-122"/>
              </a:rPr>
              <a:t>作用下</a:t>
            </a:r>
            <a:r>
              <a:rPr lang="en-US" altLang="zh-CN" dirty="0">
                <a:latin typeface="微软雅黑" panose="020B0503020204020204" pitchFamily="34" charset="-122"/>
                <a:ea typeface="微软雅黑" panose="020B0503020204020204" pitchFamily="34" charset="-122"/>
              </a:rPr>
              <a:t>LED</a:t>
            </a:r>
            <a:r>
              <a:rPr lang="zh-CN" altLang="en-US" dirty="0">
                <a:latin typeface="微软雅黑" panose="020B0503020204020204" pitchFamily="34" charset="-122"/>
                <a:ea typeface="微软雅黑" panose="020B0503020204020204" pitchFamily="34" charset="-122"/>
              </a:rPr>
              <a:t>工作状态（</a:t>
            </a:r>
            <a:r>
              <a:rPr lang="zh-CN" altLang="en-US" dirty="0">
                <a:solidFill>
                  <a:srgbClr val="FF0000"/>
                </a:solidFill>
                <a:latin typeface="微软雅黑" panose="020B0503020204020204" pitchFamily="34" charset="-122"/>
                <a:ea typeface="微软雅黑" panose="020B0503020204020204" pitchFamily="34" charset="-122"/>
              </a:rPr>
              <a:t>全状态转换图</a:t>
            </a:r>
            <a:r>
              <a:rPr lang="zh-CN" altLang="en-US" dirty="0">
                <a:latin typeface="微软雅黑" panose="020B0503020204020204" pitchFamily="34" charset="-122"/>
                <a:ea typeface="微软雅黑" panose="020B0503020204020204" pitchFamily="34" charset="-122"/>
              </a:rPr>
              <a:t>） 。</a:t>
            </a:r>
          </a:p>
        </p:txBody>
      </p:sp>
      <p:sp>
        <p:nvSpPr>
          <p:cNvPr id="20485" name="直接连接符 9223"/>
          <p:cNvSpPr/>
          <p:nvPr/>
        </p:nvSpPr>
        <p:spPr>
          <a:xfrm>
            <a:off x="1397000" y="4478338"/>
            <a:ext cx="179388" cy="0"/>
          </a:xfrm>
          <a:prstGeom prst="line">
            <a:avLst/>
          </a:prstGeom>
          <a:ln w="28575" cap="flat" cmpd="sng">
            <a:solidFill>
              <a:schemeClr val="tx1"/>
            </a:solidFill>
            <a:prstDash val="solid"/>
            <a:headEnd type="none" w="med" len="med"/>
            <a:tailEnd type="none" w="med" len="med"/>
          </a:ln>
        </p:spPr>
      </p:sp>
      <p:pic>
        <p:nvPicPr>
          <p:cNvPr id="20486" name="图片 9224"/>
          <p:cNvPicPr>
            <a:picLocks noChangeAspect="1"/>
          </p:cNvPicPr>
          <p:nvPr/>
        </p:nvPicPr>
        <p:blipFill>
          <a:blip r:embed="rId3"/>
          <a:stretch>
            <a:fillRect/>
          </a:stretch>
        </p:blipFill>
        <p:spPr>
          <a:xfrm>
            <a:off x="2679700" y="5559425"/>
            <a:ext cx="3660775" cy="885825"/>
          </a:xfrm>
          <a:prstGeom prst="rect">
            <a:avLst/>
          </a:prstGeom>
          <a:noFill/>
          <a:ln w="9525">
            <a:noFill/>
          </a:ln>
        </p:spPr>
      </p:pic>
      <p:sp>
        <p:nvSpPr>
          <p:cNvPr id="20487" name="矩形 9226"/>
          <p:cNvSpPr/>
          <p:nvPr/>
        </p:nvSpPr>
        <p:spPr>
          <a:xfrm>
            <a:off x="395288" y="115888"/>
            <a:ext cx="2652712" cy="546100"/>
          </a:xfrm>
          <a:prstGeom prst="rect">
            <a:avLst/>
          </a:prstGeom>
          <a:noFill/>
          <a:ln w="9525">
            <a:noFill/>
          </a:ln>
        </p:spPr>
        <p:txBody>
          <a:bodyPr anchor="b"/>
          <a:lstStyle/>
          <a:p>
            <a:pPr>
              <a:buFont typeface="Arial" panose="020B0604020202020204" pitchFamily="34" charset="0"/>
            </a:pPr>
            <a:r>
              <a:rPr lang="zh-CN" altLang="en-US" sz="3200" b="1" dirty="0">
                <a:latin typeface="微软雅黑" panose="020B0503020204020204" pitchFamily="34" charset="-122"/>
                <a:ea typeface="微软雅黑" panose="020B0503020204020204" pitchFamily="34" charset="-122"/>
              </a:rPr>
              <a:t>实验内容</a:t>
            </a:r>
          </a:p>
        </p:txBody>
      </p:sp>
      <p:sp>
        <p:nvSpPr>
          <p:cNvPr id="20488" name="直接连接符 9223"/>
          <p:cNvSpPr/>
          <p:nvPr/>
        </p:nvSpPr>
        <p:spPr>
          <a:xfrm>
            <a:off x="2851150" y="5027613"/>
            <a:ext cx="179388" cy="0"/>
          </a:xfrm>
          <a:prstGeom prst="line">
            <a:avLst/>
          </a:prstGeom>
          <a:ln w="28575" cap="flat" cmpd="sng">
            <a:solidFill>
              <a:schemeClr val="tx1"/>
            </a:solidFill>
            <a:prstDash val="solid"/>
            <a:headEnd type="none" w="med" len="med"/>
            <a:tailEnd type="none" w="med" len="med"/>
          </a:ln>
        </p:spPr>
      </p:sp>
      <p:sp>
        <p:nvSpPr>
          <p:cNvPr id="20489" name="直接连接符 9223"/>
          <p:cNvSpPr/>
          <p:nvPr/>
        </p:nvSpPr>
        <p:spPr>
          <a:xfrm>
            <a:off x="2487613" y="4967288"/>
            <a:ext cx="542925" cy="0"/>
          </a:xfrm>
          <a:prstGeom prst="line">
            <a:avLst/>
          </a:prstGeom>
          <a:ln w="28575" cap="flat" cmpd="sng">
            <a:solidFill>
              <a:schemeClr val="tx1"/>
            </a:solidFill>
            <a:prstDash val="solid"/>
            <a:headEnd type="none" w="med" len="med"/>
            <a:tailEnd type="none" w="med" len="med"/>
          </a:ln>
        </p:spPr>
      </p:sp>
      <p:sp>
        <p:nvSpPr>
          <p:cNvPr id="20490" name="直接连接符 9223"/>
          <p:cNvSpPr/>
          <p:nvPr/>
        </p:nvSpPr>
        <p:spPr>
          <a:xfrm>
            <a:off x="2479675" y="4906963"/>
            <a:ext cx="944563" cy="0"/>
          </a:xfrm>
          <a:prstGeom prst="line">
            <a:avLst/>
          </a:prstGeom>
          <a:ln w="28575" cap="flat" cmpd="sng">
            <a:solidFill>
              <a:schemeClr val="tx1"/>
            </a:solidFill>
            <a:prstDash val="solid"/>
            <a:headEnd type="none" w="med" len="med"/>
            <a:tailEnd type="none" w="med" len="med"/>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N]08%HG%C6]0IB5{CKXN`BT"/>
          <p:cNvPicPr>
            <a:picLocks noChangeAspect="1"/>
          </p:cNvPicPr>
          <p:nvPr>
            <p:custDataLst>
              <p:tags r:id="rId1"/>
            </p:custDataLst>
          </p:nvPr>
        </p:nvPicPr>
        <p:blipFill>
          <a:blip r:embed="rId3"/>
          <a:stretch>
            <a:fillRect/>
          </a:stretch>
        </p:blipFill>
        <p:spPr>
          <a:xfrm>
            <a:off x="1339215" y="734695"/>
            <a:ext cx="6144260" cy="504952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3c12abba-fff1-4278-93f8-a322aafa18e6}"/>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880,&quot;width&quot;:7155}"/>
</p:tagLst>
</file>

<file path=ppt/theme/theme1.xml><?xml version="1.0" encoding="utf-8"?>
<a:theme xmlns:a="http://schemas.openxmlformats.org/drawingml/2006/main" name="凸显">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FC3AE"/>
      </a:accent5>
      <a:accent6>
        <a:srgbClr val="6888C2"/>
      </a:accent6>
      <a:hlink>
        <a:srgbClr val="D2611C"/>
      </a:hlink>
      <a:folHlink>
        <a:srgbClr val="3B435B"/>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350</TotalTime>
  <Words>906</Words>
  <Application>Microsoft Office PowerPoint</Application>
  <PresentationFormat>全屏显示(4:3)</PresentationFormat>
  <Paragraphs>134</Paragraphs>
  <Slides>18</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0</vt:i4>
      </vt:variant>
      <vt:variant>
        <vt:lpstr>幻灯片标题</vt:lpstr>
      </vt:variant>
      <vt:variant>
        <vt:i4>18</vt:i4>
      </vt:variant>
    </vt:vector>
  </HeadingPairs>
  <TitlesOfParts>
    <vt:vector size="25" baseType="lpstr">
      <vt:lpstr>宋体</vt:lpstr>
      <vt:lpstr>微软雅黑</vt:lpstr>
      <vt:lpstr>Arial</vt:lpstr>
      <vt:lpstr>Century Schoolbook</vt:lpstr>
      <vt:lpstr>Times New Roman</vt:lpstr>
      <vt:lpstr>Wingdings</vt:lpstr>
      <vt:lpstr>凸显</vt:lpstr>
      <vt:lpstr>移位寄存器及其应用</vt:lpstr>
      <vt:lpstr>实验目的</vt:lpstr>
      <vt:lpstr>实验原理</vt:lpstr>
      <vt:lpstr>实验原理</vt:lpstr>
      <vt:lpstr>PowerPoint 演示文稿</vt:lpstr>
      <vt:lpstr>PowerPoint 演示文稿</vt:lpstr>
      <vt:lpstr>实验器件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番茄花园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移位寄存器及其应用 </dc:title>
  <dc:creator>jsj</dc:creator>
  <cp:lastModifiedBy>李 明达</cp:lastModifiedBy>
  <cp:revision>50</cp:revision>
  <dcterms:created xsi:type="dcterms:W3CDTF">2007-06-19T07:04:00Z</dcterms:created>
  <dcterms:modified xsi:type="dcterms:W3CDTF">2020-07-18T14:49:51Z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