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3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1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6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9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2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73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FA24AF-81B9-41E7-8996-88EF9198E0D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2597134-6DAF-4E66-B94A-5FE86150D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5586" y="725425"/>
            <a:ext cx="6620968" cy="3329581"/>
          </a:xfrm>
        </p:spPr>
        <p:txBody>
          <a:bodyPr/>
          <a:lstStyle/>
          <a:p>
            <a:r>
              <a:rPr lang="zh-CN" altLang="en-US" dirty="0" smtClean="0"/>
              <a:t>运动设备的原理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使用情况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47206" y="4394351"/>
            <a:ext cx="4303986" cy="451575"/>
          </a:xfrm>
        </p:spPr>
        <p:txBody>
          <a:bodyPr>
            <a:normAutofit/>
          </a:bodyPr>
          <a:lstStyle/>
          <a:p>
            <a:pPr algn="r"/>
            <a:r>
              <a:rPr lang="zh-CN" altLang="en-US" sz="1350" dirty="0"/>
              <a:t>小组：李明达、黄思远、安文超、邓俊龙</a:t>
            </a:r>
          </a:p>
        </p:txBody>
      </p:sp>
    </p:spTree>
    <p:extLst>
      <p:ext uri="{BB962C8B-B14F-4D97-AF65-F5344CB8AC3E}">
        <p14:creationId xmlns:p14="http://schemas.microsoft.com/office/powerpoint/2010/main" val="7560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Beats </a:t>
            </a:r>
            <a:r>
              <a:rPr lang="zh-CN" altLang="en-US" dirty="0" smtClean="0"/>
              <a:t>耳机降噪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291702" y="2093976"/>
            <a:ext cx="3593592" cy="4050792"/>
          </a:xfrm>
        </p:spPr>
        <p:txBody>
          <a:bodyPr>
            <a:noAutofit/>
          </a:bodyPr>
          <a:lstStyle/>
          <a:p>
            <a:r>
              <a:rPr lang="en-US" altLang="zh-CN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 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曲线 </a:t>
            </a:r>
            <a:r>
              <a:rPr lang="en-US" altLang="zh-CN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 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一些外界的噪声</a:t>
            </a:r>
            <a:r>
              <a:rPr lang="en-US" altLang="zh-CN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 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通过耳机传入耳内，置于耳机内的微型话筒</a:t>
            </a:r>
            <a:r>
              <a:rPr lang="zh-CN" altLang="en-US" sz="18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采集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“耳朵”能听到的环境中的中</a:t>
            </a:r>
            <a:r>
              <a:rPr lang="en-US" altLang="zh-CN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低频噪声，然后传至降噪电路，由降噪</a:t>
            </a:r>
            <a:r>
              <a:rPr lang="zh-CN" altLang="en-US" sz="18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电路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进行实时运算；在降噪电路处理完成后，通过扬声器产生与噪声相位</a:t>
            </a:r>
            <a:r>
              <a:rPr lang="zh-CN" altLang="en-US" sz="18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相反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 </a:t>
            </a:r>
            <a:r>
              <a:rPr lang="en-US" altLang="zh-CN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 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曲线 </a:t>
            </a:r>
            <a:r>
              <a:rPr lang="en-US" altLang="zh-CN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 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振幅相同的声波</a:t>
            </a:r>
            <a:r>
              <a:rPr lang="en-US" altLang="zh-CN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 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信号来抵消噪声，从而形成平缓，振幅</a:t>
            </a:r>
            <a:r>
              <a:rPr lang="zh-CN" altLang="en-US" sz="18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小的 </a:t>
            </a:r>
            <a:r>
              <a:rPr lang="en-US" altLang="zh-CN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 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曲线 </a:t>
            </a:r>
            <a:r>
              <a:rPr lang="en-US" altLang="zh-CN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 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声波</a:t>
            </a:r>
            <a:r>
              <a:rPr lang="en-US" altLang="zh-CN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。人耳对声音强弱的主观感觉来自声音大小的量度</a:t>
            </a:r>
            <a:r>
              <a:rPr lang="en-US" altLang="zh-CN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——</a:t>
            </a:r>
            <a:r>
              <a:rPr lang="zh-CN" altLang="en-US" sz="18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响度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，响度和声波振动的幅度密切相关噪声声波振动的幅度小了，则响度</a:t>
            </a:r>
            <a:r>
              <a:rPr lang="zh-CN" altLang="en-US" sz="18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也就</a:t>
            </a:r>
            <a:r>
              <a:rPr lang="zh-CN" altLang="en-US" sz="1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小了，从而消除了噪声干扰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6" y="2093976"/>
            <a:ext cx="478272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26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" y="484632"/>
            <a:ext cx="8879159" cy="58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43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7512" y="2615184"/>
            <a:ext cx="7772400" cy="1609344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64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当今社会人们越来越重视健康生活，这个健康，不止体现在更有营养更加均衡的食物上，还体现在人们更加注重户外运动。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当我们谈论中高强度户外运动的时候，其实或多或少总有会伴有一些受伤，所以很多人都会选择带运动设备，这些运动设备价格不菲，主要是因为背后有强硬的科技。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例如</a:t>
            </a:r>
            <a:endParaRPr lang="en-US" altLang="zh-CN" dirty="0" smtClean="0"/>
          </a:p>
          <a:p>
            <a:r>
              <a:rPr lang="zh-CN" altLang="en-US" dirty="0" smtClean="0"/>
              <a:t>鞋底的科技有</a:t>
            </a:r>
            <a:r>
              <a:rPr lang="en-US" altLang="zh-CN" dirty="0" smtClean="0"/>
              <a:t>Zoom/React(Nike)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Boost/</a:t>
            </a:r>
            <a:r>
              <a:rPr lang="en-US" altLang="zh-CN" dirty="0" err="1" smtClean="0"/>
              <a:t>Futurecraft</a:t>
            </a:r>
            <a:r>
              <a:rPr lang="en-US" altLang="zh-CN" dirty="0" smtClean="0"/>
              <a:t>(Adidas)</a:t>
            </a:r>
            <a:r>
              <a:rPr lang="zh-CN" altLang="en-US" dirty="0" smtClean="0"/>
              <a:t>，</a:t>
            </a:r>
            <a:r>
              <a:rPr lang="en-US" altLang="zh-CN" dirty="0"/>
              <a:t>GEL</a:t>
            </a:r>
            <a:r>
              <a:rPr lang="zh-CN" altLang="en-US" dirty="0"/>
              <a:t>缓震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(Asics)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鞋面的科技有</a:t>
            </a:r>
            <a:r>
              <a:rPr lang="en-US" altLang="zh-CN" dirty="0" err="1" smtClean="0"/>
              <a:t>Flyknit</a:t>
            </a:r>
            <a:r>
              <a:rPr lang="en-US" altLang="zh-CN" dirty="0" smtClean="0"/>
              <a:t>(Nike)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4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0" y="388883"/>
            <a:ext cx="8742121" cy="58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44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研究几种常用设备的原理，并用问卷形式调研各年龄段运动以及运动设备的使用情况，得出各种设备使用情况在各年龄段的分布，并预测未来趋势。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998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ctr">
              <a:buNone/>
            </a:pPr>
            <a:r>
              <a:rPr lang="en-US" altLang="zh-CN" dirty="0" smtClean="0"/>
              <a:t>Part 1 </a:t>
            </a:r>
            <a:r>
              <a:rPr lang="zh-CN" altLang="zh-CN" dirty="0" smtClean="0"/>
              <a:t>运动</a:t>
            </a:r>
            <a:r>
              <a:rPr lang="zh-CN" altLang="zh-CN" dirty="0"/>
              <a:t>设备原理</a:t>
            </a:r>
          </a:p>
          <a:p>
            <a:pPr marL="0" indent="0" fontAlgn="ctr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Step1 </a:t>
            </a:r>
            <a:r>
              <a:rPr lang="zh-CN" altLang="zh-CN" dirty="0" smtClean="0"/>
              <a:t>beats</a:t>
            </a:r>
            <a:r>
              <a:rPr lang="zh-CN" altLang="zh-CN" dirty="0"/>
              <a:t>耳机的原理，骨</a:t>
            </a:r>
            <a:r>
              <a:rPr lang="zh-CN" altLang="zh-CN" dirty="0" smtClean="0"/>
              <a:t>传导</a:t>
            </a:r>
            <a:r>
              <a:rPr lang="zh-CN" altLang="en-US" dirty="0" smtClean="0"/>
              <a:t>原理（李明达）</a:t>
            </a:r>
            <a:endParaRPr lang="zh-CN" altLang="zh-CN" dirty="0"/>
          </a:p>
          <a:p>
            <a:pPr marL="0" indent="0" fontAlgn="ctr">
              <a:buNone/>
            </a:pPr>
            <a:r>
              <a:rPr lang="en-US" altLang="zh-CN" dirty="0" smtClean="0"/>
              <a:t>	Step2 </a:t>
            </a:r>
            <a:r>
              <a:rPr lang="zh-CN" altLang="zh-CN" dirty="0" smtClean="0"/>
              <a:t>跑鞋</a:t>
            </a:r>
            <a:r>
              <a:rPr lang="zh-CN" altLang="zh-CN" dirty="0"/>
              <a:t>材质，</a:t>
            </a:r>
            <a:r>
              <a:rPr lang="zh-CN" altLang="zh-CN" dirty="0" smtClean="0"/>
              <a:t>鞋子发电</a:t>
            </a:r>
            <a:r>
              <a:rPr lang="zh-CN" altLang="en-US" dirty="0" smtClean="0"/>
              <a:t>（安文超）</a:t>
            </a:r>
            <a:endParaRPr lang="zh-CN" altLang="zh-CN" dirty="0"/>
          </a:p>
          <a:p>
            <a:pPr marL="0" indent="0" fontAlgn="ctr">
              <a:buNone/>
            </a:pPr>
            <a:r>
              <a:rPr lang="en-US" altLang="zh-CN" dirty="0" smtClean="0"/>
              <a:t>	Step3 </a:t>
            </a:r>
            <a:r>
              <a:rPr lang="zh-CN" altLang="en-US" dirty="0"/>
              <a:t>压缩</a:t>
            </a:r>
            <a:r>
              <a:rPr lang="zh-CN" altLang="en-US" dirty="0" smtClean="0"/>
              <a:t>装备，心率测量</a:t>
            </a:r>
            <a:r>
              <a:rPr lang="zh-CN" altLang="en-US" dirty="0" smtClean="0"/>
              <a:t>（</a:t>
            </a:r>
            <a:r>
              <a:rPr lang="zh-CN" altLang="en-US" dirty="0" smtClean="0"/>
              <a:t>邓俊龙）</a:t>
            </a:r>
            <a:endParaRPr lang="zh-CN" altLang="zh-CN" dirty="0"/>
          </a:p>
          <a:p>
            <a:pPr marL="0" indent="0" fontAlgn="ctr">
              <a:buNone/>
            </a:pPr>
            <a:r>
              <a:rPr lang="en-US" altLang="zh-CN" dirty="0" smtClean="0"/>
              <a:t>	Step4 </a:t>
            </a:r>
            <a:r>
              <a:rPr lang="zh-CN" altLang="zh-CN" dirty="0" smtClean="0"/>
              <a:t>鞋子</a:t>
            </a:r>
            <a:r>
              <a:rPr lang="zh-CN" altLang="zh-CN" dirty="0"/>
              <a:t>记</a:t>
            </a:r>
            <a:r>
              <a:rPr lang="zh-CN" altLang="zh-CN" dirty="0" smtClean="0"/>
              <a:t>步</a:t>
            </a:r>
            <a:r>
              <a:rPr lang="zh-CN" altLang="en-US" dirty="0" smtClean="0"/>
              <a:t>（黄思远）</a:t>
            </a:r>
            <a:endParaRPr lang="zh-CN" altLang="zh-CN" dirty="0"/>
          </a:p>
          <a:p>
            <a:endParaRPr lang="zh-CN" altLang="zh-CN" dirty="0"/>
          </a:p>
          <a:p>
            <a:pPr marL="0" indent="0" fontAlgn="ctr">
              <a:buNone/>
            </a:pPr>
            <a:r>
              <a:rPr lang="en-US" altLang="zh-CN" dirty="0" smtClean="0"/>
              <a:t>Part 2 </a:t>
            </a:r>
            <a:r>
              <a:rPr lang="zh-CN" altLang="en-US" dirty="0" smtClean="0"/>
              <a:t>调研问卷（黄思远）</a:t>
            </a:r>
            <a:endParaRPr lang="en-US" altLang="zh-CN" dirty="0" smtClean="0"/>
          </a:p>
          <a:p>
            <a:pPr marL="0" indent="0" fontAlgn="ctr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各年龄段运动和</a:t>
            </a:r>
            <a:r>
              <a:rPr lang="zh-CN" altLang="zh-CN" dirty="0" smtClean="0"/>
              <a:t>用</a:t>
            </a:r>
            <a:r>
              <a:rPr lang="zh-CN" altLang="zh-CN" dirty="0"/>
              <a:t>运动设备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，以及对运动设备必要性的看法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 fontAlgn="ctr">
              <a:buNone/>
            </a:pPr>
            <a:r>
              <a:rPr lang="en-US" altLang="zh-CN" dirty="0" smtClean="0"/>
              <a:t>Part 3 </a:t>
            </a:r>
            <a:r>
              <a:rPr lang="zh-CN" altLang="zh-CN" dirty="0" smtClean="0"/>
              <a:t>数据分析</a:t>
            </a:r>
            <a:r>
              <a:rPr lang="zh-CN" altLang="en-US" dirty="0"/>
              <a:t>＆</a:t>
            </a:r>
            <a:r>
              <a:rPr lang="zh-CN" altLang="en-US" dirty="0" smtClean="0"/>
              <a:t>得出结论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3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年轻人会使用更多运动设备，且有更多期待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老年人不用主要是体会不到运动设备的好处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运动设备其实还有新鲜感的成分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5596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社会或科学意义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原理部分可以科普一些很基本的很有趣的东西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问卷部分可以给运动设备厂家在销售方面更多的指导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结果</a:t>
            </a:r>
            <a:r>
              <a:rPr lang="zh-CN" altLang="en-US" dirty="0" smtClean="0"/>
              <a:t>分析可以让我们对运动设备的使用情况了解</a:t>
            </a:r>
            <a:r>
              <a:rPr lang="zh-CN" altLang="en-US" dirty="0"/>
              <a:t>得</a:t>
            </a:r>
            <a:r>
              <a:rPr lang="zh-CN" altLang="en-US" dirty="0" smtClean="0"/>
              <a:t>更直观化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667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进展情况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李明达：</a:t>
            </a:r>
            <a:r>
              <a:rPr lang="zh-CN" altLang="zh-CN" dirty="0"/>
              <a:t> </a:t>
            </a:r>
            <a:r>
              <a:rPr lang="zh-CN" altLang="zh-CN" dirty="0" smtClean="0"/>
              <a:t>beats</a:t>
            </a:r>
            <a:r>
              <a:rPr lang="zh-CN" altLang="zh-CN" dirty="0"/>
              <a:t>耳机的原理，骨传导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	</a:t>
            </a:r>
            <a:r>
              <a:rPr lang="zh-CN" altLang="en-US" dirty="0" smtClean="0"/>
              <a:t>基本完成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安文超：</a:t>
            </a:r>
            <a:r>
              <a:rPr lang="zh-CN" altLang="zh-CN" dirty="0"/>
              <a:t>跑鞋材质，鞋子</a:t>
            </a:r>
            <a:r>
              <a:rPr lang="zh-CN" altLang="zh-CN" dirty="0" smtClean="0"/>
              <a:t>发电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正在研究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邓俊龙：</a:t>
            </a:r>
            <a:r>
              <a:rPr lang="zh-CN" altLang="zh-CN" dirty="0" smtClean="0"/>
              <a:t>手</a:t>
            </a:r>
            <a:r>
              <a:rPr lang="zh-CN" altLang="zh-CN" dirty="0"/>
              <a:t>环测心跳</a:t>
            </a:r>
            <a:r>
              <a:rPr lang="zh-CN" altLang="en-US" dirty="0"/>
              <a:t>，</a:t>
            </a:r>
            <a:r>
              <a:rPr lang="zh-CN" altLang="zh-CN" dirty="0" smtClean="0"/>
              <a:t>紧身衣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基本完成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黄思远：</a:t>
            </a:r>
            <a:r>
              <a:rPr lang="zh-CN" altLang="zh-CN" dirty="0"/>
              <a:t>鞋子记</a:t>
            </a:r>
            <a:r>
              <a:rPr lang="zh-CN" altLang="zh-CN" dirty="0" smtClean="0"/>
              <a:t>步</a:t>
            </a:r>
            <a:r>
              <a:rPr lang="zh-CN" altLang="en-US" dirty="0" smtClean="0"/>
              <a:t>，问卷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正在研究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567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</a:t>
            </a:r>
            <a:r>
              <a:rPr lang="zh-CN" altLang="en-US" dirty="0"/>
              <a:t>一阶段安排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4.15</a:t>
            </a:r>
            <a:r>
              <a:rPr lang="zh-CN" altLang="en-US" dirty="0" smtClean="0"/>
              <a:t>号之前基本完成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月份完成定稿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3729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52</TotalTime>
  <Words>398</Words>
  <Application>Microsoft Office PowerPoint</Application>
  <PresentationFormat>全屏显示(4:3)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Adobe 黑体 Std R</vt:lpstr>
      <vt:lpstr>方正姚体</vt:lpstr>
      <vt:lpstr>Rockwell</vt:lpstr>
      <vt:lpstr>Rockwell Condensed</vt:lpstr>
      <vt:lpstr>Wingdings</vt:lpstr>
      <vt:lpstr>木活字</vt:lpstr>
      <vt:lpstr>运动设备的原理 使用情况</vt:lpstr>
      <vt:lpstr>题目背景</vt:lpstr>
      <vt:lpstr>PowerPoint 演示文稿</vt:lpstr>
      <vt:lpstr>研究目标</vt:lpstr>
      <vt:lpstr>研究计划</vt:lpstr>
      <vt:lpstr>预期结果</vt:lpstr>
      <vt:lpstr>社会或科学意义</vt:lpstr>
      <vt:lpstr>进展情况</vt:lpstr>
      <vt:lpstr>下一阶段安排</vt:lpstr>
      <vt:lpstr>Beats 耳机降噪</vt:lpstr>
      <vt:lpstr>PowerPoint 演示文稿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运动设备的原理和 使用情况</dc:title>
  <dc:creator>李 明达</dc:creator>
  <cp:lastModifiedBy>李 明达</cp:lastModifiedBy>
  <cp:revision>12</cp:revision>
  <dcterms:created xsi:type="dcterms:W3CDTF">2019-04-07T00:45:31Z</dcterms:created>
  <dcterms:modified xsi:type="dcterms:W3CDTF">2019-04-07T12:15:53Z</dcterms:modified>
</cp:coreProperties>
</file>