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608D-CD31-4DC2-A2AA-86ADF9ABA8F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C802-D330-49C1-9ECD-60158C9E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71"/>
            <a:ext cx="12192001" cy="6878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3910" y="1841409"/>
            <a:ext cx="59041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ZAILIB</a:t>
            </a:r>
            <a:endParaRPr lang="en-US" sz="199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8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805495" y="5263492"/>
            <a:ext cx="2081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ZAILIB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89" y="19184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WHAT WE HAVE 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89" y="1416285"/>
            <a:ext cx="105192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Implementation of admin and different types (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based on privileges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of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librarians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Add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admin’s ability to add new librarians 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and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to give different privileges to librarians.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7747" y="22571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arina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8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805495" y="5263492"/>
            <a:ext cx="2081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ZAILIB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89" y="19184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WHAT WE HAVE 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89" y="1416285"/>
            <a:ext cx="84882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Implementation of search system.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GUI for different types of librarians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particular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document in librarian menu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Add additional buttons for admin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with his privileges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2560" y="22571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Timur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&amp;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enes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gui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8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805495" y="5263492"/>
            <a:ext cx="2081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ZAILIB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89" y="19184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WHAT WE HAVE 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89" y="1416285"/>
            <a:ext cx="76674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Add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possibility to check logging 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of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the system for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admin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  <a:ea typeface="Adobe Gothic Std B" panose="020B0800000000000000" pitchFamily="34" charset="-128"/>
              </a:rPr>
              <a:t>.implementation of Search system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5170" y="22571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salavat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8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3552" y="5524688"/>
            <a:ext cx="2081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ZAILIB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didas Half Block 2016" panose="02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710" y="145683"/>
            <a:ext cx="2978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idas Half Block 2016" panose="02000500000000000000" pitchFamily="2" charset="0"/>
              </a:rPr>
              <a:t>Test cases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35907"/>
              </p:ext>
            </p:extLst>
          </p:nvPr>
        </p:nvGraphicFramePr>
        <p:xfrm>
          <a:off x="-1" y="-2"/>
          <a:ext cx="8127999" cy="687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51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tests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before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after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2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3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 smtClean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4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5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6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7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8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Not 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9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Not 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10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712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11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12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13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Not 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458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14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Not passed</a:t>
                      </a:r>
                      <a:endParaRPr lang="en-US" dirty="0">
                        <a:latin typeface="Adidas Half Block 2016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idas Half Block 2016" panose="02000500000000000000" pitchFamily="2" charset="0"/>
                        </a:rPr>
                        <a:t>passed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0" y="0"/>
            <a:ext cx="1081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152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Adidas Half Block 2016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Ens</dc:creator>
  <cp:lastModifiedBy>Ens</cp:lastModifiedBy>
  <cp:revision>11</cp:revision>
  <dcterms:created xsi:type="dcterms:W3CDTF">2018-04-04T20:21:25Z</dcterms:created>
  <dcterms:modified xsi:type="dcterms:W3CDTF">2018-04-25T22:07:58Z</dcterms:modified>
</cp:coreProperties>
</file>