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5DED-3DA3-4D37-8A5F-3BCC58A3F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FAA93-D322-4001-ADF2-ACD1559C7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35ABE-80AE-4ACA-94DF-63264E27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2440-8463-4692-A8F2-48C77D0A91F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34F0B-D80D-44BA-B87F-76112ED8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8C4A5-A4CA-4F0B-B9A8-7ED71603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FDB3-0E37-42B3-ADF6-4EC15C4A4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CFB8-B2A6-455F-9F5B-A2EE46E1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65DE3-D21B-40DD-BC5C-999E2F6B4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3E696-C091-4F1F-9C03-38EA29DC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2440-8463-4692-A8F2-48C77D0A91F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CE16F-CE11-407A-9C1C-BE53234A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CF57B-2EFF-4120-88DB-680DDE49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FDB3-0E37-42B3-ADF6-4EC15C4A4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3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1D432-5470-444E-ADB6-80480A45D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FE5D1-A459-43F5-8EA7-6015412E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DF86F-959B-4AA7-B0E9-34986854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2440-8463-4692-A8F2-48C77D0A91F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ED8C6-3A23-4E97-BEB6-FE9521A7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D96D6-CFD3-47C6-B6AD-3C56B873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FDB3-0E37-42B3-ADF6-4EC15C4A4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71F4-BB84-428B-9B95-2F2E5A86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F0301-5E73-4205-9D3E-54B7DCF88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AD28-DBD2-4E33-9405-18E5D0E5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2440-8463-4692-A8F2-48C77D0A91F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90307-576A-4561-9ED5-9D4D70E7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86B0C-F9E2-4ED8-AEDE-95B381AF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FDB3-0E37-42B3-ADF6-4EC15C4A4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7CC9-0B51-4447-BC9A-5E6C1680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E580D-C5F6-45C4-A38D-F33CC9550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1CD9-2C8E-4EA3-B861-CCC0C1EF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2440-8463-4692-A8F2-48C77D0A91F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8FF6D-AF79-4A80-8D69-A62797F5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929D-4A11-47DF-8D66-0498E114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FDB3-0E37-42B3-ADF6-4EC15C4A4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C4C-CB6E-4B3F-9F29-A9D800BB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69D8-0F1E-44ED-9942-243803C3C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33F7A-5F0E-4B21-BAC9-3A13B1EA5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9BFF9-016A-4304-A45F-5C4A4CEA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2440-8463-4692-A8F2-48C77D0A91F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2DCC6-1AC7-4A98-8E9B-A3F58524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2AD6C-04F6-4D83-B647-1C38B9BB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FDB3-0E37-42B3-ADF6-4EC15C4A4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6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3029-0694-4D45-BE4D-032F8395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BD29-46A9-4223-9F82-AA4BE0F72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B0445-CCC6-4F87-9FE6-77FCFC4ED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D05EE-A646-4C4F-9665-39BFFAFA9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4D2E5-85C3-4623-B4B2-CFBC03402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4D05D-A387-4905-9985-DC268483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2440-8463-4692-A8F2-48C77D0A91F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A90F2-CF09-46D4-9677-AD5A3778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3E12A-7404-4753-AE60-D22981B4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FDB3-0E37-42B3-ADF6-4EC15C4A4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334D-FB7D-4102-BC91-FE47E64F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42AA5-A76D-466C-9E9F-5EF2DAEE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2440-8463-4692-A8F2-48C77D0A91F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4CB6F-7499-4260-B221-18B8ADB7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9850A-1917-4442-8580-F8E611C3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FDB3-0E37-42B3-ADF6-4EC15C4A4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78C7B-6DC5-4D95-A002-56577E8F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2440-8463-4692-A8F2-48C77D0A91F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FC0A6-1207-4B24-82B1-5F3C4658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2F9F5-DBEF-4A4E-95D1-E6877205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FDB3-0E37-42B3-ADF6-4EC15C4A4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3937-08CB-453D-972A-17802459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5B6E-B7C3-46BC-9F41-F89BF8578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74532-3ACB-4219-83E0-A914ABF94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B2F2C-A56E-46D3-8477-4AC1300C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2440-8463-4692-A8F2-48C77D0A91F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766DB-0497-4A4D-8E94-8409DC3A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F0B2C-B5DA-4903-89BB-EEF2F6F6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FDB3-0E37-42B3-ADF6-4EC15C4A4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2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8E44-4D98-4E03-98EE-4DCDFF60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C69EAA-8581-4DB9-B03C-A124D53A9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A7A2-CEAD-450B-B296-4BF43B928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F5BE4-78EA-46B5-84BF-27121B09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2440-8463-4692-A8F2-48C77D0A91F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3748D-79AB-4305-B104-6B9C2ECE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7E671-4C95-4E0D-9CD0-6FA27E8C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FDB3-0E37-42B3-ADF6-4EC15C4A4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3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EC7DA-359D-4207-BECA-06A04EE1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2F709-CC10-4769-AE3C-3772DA9AD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289D-2C46-4CE0-BD33-016FB5A13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92440-8463-4692-A8F2-48C77D0A91F0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FF0F4-85BD-4982-915A-BDAE568A1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0824B-A32D-4BF7-BE3F-060ABDA6C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AFDB3-0E37-42B3-ADF6-4EC15C4A4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5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B82C-CD8C-4C7A-A87C-6495EAA9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33F4-9620-414F-A4DE-E16AF710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will read </a:t>
            </a:r>
            <a:r>
              <a:rPr lang="en-US" dirty="0" err="1"/>
              <a:t>geoJSON</a:t>
            </a:r>
            <a:r>
              <a:rPr lang="en-US" dirty="0"/>
              <a:t> files but changes the format.</a:t>
            </a:r>
          </a:p>
          <a:p>
            <a:r>
              <a:rPr lang="en-US" dirty="0"/>
              <a:t>It is much easier to manipulate </a:t>
            </a:r>
            <a:r>
              <a:rPr lang="en-US" dirty="0" err="1"/>
              <a:t>geojson</a:t>
            </a:r>
            <a:r>
              <a:rPr lang="en-US" dirty="0"/>
              <a:t> with libraries like </a:t>
            </a:r>
            <a:r>
              <a:rPr lang="en-US" dirty="0" err="1"/>
              <a:t>geopands</a:t>
            </a:r>
            <a:r>
              <a:rPr lang="en-US" dirty="0"/>
              <a:t>, which creates </a:t>
            </a:r>
            <a:r>
              <a:rPr lang="en-US" dirty="0" err="1"/>
              <a:t>geoDFs</a:t>
            </a:r>
            <a:r>
              <a:rPr lang="en-US" dirty="0"/>
              <a:t> that can be manipulated.</a:t>
            </a:r>
          </a:p>
          <a:p>
            <a:r>
              <a:rPr lang="en-US" dirty="0"/>
              <a:t>The </a:t>
            </a:r>
            <a:r>
              <a:rPr lang="en-US" dirty="0" err="1"/>
              <a:t>geojson</a:t>
            </a:r>
            <a:r>
              <a:rPr lang="en-US" dirty="0"/>
              <a:t> library has features which allow the convenient creation of </a:t>
            </a:r>
            <a:r>
              <a:rPr lang="en-US" dirty="0" err="1"/>
              <a:t>geojson</a:t>
            </a:r>
            <a:r>
              <a:rPr lang="en-US" dirty="0"/>
              <a:t> feature groups.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4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2E0240-1ABC-4043-AFCD-286EBAF6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Inconsistent Data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9485317-3ACC-4F8F-BCF4-416D97C36A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3" b="8253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D38550-E825-4666-8E63-39E021218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data we used had inconsistent data across years.  We committed to using this data set without realizing how poor it was for years before 2016.</a:t>
            </a:r>
          </a:p>
          <a:p>
            <a:endParaRPr lang="en-US" dirty="0"/>
          </a:p>
          <a:p>
            <a:r>
              <a:rPr lang="en-US" dirty="0"/>
              <a:t>Incorrect spellings and missing data made it difficult to manipulate the data for some years.</a:t>
            </a:r>
          </a:p>
        </p:txBody>
      </p:sp>
    </p:spTree>
    <p:extLst>
      <p:ext uri="{BB962C8B-B14F-4D97-AF65-F5344CB8AC3E}">
        <p14:creationId xmlns:p14="http://schemas.microsoft.com/office/powerpoint/2010/main" val="107860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GeoJSON</vt:lpstr>
      <vt:lpstr>Inconsistent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GeoJSON</dc:title>
  <dc:creator>Derek Shashek</dc:creator>
  <cp:lastModifiedBy>Derek Shashek</cp:lastModifiedBy>
  <cp:revision>3</cp:revision>
  <dcterms:created xsi:type="dcterms:W3CDTF">2019-08-24T02:30:32Z</dcterms:created>
  <dcterms:modified xsi:type="dcterms:W3CDTF">2019-08-24T02:50:51Z</dcterms:modified>
</cp:coreProperties>
</file>