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6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2D97-2B5D-424B-89B1-D647C2EF9728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F1171-EE40-4D1F-9F06-DC4ADADCB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8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2D97-2B5D-424B-89B1-D647C2EF9728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F1171-EE40-4D1F-9F06-DC4ADADCB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703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2D97-2B5D-424B-89B1-D647C2EF9728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F1171-EE40-4D1F-9F06-DC4ADADCB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31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2D97-2B5D-424B-89B1-D647C2EF9728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F1171-EE40-4D1F-9F06-DC4ADADCB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31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2D97-2B5D-424B-89B1-D647C2EF9728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F1171-EE40-4D1F-9F06-DC4ADADCB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1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2D97-2B5D-424B-89B1-D647C2EF9728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F1171-EE40-4D1F-9F06-DC4ADADCB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49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2D97-2B5D-424B-89B1-D647C2EF9728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F1171-EE40-4D1F-9F06-DC4ADADCB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43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2D97-2B5D-424B-89B1-D647C2EF9728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F1171-EE40-4D1F-9F06-DC4ADADCB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4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2D97-2B5D-424B-89B1-D647C2EF9728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F1171-EE40-4D1F-9F06-DC4ADADCB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1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2D97-2B5D-424B-89B1-D647C2EF9728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F1171-EE40-4D1F-9F06-DC4ADADCB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25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2D97-2B5D-424B-89B1-D647C2EF9728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F1171-EE40-4D1F-9F06-DC4ADADCB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9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92D97-2B5D-424B-89B1-D647C2EF9728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F1171-EE40-4D1F-9F06-DC4ADADCB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62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3455" y="-871807"/>
            <a:ext cx="9144000" cy="238760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Online Passport System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2987" y="5567025"/>
            <a:ext cx="9144000" cy="1655762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Ann Tuck, Ki Kim, Makiko Vaughan, Scott Matthews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607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133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152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132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282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662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14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Online Passport System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Passport System</dc:title>
  <dc:creator>HP</dc:creator>
  <cp:lastModifiedBy>HP</cp:lastModifiedBy>
  <cp:revision>2</cp:revision>
  <dcterms:created xsi:type="dcterms:W3CDTF">2018-10-15T18:27:04Z</dcterms:created>
  <dcterms:modified xsi:type="dcterms:W3CDTF">2018-10-15T18:37:13Z</dcterms:modified>
</cp:coreProperties>
</file>