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4" r:id="rId3"/>
    <p:sldId id="265" r:id="rId4"/>
    <p:sldId id="267" r:id="rId5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F8D47-EAF9-459E-AC4F-691629002A5E}" v="142" dt="2021-12-10T04:25:58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cGraw" userId="4bf252de2a8fa558" providerId="LiveId" clId="{753F8D47-EAF9-459E-AC4F-691629002A5E}"/>
    <pc:docChg chg="undo custSel addSld delSld modSld modMainMaster">
      <pc:chgData name="David McGraw" userId="4bf252de2a8fa558" providerId="LiveId" clId="{753F8D47-EAF9-459E-AC4F-691629002A5E}" dt="2021-12-12T21:11:06.423" v="5172" actId="47"/>
      <pc:docMkLst>
        <pc:docMk/>
      </pc:docMkLst>
      <pc:sldChg chg="modSp del">
        <pc:chgData name="David McGraw" userId="4bf252de2a8fa558" providerId="LiveId" clId="{753F8D47-EAF9-459E-AC4F-691629002A5E}" dt="2021-12-12T21:11:06.423" v="5172" actId="47"/>
        <pc:sldMkLst>
          <pc:docMk/>
          <pc:sldMk cId="1162946217" sldId="256"/>
        </pc:sldMkLst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6" creationId="{489097E3-EB37-40F2-82AA-95AFFB0198B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7" creationId="{DD50287D-FDF5-421B-916E-07210354A6F6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8" creationId="{9F03493E-2960-40D8-8ADC-ECE3AADC6BCC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9" creationId="{582FBE3F-ACCC-426F-9BDE-303A6AF17F0C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10" creationId="{2115A8AA-811F-4813-B9EF-DA71D3EA59AC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11" creationId="{77DC7245-6721-47E1-9C11-62E9C38D5646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13" creationId="{AC071EB6-C323-4DCE-BA81-7F31A18119A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14" creationId="{635933B2-5AD4-44E0-84D8-F3E2EB69092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16" creationId="{B8D01E61-2BC1-4F65-9BF1-581593B23DF8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23" creationId="{3F3E62E0-1361-44AE-988B-03D02353C9E4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25" creationId="{7F871E09-C998-4726-97AC-84B8D2B1F94F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26" creationId="{709BF06A-8D96-485B-9BF1-4A3A87D1FA3C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27" creationId="{1C35C433-A44A-438D-9669-21A81BF6637B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162946217" sldId="256"/>
            <ac:spMk id="28" creationId="{89EE9FE5-914F-4043-A99D-B3C4983DB4AC}"/>
          </ac:spMkLst>
        </pc:s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1162946217" sldId="256"/>
            <ac:grpSpMk id="15" creationId="{17DE5563-7EB7-4402-82AD-05EB9F0D6805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1162946217" sldId="256"/>
            <ac:grpSpMk id="24" creationId="{2A45F16B-9E5B-4172-9099-736C444F3AF7}"/>
          </ac:grpSpMkLst>
        </pc:grpChg>
        <pc:picChg chg="mod">
          <ac:chgData name="David McGraw" userId="4bf252de2a8fa558" providerId="LiveId" clId="{753F8D47-EAF9-459E-AC4F-691629002A5E}" dt="2021-12-09T23:41:54.907" v="3928"/>
          <ac:picMkLst>
            <pc:docMk/>
            <pc:sldMk cId="1162946217" sldId="256"/>
            <ac:picMk id="5" creationId="{AE5BD7C8-4678-4CC9-94D9-3764C4406BAD}"/>
          </ac:picMkLst>
        </pc:picChg>
      </pc:sldChg>
      <pc:sldChg chg="addSp delSp modSp del mod">
        <pc:chgData name="David McGraw" userId="4bf252de2a8fa558" providerId="LiveId" clId="{753F8D47-EAF9-459E-AC4F-691629002A5E}" dt="2021-12-12T21:11:06.423" v="5172" actId="47"/>
        <pc:sldMkLst>
          <pc:docMk/>
          <pc:sldMk cId="380066981" sldId="257"/>
        </pc:sldMkLst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6" creationId="{489097E3-EB37-40F2-82AA-95AFFB0198B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13" creationId="{AC071EB6-C323-4DCE-BA81-7F31A18119A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14" creationId="{635933B2-5AD4-44E0-84D8-F3E2EB69092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16" creationId="{B8D01E61-2BC1-4F65-9BF1-581593B23DF8}"/>
          </ac:spMkLst>
        </pc:spChg>
        <pc:spChg chg="add mod">
          <ac:chgData name="David McGraw" userId="4bf252de2a8fa558" providerId="LiveId" clId="{753F8D47-EAF9-459E-AC4F-691629002A5E}" dt="2021-12-08T22:32:37.604" v="215" actId="164"/>
          <ac:spMkLst>
            <pc:docMk/>
            <pc:sldMk cId="380066981" sldId="257"/>
            <ac:spMk id="20" creationId="{FF657CC3-7EB2-4FA5-A2DA-D00946A2A8CF}"/>
          </ac:spMkLst>
        </pc:spChg>
        <pc:spChg chg="mod">
          <ac:chgData name="David McGraw" userId="4bf252de2a8fa558" providerId="LiveId" clId="{753F8D47-EAF9-459E-AC4F-691629002A5E}" dt="2021-12-08T22:32:11.195" v="90"/>
          <ac:spMkLst>
            <pc:docMk/>
            <pc:sldMk cId="380066981" sldId="257"/>
            <ac:spMk id="22" creationId="{3D2699C0-5468-4986-9432-5A4F680827B6}"/>
          </ac:spMkLst>
        </pc:spChg>
        <pc:spChg chg="mod">
          <ac:chgData name="David McGraw" userId="4bf252de2a8fa558" providerId="LiveId" clId="{753F8D47-EAF9-459E-AC4F-691629002A5E}" dt="2021-12-08T22:32:11.195" v="90"/>
          <ac:spMkLst>
            <pc:docMk/>
            <pc:sldMk cId="380066981" sldId="257"/>
            <ac:spMk id="29" creationId="{5A5BA1DE-8E05-41D6-8E86-99AC12BFFE88}"/>
          </ac:spMkLst>
        </pc:spChg>
        <pc:spChg chg="add mod">
          <ac:chgData name="David McGraw" userId="4bf252de2a8fa558" providerId="LiveId" clId="{753F8D47-EAF9-459E-AC4F-691629002A5E}" dt="2021-12-08T22:32:37.604" v="215" actId="164"/>
          <ac:spMkLst>
            <pc:docMk/>
            <pc:sldMk cId="380066981" sldId="257"/>
            <ac:spMk id="30" creationId="{2D3745F4-065F-42D8-A922-ED564BBA34E5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32" creationId="{4DB2A50D-FD88-4528-96E2-99B5C0187857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33" creationId="{2E37DA66-52A6-454E-BE42-E2E29EFF6B11}"/>
          </ac:spMkLst>
        </pc:spChg>
        <pc:spChg chg="add del mod topLvl">
          <ac:chgData name="David McGraw" userId="4bf252de2a8fa558" providerId="LiveId" clId="{753F8D47-EAF9-459E-AC4F-691629002A5E}" dt="2021-12-08T22:36:46.216" v="273" actId="478"/>
          <ac:spMkLst>
            <pc:docMk/>
            <pc:sldMk cId="380066981" sldId="257"/>
            <ac:spMk id="35" creationId="{42F70602-4E8F-4E42-83B0-BFE41243F3CB}"/>
          </ac:spMkLst>
        </pc:spChg>
        <pc:spChg chg="add del mod topLvl">
          <ac:chgData name="David McGraw" userId="4bf252de2a8fa558" providerId="LiveId" clId="{753F8D47-EAF9-459E-AC4F-691629002A5E}" dt="2021-12-08T22:36:07.642" v="232" actId="478"/>
          <ac:spMkLst>
            <pc:docMk/>
            <pc:sldMk cId="380066981" sldId="257"/>
            <ac:spMk id="36" creationId="{89810B5C-9E70-411C-88FE-179AE8AAA486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37" creationId="{02D0D324-0B59-4249-845E-6B871FED5E12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38" creationId="{62BED17A-0C45-4CD6-847E-605534E59D6D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39" creationId="{B85B0909-18A8-461B-B064-019CC6445602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0" creationId="{1B3032A5-3C3D-4E77-9871-7031CE16407D}"/>
          </ac:spMkLst>
        </pc:spChg>
        <pc:spChg chg="add del mod ord">
          <ac:chgData name="David McGraw" userId="4bf252de2a8fa558" providerId="LiveId" clId="{753F8D47-EAF9-459E-AC4F-691629002A5E}" dt="2021-12-08T22:40:05.912" v="549" actId="478"/>
          <ac:spMkLst>
            <pc:docMk/>
            <pc:sldMk cId="380066981" sldId="257"/>
            <ac:spMk id="41" creationId="{DF04F56A-A20F-4F9B-B475-1E27B26475E6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2" creationId="{EF3B4C86-40CB-4902-9089-A0E444332BDC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3" creationId="{3CF4CBBD-7871-4FB8-BF8D-7B4608C2329B}"/>
          </ac:spMkLst>
        </pc:spChg>
        <pc:spChg chg="add mod or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4" creationId="{2DD361D3-B2AA-4D8B-A40E-5BD9F297CF36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5" creationId="{15148E53-7D64-4520-9F5D-5B72A0130059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6" creationId="{3013C613-1DDF-4F87-BB23-796E37CB9DF2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7" creationId="{82389B4E-33C3-461B-A1AA-5D2B43FF19E2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8" creationId="{7CA2308B-E804-4643-8D0C-E4FC4761BE10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49" creationId="{25FDC193-CC54-4C32-A749-FA838E5ABF2C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50" creationId="{536CE438-5F34-416B-9437-9735F68D6D59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380066981" sldId="257"/>
            <ac:spMk id="51" creationId="{60A5E3CC-6AA2-4E82-B617-5AAEB7B8D8E4}"/>
          </ac:spMkLst>
        </pc:spChg>
        <pc:grpChg chg="add del mod">
          <ac:chgData name="David McGraw" userId="4bf252de2a8fa558" providerId="LiveId" clId="{753F8D47-EAF9-459E-AC4F-691629002A5E}" dt="2021-12-08T22:34:30.401" v="220" actId="478"/>
          <ac:grpSpMkLst>
            <pc:docMk/>
            <pc:sldMk cId="380066981" sldId="257"/>
            <ac:grpSpMk id="2" creationId="{DA108780-16F0-41F2-8BAB-D5EC08D37B27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380066981" sldId="257"/>
            <ac:grpSpMk id="15" creationId="{17DE5563-7EB7-4402-82AD-05EB9F0D6805}"/>
          </ac:grpSpMkLst>
        </pc:grpChg>
        <pc:grpChg chg="add mod">
          <ac:chgData name="David McGraw" userId="4bf252de2a8fa558" providerId="LiveId" clId="{753F8D47-EAF9-459E-AC4F-691629002A5E}" dt="2021-12-08T22:32:37.604" v="215" actId="164"/>
          <ac:grpSpMkLst>
            <pc:docMk/>
            <pc:sldMk cId="380066981" sldId="257"/>
            <ac:grpSpMk id="21" creationId="{C923DE47-8611-4465-8439-709AD5FD443B}"/>
          </ac:grpSpMkLst>
        </pc:grpChg>
        <pc:grpChg chg="add del mod">
          <ac:chgData name="David McGraw" userId="4bf252de2a8fa558" providerId="LiveId" clId="{753F8D47-EAF9-459E-AC4F-691629002A5E}" dt="2021-12-08T22:36:55.667" v="274" actId="165"/>
          <ac:grpSpMkLst>
            <pc:docMk/>
            <pc:sldMk cId="380066981" sldId="257"/>
            <ac:grpSpMk id="31" creationId="{51514270-6E17-4DDB-8A8F-5202C53B5AF7}"/>
          </ac:grpSpMkLst>
        </pc:grpChg>
        <pc:grpChg chg="add del mod">
          <ac:chgData name="David McGraw" userId="4bf252de2a8fa558" providerId="LiveId" clId="{753F8D47-EAF9-459E-AC4F-691629002A5E}" dt="2021-12-08T22:35:58.828" v="229" actId="165"/>
          <ac:grpSpMkLst>
            <pc:docMk/>
            <pc:sldMk cId="380066981" sldId="257"/>
            <ac:grpSpMk id="34" creationId="{30CFD356-0527-48C7-AEEF-D7A05DA74F67}"/>
          </ac:grpSpMkLst>
        </pc:grpChg>
        <pc:picChg chg="add del mod">
          <ac:chgData name="David McGraw" userId="4bf252de2a8fa558" providerId="LiveId" clId="{753F8D47-EAF9-459E-AC4F-691629002A5E}" dt="2021-12-08T22:35:31.705" v="225" actId="478"/>
          <ac:picMkLst>
            <pc:docMk/>
            <pc:sldMk cId="380066981" sldId="257"/>
            <ac:picMk id="4" creationId="{1DF91572-FF17-4E3A-B6F5-002F3CFB003F}"/>
          </ac:picMkLst>
        </pc:picChg>
        <pc:picChg chg="mod">
          <ac:chgData name="David McGraw" userId="4bf252de2a8fa558" providerId="LiveId" clId="{753F8D47-EAF9-459E-AC4F-691629002A5E}" dt="2021-12-09T23:41:54.907" v="3928"/>
          <ac:picMkLst>
            <pc:docMk/>
            <pc:sldMk cId="380066981" sldId="257"/>
            <ac:picMk id="5" creationId="{AE5BD7C8-4678-4CC9-94D9-3764C4406BAD}"/>
          </ac:picMkLst>
        </pc:picChg>
        <pc:picChg chg="add mod">
          <ac:chgData name="David McGraw" userId="4bf252de2a8fa558" providerId="LiveId" clId="{753F8D47-EAF9-459E-AC4F-691629002A5E}" dt="2021-12-08T22:32:37.604" v="215" actId="164"/>
          <ac:picMkLst>
            <pc:docMk/>
            <pc:sldMk cId="380066981" sldId="257"/>
            <ac:picMk id="19" creationId="{7395D6E4-C5B9-418F-A6F6-2013FF8DB145}"/>
          </ac:picMkLst>
        </pc:picChg>
      </pc:sldChg>
      <pc:sldChg chg="modSp del">
        <pc:chgData name="David McGraw" userId="4bf252de2a8fa558" providerId="LiveId" clId="{753F8D47-EAF9-459E-AC4F-691629002A5E}" dt="2021-12-12T21:11:06.423" v="5172" actId="47"/>
        <pc:sldMkLst>
          <pc:docMk/>
          <pc:sldMk cId="3126259496" sldId="258"/>
        </pc:sldMkLst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126259496" sldId="258"/>
            <ac:spMk id="6" creationId="{489097E3-EB37-40F2-82AA-95AFFB0198B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126259496" sldId="258"/>
            <ac:spMk id="13" creationId="{AC071EB6-C323-4DCE-BA81-7F31A18119A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126259496" sldId="258"/>
            <ac:spMk id="14" creationId="{635933B2-5AD4-44E0-84D8-F3E2EB69092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126259496" sldId="258"/>
            <ac:spMk id="16" creationId="{B8D01E61-2BC1-4F65-9BF1-581593B23DF8}"/>
          </ac:spMkLst>
        </pc:s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3126259496" sldId="258"/>
            <ac:grpSpMk id="2" creationId="{FAF2D7B9-53A5-48D6-828E-BB378E2BCD90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3126259496" sldId="258"/>
            <ac:grpSpMk id="15" creationId="{17DE5563-7EB7-4402-82AD-05EB9F0D6805}"/>
          </ac:grpSpMkLst>
        </pc:grpChg>
        <pc:picChg chg="mod">
          <ac:chgData name="David McGraw" userId="4bf252de2a8fa558" providerId="LiveId" clId="{753F8D47-EAF9-459E-AC4F-691629002A5E}" dt="2021-12-09T23:41:54.907" v="3928"/>
          <ac:picMkLst>
            <pc:docMk/>
            <pc:sldMk cId="3126259496" sldId="258"/>
            <ac:picMk id="5" creationId="{AE5BD7C8-4678-4CC9-94D9-3764C4406BAD}"/>
          </ac:picMkLst>
        </pc:picChg>
      </pc:sldChg>
      <pc:sldChg chg="modSp del mod">
        <pc:chgData name="David McGraw" userId="4bf252de2a8fa558" providerId="LiveId" clId="{753F8D47-EAF9-459E-AC4F-691629002A5E}" dt="2021-12-12T21:11:06.423" v="5172" actId="47"/>
        <pc:sldMkLst>
          <pc:docMk/>
          <pc:sldMk cId="651864519" sldId="259"/>
        </pc:sldMkLst>
        <pc:spChg chg="mod">
          <ac:chgData name="David McGraw" userId="4bf252de2a8fa558" providerId="LiveId" clId="{753F8D47-EAF9-459E-AC4F-691629002A5E}" dt="2021-12-09T23:41:54.907" v="3928"/>
          <ac:spMkLst>
            <pc:docMk/>
            <pc:sldMk cId="651864519" sldId="259"/>
            <ac:spMk id="6" creationId="{489097E3-EB37-40F2-82AA-95AFFB0198B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651864519" sldId="259"/>
            <ac:spMk id="13" creationId="{AC071EB6-C323-4DCE-BA81-7F31A18119A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651864519" sldId="259"/>
            <ac:spMk id="14" creationId="{635933B2-5AD4-44E0-84D8-F3E2EB69092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651864519" sldId="259"/>
            <ac:spMk id="16" creationId="{B8D01E61-2BC1-4F65-9BF1-581593B23DF8}"/>
          </ac:spMkLst>
        </pc:s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651864519" sldId="259"/>
            <ac:grpSpMk id="2" creationId="{FAF2D7B9-53A5-48D6-828E-BB378E2BCD90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651864519" sldId="259"/>
            <ac:grpSpMk id="15" creationId="{17DE5563-7EB7-4402-82AD-05EB9F0D6805}"/>
          </ac:grpSpMkLst>
        </pc:grpChg>
        <pc:picChg chg="mod">
          <ac:chgData name="David McGraw" userId="4bf252de2a8fa558" providerId="LiveId" clId="{753F8D47-EAF9-459E-AC4F-691629002A5E}" dt="2021-12-09T23:41:54.907" v="3928"/>
          <ac:picMkLst>
            <pc:docMk/>
            <pc:sldMk cId="651864519" sldId="259"/>
            <ac:picMk id="5" creationId="{AE5BD7C8-4678-4CC9-94D9-3764C4406BAD}"/>
          </ac:picMkLst>
        </pc:picChg>
      </pc:sldChg>
      <pc:sldChg chg="modSp add del mod">
        <pc:chgData name="David McGraw" userId="4bf252de2a8fa558" providerId="LiveId" clId="{753F8D47-EAF9-459E-AC4F-691629002A5E}" dt="2021-12-12T21:11:06.423" v="5172" actId="47"/>
        <pc:sldMkLst>
          <pc:docMk/>
          <pc:sldMk cId="520945982" sldId="260"/>
        </pc:sldMkLst>
        <pc:spChg chg="mod">
          <ac:chgData name="David McGraw" userId="4bf252de2a8fa558" providerId="LiveId" clId="{753F8D47-EAF9-459E-AC4F-691629002A5E}" dt="2021-12-09T23:41:54.907" v="3928"/>
          <ac:spMkLst>
            <pc:docMk/>
            <pc:sldMk cId="520945982" sldId="260"/>
            <ac:spMk id="6" creationId="{489097E3-EB37-40F2-82AA-95AFFB0198B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520945982" sldId="260"/>
            <ac:spMk id="13" creationId="{AC071EB6-C323-4DCE-BA81-7F31A18119A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520945982" sldId="260"/>
            <ac:spMk id="14" creationId="{635933B2-5AD4-44E0-84D8-F3E2EB69092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520945982" sldId="260"/>
            <ac:spMk id="16" creationId="{B8D01E61-2BC1-4F65-9BF1-581593B23DF8}"/>
          </ac:spMkLst>
        </pc:s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520945982" sldId="260"/>
            <ac:grpSpMk id="2" creationId="{FAF2D7B9-53A5-48D6-828E-BB378E2BCD90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520945982" sldId="260"/>
            <ac:grpSpMk id="15" creationId="{17DE5563-7EB7-4402-82AD-05EB9F0D6805}"/>
          </ac:grpSpMkLst>
        </pc:grpChg>
        <pc:picChg chg="mod">
          <ac:chgData name="David McGraw" userId="4bf252de2a8fa558" providerId="LiveId" clId="{753F8D47-EAF9-459E-AC4F-691629002A5E}" dt="2021-12-09T23:41:54.907" v="3928"/>
          <ac:picMkLst>
            <pc:docMk/>
            <pc:sldMk cId="520945982" sldId="260"/>
            <ac:picMk id="5" creationId="{AE5BD7C8-4678-4CC9-94D9-3764C4406BAD}"/>
          </ac:picMkLst>
        </pc:picChg>
      </pc:sldChg>
      <pc:sldChg chg="addSp modSp new del mod">
        <pc:chgData name="David McGraw" userId="4bf252de2a8fa558" providerId="LiveId" clId="{753F8D47-EAF9-459E-AC4F-691629002A5E}" dt="2021-12-12T21:11:06.423" v="5172" actId="47"/>
        <pc:sldMkLst>
          <pc:docMk/>
          <pc:sldMk cId="2379606233" sldId="261"/>
        </pc:sldMkLst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2379606233" sldId="261"/>
            <ac:spMk id="4" creationId="{B56F8D6F-1881-480D-B003-D43F7476F0F7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2379606233" sldId="261"/>
            <ac:spMk id="5" creationId="{CAE95408-D458-482B-9575-542BDB10D69D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2379606233" sldId="261"/>
            <ac:spMk id="6" creationId="{E8AA8907-42BD-48EE-85CE-23BE1910E600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2379606233" sldId="261"/>
            <ac:spMk id="7" creationId="{266C1BC0-812E-4733-A2DD-0648E43E1253}"/>
          </ac:spMkLst>
        </pc:spChg>
        <pc:picChg chg="add mod">
          <ac:chgData name="David McGraw" userId="4bf252de2a8fa558" providerId="LiveId" clId="{753F8D47-EAF9-459E-AC4F-691629002A5E}" dt="2021-12-09T23:41:54.907" v="3928"/>
          <ac:picMkLst>
            <pc:docMk/>
            <pc:sldMk cId="2379606233" sldId="261"/>
            <ac:picMk id="3" creationId="{EFFCB7ED-705E-48C8-8F35-943436F42D78}"/>
          </ac:picMkLst>
        </pc:picChg>
      </pc:sldChg>
      <pc:sldChg chg="addSp delSp modSp new del mod">
        <pc:chgData name="David McGraw" userId="4bf252de2a8fa558" providerId="LiveId" clId="{753F8D47-EAF9-459E-AC4F-691629002A5E}" dt="2021-12-09T22:44:20.019" v="3351" actId="47"/>
        <pc:sldMkLst>
          <pc:docMk/>
          <pc:sldMk cId="1452169154" sldId="262"/>
        </pc:sldMkLst>
        <pc:spChg chg="add del mod">
          <ac:chgData name="David McGraw" userId="4bf252de2a8fa558" providerId="LiveId" clId="{753F8D47-EAF9-459E-AC4F-691629002A5E}" dt="2021-12-08T23:37:30.976" v="841" actId="478"/>
          <ac:spMkLst>
            <pc:docMk/>
            <pc:sldMk cId="1452169154" sldId="262"/>
            <ac:spMk id="6" creationId="{5DA81036-E320-48F7-8077-8B2465091F66}"/>
          </ac:spMkLst>
        </pc:spChg>
        <pc:spChg chg="add mod">
          <ac:chgData name="David McGraw" userId="4bf252de2a8fa558" providerId="LiveId" clId="{753F8D47-EAF9-459E-AC4F-691629002A5E}" dt="2021-12-08T23:38:39.478" v="862" actId="164"/>
          <ac:spMkLst>
            <pc:docMk/>
            <pc:sldMk cId="1452169154" sldId="262"/>
            <ac:spMk id="7" creationId="{4FFC4180-13F1-40FA-8C3A-C762DC112143}"/>
          </ac:spMkLst>
        </pc:spChg>
        <pc:spChg chg="add mod">
          <ac:chgData name="David McGraw" userId="4bf252de2a8fa558" providerId="LiveId" clId="{753F8D47-EAF9-459E-AC4F-691629002A5E}" dt="2021-12-08T23:41:54.498" v="1065" actId="14100"/>
          <ac:spMkLst>
            <pc:docMk/>
            <pc:sldMk cId="1452169154" sldId="262"/>
            <ac:spMk id="8" creationId="{94D94F87-25D5-40C8-85F8-EB6B4B8C0FD4}"/>
          </ac:spMkLst>
        </pc:spChg>
        <pc:spChg chg="mod">
          <ac:chgData name="David McGraw" userId="4bf252de2a8fa558" providerId="LiveId" clId="{753F8D47-EAF9-459E-AC4F-691629002A5E}" dt="2021-12-08T23:36:52.162" v="753"/>
          <ac:spMkLst>
            <pc:docMk/>
            <pc:sldMk cId="1452169154" sldId="262"/>
            <ac:spMk id="10" creationId="{4353DA41-1A9F-4655-95C0-052BE3E2FF24}"/>
          </ac:spMkLst>
        </pc:spChg>
        <pc:spChg chg="mod">
          <ac:chgData name="David McGraw" userId="4bf252de2a8fa558" providerId="LiveId" clId="{753F8D47-EAF9-459E-AC4F-691629002A5E}" dt="2021-12-09T04:40:08.670" v="1292" actId="14100"/>
          <ac:spMkLst>
            <pc:docMk/>
            <pc:sldMk cId="1452169154" sldId="262"/>
            <ac:spMk id="11" creationId="{EA715B88-B160-450B-B2C5-ED15C18B4307}"/>
          </ac:spMkLst>
        </pc:spChg>
        <pc:spChg chg="add mod">
          <ac:chgData name="David McGraw" userId="4bf252de2a8fa558" providerId="LiveId" clId="{753F8D47-EAF9-459E-AC4F-691629002A5E}" dt="2021-12-09T04:40:16.212" v="1299" actId="14100"/>
          <ac:spMkLst>
            <pc:docMk/>
            <pc:sldMk cId="1452169154" sldId="262"/>
            <ac:spMk id="12" creationId="{5119EF21-0CE6-4D9F-BCF2-26A80C8283DB}"/>
          </ac:spMkLst>
        </pc:spChg>
        <pc:spChg chg="add mod">
          <ac:chgData name="David McGraw" userId="4bf252de2a8fa558" providerId="LiveId" clId="{753F8D47-EAF9-459E-AC4F-691629002A5E}" dt="2021-12-08T23:40:02.248" v="997" actId="20577"/>
          <ac:spMkLst>
            <pc:docMk/>
            <pc:sldMk cId="1452169154" sldId="262"/>
            <ac:spMk id="13" creationId="{89FC5FA9-DA2D-4A4C-B557-281872FF174F}"/>
          </ac:spMkLst>
        </pc:spChg>
        <pc:spChg chg="mod">
          <ac:chgData name="David McGraw" userId="4bf252de2a8fa558" providerId="LiveId" clId="{753F8D47-EAF9-459E-AC4F-691629002A5E}" dt="2021-12-08T23:38:43.625" v="863"/>
          <ac:spMkLst>
            <pc:docMk/>
            <pc:sldMk cId="1452169154" sldId="262"/>
            <ac:spMk id="16" creationId="{5D8D98E8-5C0D-43BC-8E15-F4B81A82BF10}"/>
          </ac:spMkLst>
        </pc:spChg>
        <pc:spChg chg="mod">
          <ac:chgData name="David McGraw" userId="4bf252de2a8fa558" providerId="LiveId" clId="{753F8D47-EAF9-459E-AC4F-691629002A5E}" dt="2021-12-08T23:40:06.986" v="999" actId="20577"/>
          <ac:spMkLst>
            <pc:docMk/>
            <pc:sldMk cId="1452169154" sldId="262"/>
            <ac:spMk id="17" creationId="{A81A2058-DF9D-4873-B095-E3C6D4B25454}"/>
          </ac:spMkLst>
        </pc:spChg>
        <pc:spChg chg="mod">
          <ac:chgData name="David McGraw" userId="4bf252de2a8fa558" providerId="LiveId" clId="{753F8D47-EAF9-459E-AC4F-691629002A5E}" dt="2021-12-08T23:39:00.679" v="885"/>
          <ac:spMkLst>
            <pc:docMk/>
            <pc:sldMk cId="1452169154" sldId="262"/>
            <ac:spMk id="19" creationId="{1FAD5C40-3C55-4AF9-BCB2-C922485D45AA}"/>
          </ac:spMkLst>
        </pc:spChg>
        <pc:spChg chg="mod">
          <ac:chgData name="David McGraw" userId="4bf252de2a8fa558" providerId="LiveId" clId="{753F8D47-EAF9-459E-AC4F-691629002A5E}" dt="2021-12-08T23:40:11.001" v="1001" actId="20577"/>
          <ac:spMkLst>
            <pc:docMk/>
            <pc:sldMk cId="1452169154" sldId="262"/>
            <ac:spMk id="20" creationId="{BB22D812-1528-4393-9329-7BF32197D8D7}"/>
          </ac:spMkLst>
        </pc:spChg>
        <pc:spChg chg="mod">
          <ac:chgData name="David McGraw" userId="4bf252de2a8fa558" providerId="LiveId" clId="{753F8D47-EAF9-459E-AC4F-691629002A5E}" dt="2021-12-08T23:39:00.679" v="885"/>
          <ac:spMkLst>
            <pc:docMk/>
            <pc:sldMk cId="1452169154" sldId="262"/>
            <ac:spMk id="22" creationId="{BFC86960-6D19-4329-8DAA-C138AD2131B2}"/>
          </ac:spMkLst>
        </pc:spChg>
        <pc:spChg chg="mod">
          <ac:chgData name="David McGraw" userId="4bf252de2a8fa558" providerId="LiveId" clId="{753F8D47-EAF9-459E-AC4F-691629002A5E}" dt="2021-12-08T23:40:13.912" v="1003" actId="20577"/>
          <ac:spMkLst>
            <pc:docMk/>
            <pc:sldMk cId="1452169154" sldId="262"/>
            <ac:spMk id="23" creationId="{28FE1F96-07CC-42A5-9836-FD43F13D2950}"/>
          </ac:spMkLst>
        </pc:spChg>
        <pc:spChg chg="mod">
          <ac:chgData name="David McGraw" userId="4bf252de2a8fa558" providerId="LiveId" clId="{753F8D47-EAF9-459E-AC4F-691629002A5E}" dt="2021-12-08T23:39:12.780" v="921"/>
          <ac:spMkLst>
            <pc:docMk/>
            <pc:sldMk cId="1452169154" sldId="262"/>
            <ac:spMk id="25" creationId="{D35A7880-D0BA-4C73-9083-E25362CCC77E}"/>
          </ac:spMkLst>
        </pc:spChg>
        <pc:spChg chg="mod">
          <ac:chgData name="David McGraw" userId="4bf252de2a8fa558" providerId="LiveId" clId="{753F8D47-EAF9-459E-AC4F-691629002A5E}" dt="2021-12-08T23:40:17.890" v="1005" actId="20577"/>
          <ac:spMkLst>
            <pc:docMk/>
            <pc:sldMk cId="1452169154" sldId="262"/>
            <ac:spMk id="26" creationId="{36395AD8-BE9A-40B2-824A-042D69898084}"/>
          </ac:spMkLst>
        </pc:spChg>
        <pc:spChg chg="mod">
          <ac:chgData name="David McGraw" userId="4bf252de2a8fa558" providerId="LiveId" clId="{753F8D47-EAF9-459E-AC4F-691629002A5E}" dt="2021-12-08T23:39:12.780" v="921"/>
          <ac:spMkLst>
            <pc:docMk/>
            <pc:sldMk cId="1452169154" sldId="262"/>
            <ac:spMk id="28" creationId="{514B54EB-6FC8-42AF-966A-21577158C0CD}"/>
          </ac:spMkLst>
        </pc:spChg>
        <pc:spChg chg="mod">
          <ac:chgData name="David McGraw" userId="4bf252de2a8fa558" providerId="LiveId" clId="{753F8D47-EAF9-459E-AC4F-691629002A5E}" dt="2021-12-08T23:40:21.561" v="1007" actId="20577"/>
          <ac:spMkLst>
            <pc:docMk/>
            <pc:sldMk cId="1452169154" sldId="262"/>
            <ac:spMk id="29" creationId="{1C08FAB6-AE1C-4E36-8143-3ABA1B3C6E6B}"/>
          </ac:spMkLst>
        </pc:spChg>
        <pc:spChg chg="mod">
          <ac:chgData name="David McGraw" userId="4bf252de2a8fa558" providerId="LiveId" clId="{753F8D47-EAF9-459E-AC4F-691629002A5E}" dt="2021-12-08T23:39:12.780" v="921"/>
          <ac:spMkLst>
            <pc:docMk/>
            <pc:sldMk cId="1452169154" sldId="262"/>
            <ac:spMk id="31" creationId="{66AABA58-9721-4310-A753-DDAB4620338A}"/>
          </ac:spMkLst>
        </pc:spChg>
        <pc:spChg chg="mod">
          <ac:chgData name="David McGraw" userId="4bf252de2a8fa558" providerId="LiveId" clId="{753F8D47-EAF9-459E-AC4F-691629002A5E}" dt="2021-12-08T23:40:24.498" v="1009" actId="20577"/>
          <ac:spMkLst>
            <pc:docMk/>
            <pc:sldMk cId="1452169154" sldId="262"/>
            <ac:spMk id="32" creationId="{CF13F930-2E3A-49AA-907B-828F28E59C1E}"/>
          </ac:spMkLst>
        </pc:spChg>
        <pc:spChg chg="mod">
          <ac:chgData name="David McGraw" userId="4bf252de2a8fa558" providerId="LiveId" clId="{753F8D47-EAF9-459E-AC4F-691629002A5E}" dt="2021-12-08T23:39:12.780" v="921"/>
          <ac:spMkLst>
            <pc:docMk/>
            <pc:sldMk cId="1452169154" sldId="262"/>
            <ac:spMk id="34" creationId="{01218844-C6FF-400A-8CAF-E38A11D4F02F}"/>
          </ac:spMkLst>
        </pc:spChg>
        <pc:spChg chg="mod">
          <ac:chgData name="David McGraw" userId="4bf252de2a8fa558" providerId="LiveId" clId="{753F8D47-EAF9-459E-AC4F-691629002A5E}" dt="2021-12-08T23:39:12.780" v="921"/>
          <ac:spMkLst>
            <pc:docMk/>
            <pc:sldMk cId="1452169154" sldId="262"/>
            <ac:spMk id="35" creationId="{5AE78EDE-2ABA-4E7D-A2B6-7E04E54C5F30}"/>
          </ac:spMkLst>
        </pc:spChg>
        <pc:spChg chg="mod">
          <ac:chgData name="David McGraw" userId="4bf252de2a8fa558" providerId="LiveId" clId="{753F8D47-EAF9-459E-AC4F-691629002A5E}" dt="2021-12-08T23:40:29.263" v="1010"/>
          <ac:spMkLst>
            <pc:docMk/>
            <pc:sldMk cId="1452169154" sldId="262"/>
            <ac:spMk id="37" creationId="{8BB7160F-49C2-40AB-8C8D-147B0CB255F2}"/>
          </ac:spMkLst>
        </pc:spChg>
        <pc:spChg chg="mod">
          <ac:chgData name="David McGraw" userId="4bf252de2a8fa558" providerId="LiveId" clId="{753F8D47-EAF9-459E-AC4F-691629002A5E}" dt="2021-12-08T23:40:38.856" v="1040" actId="20577"/>
          <ac:spMkLst>
            <pc:docMk/>
            <pc:sldMk cId="1452169154" sldId="262"/>
            <ac:spMk id="38" creationId="{A9421EE1-7CB0-4D07-9981-4FAE966A3318}"/>
          </ac:spMkLst>
        </pc:spChg>
        <pc:spChg chg="add mod">
          <ac:chgData name="David McGraw" userId="4bf252de2a8fa558" providerId="LiveId" clId="{753F8D47-EAF9-459E-AC4F-691629002A5E}" dt="2021-12-08T23:44:33.373" v="1285" actId="692"/>
          <ac:spMkLst>
            <pc:docMk/>
            <pc:sldMk cId="1452169154" sldId="262"/>
            <ac:spMk id="39" creationId="{C2EDA437-A501-474C-B6BD-30A5E545ACC4}"/>
          </ac:spMkLst>
        </pc:spChg>
        <pc:spChg chg="mod">
          <ac:chgData name="David McGraw" userId="4bf252de2a8fa558" providerId="LiveId" clId="{753F8D47-EAF9-459E-AC4F-691629002A5E}" dt="2021-12-08T23:42:28.839" v="1066"/>
          <ac:spMkLst>
            <pc:docMk/>
            <pc:sldMk cId="1452169154" sldId="262"/>
            <ac:spMk id="41" creationId="{C03D0A3B-9B82-4724-ADBF-C2DBA2EE0021}"/>
          </ac:spMkLst>
        </pc:spChg>
        <pc:spChg chg="mod">
          <ac:chgData name="David McGraw" userId="4bf252de2a8fa558" providerId="LiveId" clId="{753F8D47-EAF9-459E-AC4F-691629002A5E}" dt="2021-12-08T23:42:45.592" v="1130" actId="20577"/>
          <ac:spMkLst>
            <pc:docMk/>
            <pc:sldMk cId="1452169154" sldId="262"/>
            <ac:spMk id="42" creationId="{7B9597BE-C8B0-4C2C-B0CA-0A118036F37E}"/>
          </ac:spMkLst>
        </pc:spChg>
        <pc:spChg chg="mod">
          <ac:chgData name="David McGraw" userId="4bf252de2a8fa558" providerId="LiveId" clId="{753F8D47-EAF9-459E-AC4F-691629002A5E}" dt="2021-12-08T23:42:28.839" v="1066"/>
          <ac:spMkLst>
            <pc:docMk/>
            <pc:sldMk cId="1452169154" sldId="262"/>
            <ac:spMk id="44" creationId="{C31F3C9B-4EC6-4A0F-B51E-D1550ECF717E}"/>
          </ac:spMkLst>
        </pc:spChg>
        <pc:spChg chg="mod">
          <ac:chgData name="David McGraw" userId="4bf252de2a8fa558" providerId="LiveId" clId="{753F8D47-EAF9-459E-AC4F-691629002A5E}" dt="2021-12-08T23:42:42.019" v="1127" actId="20577"/>
          <ac:spMkLst>
            <pc:docMk/>
            <pc:sldMk cId="1452169154" sldId="262"/>
            <ac:spMk id="45" creationId="{BC2416B5-B677-4A41-AD37-C31A75FC584B}"/>
          </ac:spMkLst>
        </pc:spChg>
        <pc:spChg chg="mod">
          <ac:chgData name="David McGraw" userId="4bf252de2a8fa558" providerId="LiveId" clId="{753F8D47-EAF9-459E-AC4F-691629002A5E}" dt="2021-12-08T23:42:28.839" v="1066"/>
          <ac:spMkLst>
            <pc:docMk/>
            <pc:sldMk cId="1452169154" sldId="262"/>
            <ac:spMk id="47" creationId="{23E1E029-36E6-4A8B-A30C-D6A3E6346872}"/>
          </ac:spMkLst>
        </pc:spChg>
        <pc:spChg chg="mod">
          <ac:chgData name="David McGraw" userId="4bf252de2a8fa558" providerId="LiveId" clId="{753F8D47-EAF9-459E-AC4F-691629002A5E}" dt="2021-12-08T23:42:37.389" v="1125" actId="20577"/>
          <ac:spMkLst>
            <pc:docMk/>
            <pc:sldMk cId="1452169154" sldId="262"/>
            <ac:spMk id="48" creationId="{A8EC535F-1C3A-4C92-9DE2-10CE64373596}"/>
          </ac:spMkLst>
        </pc:spChg>
        <pc:spChg chg="mod">
          <ac:chgData name="David McGraw" userId="4bf252de2a8fa558" providerId="LiveId" clId="{753F8D47-EAF9-459E-AC4F-691629002A5E}" dt="2021-12-08T23:43:42.893" v="1238"/>
          <ac:spMkLst>
            <pc:docMk/>
            <pc:sldMk cId="1452169154" sldId="262"/>
            <ac:spMk id="50" creationId="{2C317C8B-70FD-41F7-BCF7-EC20ED6CA58D}"/>
          </ac:spMkLst>
        </pc:spChg>
        <pc:spChg chg="mod">
          <ac:chgData name="David McGraw" userId="4bf252de2a8fa558" providerId="LiveId" clId="{753F8D47-EAF9-459E-AC4F-691629002A5E}" dt="2021-12-08T23:43:42.893" v="1238"/>
          <ac:spMkLst>
            <pc:docMk/>
            <pc:sldMk cId="1452169154" sldId="262"/>
            <ac:spMk id="51" creationId="{C04563DD-2FA1-41F3-BE14-DD9634D8291E}"/>
          </ac:spMkLst>
        </pc:spChg>
        <pc:grpChg chg="add mod">
          <ac:chgData name="David McGraw" userId="4bf252de2a8fa558" providerId="LiveId" clId="{753F8D47-EAF9-459E-AC4F-691629002A5E}" dt="2021-12-08T23:37:26.936" v="840" actId="1035"/>
          <ac:grpSpMkLst>
            <pc:docMk/>
            <pc:sldMk cId="1452169154" sldId="262"/>
            <ac:grpSpMk id="9" creationId="{72F65D85-E289-4ACF-A625-C44331B93C00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14" creationId="{586318EF-E326-4E5B-ABF5-D5E8D1A5EDDB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15" creationId="{B275F2DF-9524-41EF-8288-D825393C600E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18" creationId="{B5D08E79-A9A5-49E4-BC9E-8A03C3800D23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21" creationId="{822CAC87-AE2D-4167-9507-C2870AB5193C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24" creationId="{855A1194-2B6D-4336-9B8E-42012E08ED47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27" creationId="{11D4D46E-5AC0-41E5-A670-63B4586FE9A8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30" creationId="{E84DB838-13B2-4B8F-857C-32EFC55A80E4}"/>
          </ac:grpSpMkLst>
        </pc:grpChg>
        <pc:grpChg chg="add del mod">
          <ac:chgData name="David McGraw" userId="4bf252de2a8fa558" providerId="LiveId" clId="{753F8D47-EAF9-459E-AC4F-691629002A5E}" dt="2021-12-08T23:39:53.714" v="995" actId="478"/>
          <ac:grpSpMkLst>
            <pc:docMk/>
            <pc:sldMk cId="1452169154" sldId="262"/>
            <ac:grpSpMk id="33" creationId="{61F38E6F-E204-44D3-8EF5-955F3EDA4D2D}"/>
          </ac:grpSpMkLst>
        </pc:grpChg>
        <pc:grpChg chg="add mo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36" creationId="{77F7E25B-4DD2-4CE0-8D7C-A08A5728B508}"/>
          </ac:grpSpMkLst>
        </pc:grpChg>
        <pc:grpChg chg="add mod or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40" creationId="{0D35CC8B-9725-4AA5-981C-8383376CD67F}"/>
          </ac:grpSpMkLst>
        </pc:grpChg>
        <pc:grpChg chg="add mod or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43" creationId="{6273F571-95DD-4EE9-98E6-670A5C6B94BE}"/>
          </ac:grpSpMkLst>
        </pc:grpChg>
        <pc:grpChg chg="add mod ord">
          <ac:chgData name="David McGraw" userId="4bf252de2a8fa558" providerId="LiveId" clId="{753F8D47-EAF9-459E-AC4F-691629002A5E}" dt="2021-12-09T04:41:22.827" v="1303" actId="14100"/>
          <ac:grpSpMkLst>
            <pc:docMk/>
            <pc:sldMk cId="1452169154" sldId="262"/>
            <ac:grpSpMk id="46" creationId="{D00F3933-0925-431E-AADB-C1F5EC9F35B5}"/>
          </ac:grpSpMkLst>
        </pc:grpChg>
        <pc:grpChg chg="add del mod">
          <ac:chgData name="David McGraw" userId="4bf252de2a8fa558" providerId="LiveId" clId="{753F8D47-EAF9-459E-AC4F-691629002A5E}" dt="2021-12-08T23:43:50.609" v="1240" actId="478"/>
          <ac:grpSpMkLst>
            <pc:docMk/>
            <pc:sldMk cId="1452169154" sldId="262"/>
            <ac:grpSpMk id="49" creationId="{DDFF99A7-1EDA-4464-A644-EF2C540C8695}"/>
          </ac:grpSpMkLst>
        </pc:grpChg>
        <pc:picChg chg="add del">
          <ac:chgData name="David McGraw" userId="4bf252de2a8fa558" providerId="LiveId" clId="{753F8D47-EAF9-459E-AC4F-691629002A5E}" dt="2021-12-08T23:34:16.900" v="742" actId="478"/>
          <ac:picMkLst>
            <pc:docMk/>
            <pc:sldMk cId="1452169154" sldId="262"/>
            <ac:picMk id="3" creationId="{384B6A02-97D8-4A5D-8999-9419E3C529AF}"/>
          </ac:picMkLst>
        </pc:picChg>
        <pc:picChg chg="add mod">
          <ac:chgData name="David McGraw" userId="4bf252de2a8fa558" providerId="LiveId" clId="{753F8D47-EAF9-459E-AC4F-691629002A5E}" dt="2021-12-08T23:35:14.358" v="745" actId="1076"/>
          <ac:picMkLst>
            <pc:docMk/>
            <pc:sldMk cId="1452169154" sldId="262"/>
            <ac:picMk id="5" creationId="{466BAE1A-07CF-4E81-B78E-2D2920A237B7}"/>
          </ac:picMkLst>
        </pc:picChg>
      </pc:sldChg>
      <pc:sldChg chg="addSp delSp modSp add del mod">
        <pc:chgData name="David McGraw" userId="4bf252de2a8fa558" providerId="LiveId" clId="{753F8D47-EAF9-459E-AC4F-691629002A5E}" dt="2021-12-09T22:44:16.930" v="3350" actId="47"/>
        <pc:sldMkLst>
          <pc:docMk/>
          <pc:sldMk cId="1252133269" sldId="263"/>
        </pc:sldMkLst>
        <pc:spChg chg="add 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6" creationId="{49DC6196-F349-4D98-98A4-20678F4D5083}"/>
          </ac:spMkLst>
        </pc:spChg>
        <pc:spChg chg="del">
          <ac:chgData name="David McGraw" userId="4bf252de2a8fa558" providerId="LiveId" clId="{753F8D47-EAF9-459E-AC4F-691629002A5E}" dt="2021-12-09T21:51:24.975" v="1652" actId="478"/>
          <ac:spMkLst>
            <pc:docMk/>
            <pc:sldMk cId="1252133269" sldId="263"/>
            <ac:spMk id="39" creationId="{C2EDA437-A501-474C-B6BD-30A5E545ACC4}"/>
          </ac:spMkLst>
        </pc:spChg>
        <pc:spChg chg="mod topLvl">
          <ac:chgData name="David McGraw" userId="4bf252de2a8fa558" providerId="LiveId" clId="{753F8D47-EAF9-459E-AC4F-691629002A5E}" dt="2021-12-09T21:47:21.514" v="1451" actId="207"/>
          <ac:spMkLst>
            <pc:docMk/>
            <pc:sldMk cId="1252133269" sldId="263"/>
            <ac:spMk id="50" creationId="{F7FA18BA-5387-415F-9F71-CB97F5B1BFDC}"/>
          </ac:spMkLst>
        </pc:spChg>
        <pc:spChg chg="mod topLvl">
          <ac:chgData name="David McGraw" userId="4bf252de2a8fa558" providerId="LiveId" clId="{753F8D47-EAF9-459E-AC4F-691629002A5E}" dt="2021-12-09T21:47:29.486" v="1453" actId="1036"/>
          <ac:spMkLst>
            <pc:docMk/>
            <pc:sldMk cId="1252133269" sldId="263"/>
            <ac:spMk id="51" creationId="{4C37CAF8-B19F-4B2D-9E9F-D36934FADB70}"/>
          </ac:spMkLst>
        </pc:spChg>
        <pc:spChg chg="mod">
          <ac:chgData name="David McGraw" userId="4bf252de2a8fa558" providerId="LiveId" clId="{753F8D47-EAF9-459E-AC4F-691629002A5E}" dt="2021-12-09T21:47:14.153" v="1449"/>
          <ac:spMkLst>
            <pc:docMk/>
            <pc:sldMk cId="1252133269" sldId="263"/>
            <ac:spMk id="53" creationId="{C517427B-B431-4D54-9028-7857508698A4}"/>
          </ac:spMkLst>
        </pc:spChg>
        <pc:spChg chg="mod">
          <ac:chgData name="David McGraw" userId="4bf252de2a8fa558" providerId="LiveId" clId="{753F8D47-EAF9-459E-AC4F-691629002A5E}" dt="2021-12-09T21:47:14.153" v="1449"/>
          <ac:spMkLst>
            <pc:docMk/>
            <pc:sldMk cId="1252133269" sldId="263"/>
            <ac:spMk id="54" creationId="{A770BE16-865C-4FFC-BA0B-3B982B11C303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56" creationId="{63BB9DEB-ACF2-457F-9EC2-49C9F1E5E314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57" creationId="{316417DC-0B9B-4DE8-9357-7ED5226108BC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59" creationId="{6C29DA86-C183-418B-817A-F994789A3B2F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0" creationId="{B22A1479-0D0C-49E8-9625-6D9E4C07C8DA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2" creationId="{A2B619D6-A3EE-4CE0-9C44-EC9624F993B6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3" creationId="{5479D1A1-CAFC-43E2-9F72-D2BAC6D9F87B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5" creationId="{88EC8B37-EBB4-4D8A-AE12-A9A863EECEF0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6" creationId="{0913642B-5F00-4A0C-A7A5-3D3A5453093D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8" creationId="{4B9B21AF-7E37-4F5B-AEC2-2621270BF052}"/>
          </ac:spMkLst>
        </pc:spChg>
        <pc:spChg chg="mod">
          <ac:chgData name="David McGraw" userId="4bf252de2a8fa558" providerId="LiveId" clId="{753F8D47-EAF9-459E-AC4F-691629002A5E}" dt="2021-12-09T21:53:49.226" v="1792" actId="165"/>
          <ac:spMkLst>
            <pc:docMk/>
            <pc:sldMk cId="1252133269" sldId="263"/>
            <ac:spMk id="69" creationId="{3FACAF73-1360-4E84-88B0-83186D32C507}"/>
          </ac:spMkLst>
        </pc:spChg>
        <pc:spChg chg="mod topLvl">
          <ac:chgData name="David McGraw" userId="4bf252de2a8fa558" providerId="LiveId" clId="{753F8D47-EAF9-459E-AC4F-691629002A5E}" dt="2021-12-09T21:56:09.153" v="1891" actId="164"/>
          <ac:spMkLst>
            <pc:docMk/>
            <pc:sldMk cId="1252133269" sldId="263"/>
            <ac:spMk id="71" creationId="{EB3E37D2-4D03-4B67-8B9B-AE37B0EFE493}"/>
          </ac:spMkLst>
        </pc:spChg>
        <pc:spChg chg="mod topLvl">
          <ac:chgData name="David McGraw" userId="4bf252de2a8fa558" providerId="LiveId" clId="{753F8D47-EAF9-459E-AC4F-691629002A5E}" dt="2021-12-09T21:56:09.153" v="1891" actId="164"/>
          <ac:spMkLst>
            <pc:docMk/>
            <pc:sldMk cId="1252133269" sldId="263"/>
            <ac:spMk id="72" creationId="{6E44576D-5DFC-4A33-BE7F-2D75EAC63BD7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74" creationId="{6F638799-1F64-4C16-A996-3D412012D682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75" creationId="{C7747294-E994-40C4-8C4C-2F00F0E2C8C1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77" creationId="{A609E271-3E4F-419C-B152-F7F32A9CA63D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78" creationId="{148066E8-4FD0-4237-B383-5AC0C69F7CB5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0" creationId="{69DD4F96-1A2E-4308-8C87-47B657051834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1" creationId="{9899DFCF-7D9A-4FA2-A789-6BB2FD022C75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3" creationId="{C0DAAC5F-1BA7-4E7C-953C-0A3D1B17E53A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4" creationId="{07539FD2-EC35-46D0-A392-B342818E7AAB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6" creationId="{A7F515F7-F7AC-4D54-A4D4-B106484FB5A1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7" creationId="{7699E367-29F7-4A54-960D-22AFF024031D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89" creationId="{E3E8A778-9267-4E9C-85BD-A4E8F4E8C786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0" creationId="{51CB14F3-3F2F-4F2E-B758-FCEA8D937196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2" creationId="{4F7BA591-04FA-4FA8-9A93-BD022522B306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3" creationId="{9C46B24D-FC01-4159-A8BA-B11492B6BEA1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5" creationId="{D5EA457A-ECB3-4BB2-8879-B88CF486B440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6" creationId="{74A31782-CE50-4689-9D6D-8EB3DA40F5FE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8" creationId="{F90ED0E1-8176-400B-AB5D-967C4DA754A5}"/>
          </ac:spMkLst>
        </pc:spChg>
        <pc:spChg chg="mod">
          <ac:chgData name="David McGraw" userId="4bf252de2a8fa558" providerId="LiveId" clId="{753F8D47-EAF9-459E-AC4F-691629002A5E}" dt="2021-12-09T21:55:46.051" v="1882" actId="692"/>
          <ac:spMkLst>
            <pc:docMk/>
            <pc:sldMk cId="1252133269" sldId="263"/>
            <ac:spMk id="99" creationId="{5F95BBFA-8831-4018-BEC6-37FB053AF755}"/>
          </ac:spMkLst>
        </pc:spChg>
        <pc:spChg chg="mod">
          <ac:chgData name="David McGraw" userId="4bf252de2a8fa558" providerId="LiveId" clId="{753F8D47-EAF9-459E-AC4F-691629002A5E}" dt="2021-12-09T21:55:52.851" v="1890" actId="692"/>
          <ac:spMkLst>
            <pc:docMk/>
            <pc:sldMk cId="1252133269" sldId="263"/>
            <ac:spMk id="101" creationId="{AE80F20E-410B-4AB4-BDD4-A630A8023AA3}"/>
          </ac:spMkLst>
        </pc:spChg>
        <pc:spChg chg="mod">
          <ac:chgData name="David McGraw" userId="4bf252de2a8fa558" providerId="LiveId" clId="{753F8D47-EAF9-459E-AC4F-691629002A5E}" dt="2021-12-09T21:55:52.851" v="1890" actId="692"/>
          <ac:spMkLst>
            <pc:docMk/>
            <pc:sldMk cId="1252133269" sldId="263"/>
            <ac:spMk id="102" creationId="{E876001F-6496-4B35-84DE-14D9BB337EEB}"/>
          </ac:spMkLst>
        </pc:spChg>
        <pc:spChg chg="add 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03" creationId="{E2BD741E-DA79-4FCF-BA17-3D921CB58932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04" creationId="{35B87C5A-3BB7-4BF5-8C25-7DB4C2BDFDF4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05" creationId="{A4AB33E5-F2A5-42F4-9181-D35DC75543B6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06" creationId="{60729B5E-6020-43A9-A1D4-2B310C4CFC46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07" creationId="{5BF3A854-BE71-44B7-B81E-851207629F0D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08" creationId="{F3C7D3B0-4C94-471D-BB22-5D0713E5A2F5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09" creationId="{77463241-CD4C-4DFF-A45F-4119AD40163B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0" creationId="{58A8C1F9-6A35-4863-80D1-DCA90F031202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1" creationId="{B2EB2063-2577-4A2B-B77F-C6F0D5CDBDAA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2" creationId="{525DCE8F-D519-476E-B4C8-3E174BCBC1D9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3" creationId="{65A0E1E0-A919-46D9-BE24-3D666B1FD131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4" creationId="{EBE7BBA6-3F7B-439E-959F-CA2087025331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5" creationId="{105DC19D-A87F-495D-A416-16A6A2E9F9CC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6" creationId="{ABA0D615-D2C1-4F81-B5DD-8BBA53D90153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7" creationId="{1DC6140A-A70C-4A9D-B56A-FBD3D918B099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8" creationId="{83650ED7-9F5A-4BDB-9D0C-A6E3D53858D8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19" creationId="{230786A3-295B-4F2E-A000-1A324E649DC4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20" creationId="{EA5BC116-2CEC-41EE-B4B9-696971E02E06}"/>
          </ac:spMkLst>
        </pc:spChg>
        <pc:spChg chg="add del mod">
          <ac:chgData name="David McGraw" userId="4bf252de2a8fa558" providerId="LiveId" clId="{753F8D47-EAF9-459E-AC4F-691629002A5E}" dt="2021-12-09T21:58:15.547" v="1986" actId="478"/>
          <ac:spMkLst>
            <pc:docMk/>
            <pc:sldMk cId="1252133269" sldId="263"/>
            <ac:spMk id="121" creationId="{AF50AE15-5A01-4656-9223-19CAFD687C31}"/>
          </ac:spMkLst>
        </pc:spChg>
        <pc:spChg chg="add del mod">
          <ac:chgData name="David McGraw" userId="4bf252de2a8fa558" providerId="LiveId" clId="{753F8D47-EAF9-459E-AC4F-691629002A5E}" dt="2021-12-09T21:59:56.369" v="2245" actId="478"/>
          <ac:spMkLst>
            <pc:docMk/>
            <pc:sldMk cId="1252133269" sldId="263"/>
            <ac:spMk id="122" creationId="{07ABDEEA-D297-4374-8D64-C0A5C94B81D4}"/>
          </ac:spMkLst>
        </pc:spChg>
        <pc:spChg chg="add del mod">
          <ac:chgData name="David McGraw" userId="4bf252de2a8fa558" providerId="LiveId" clId="{753F8D47-EAF9-459E-AC4F-691629002A5E}" dt="2021-12-09T21:59:56.369" v="2245" actId="478"/>
          <ac:spMkLst>
            <pc:docMk/>
            <pc:sldMk cId="1252133269" sldId="263"/>
            <ac:spMk id="123" creationId="{F77825C0-6354-4288-901E-F6808218FA4E}"/>
          </ac:spMkLst>
        </pc:spChg>
        <pc:spChg chg="add del mod">
          <ac:chgData name="David McGraw" userId="4bf252de2a8fa558" providerId="LiveId" clId="{753F8D47-EAF9-459E-AC4F-691629002A5E}" dt="2021-12-09T21:59:51.823" v="2240"/>
          <ac:spMkLst>
            <pc:docMk/>
            <pc:sldMk cId="1252133269" sldId="263"/>
            <ac:spMk id="124" creationId="{07EBE76B-B149-46FB-9B0C-BCBD73E2F48A}"/>
          </ac:spMkLst>
        </pc:spChg>
        <pc:spChg chg="add del mod">
          <ac:chgData name="David McGraw" userId="4bf252de2a8fa558" providerId="LiveId" clId="{753F8D47-EAF9-459E-AC4F-691629002A5E}" dt="2021-12-09T21:59:51.823" v="2240"/>
          <ac:spMkLst>
            <pc:docMk/>
            <pc:sldMk cId="1252133269" sldId="263"/>
            <ac:spMk id="125" creationId="{CF12D27C-3A59-44DC-891F-B8963CB37AAC}"/>
          </ac:spMkLst>
        </pc:spChg>
        <pc:spChg chg="add del mod">
          <ac:chgData name="David McGraw" userId="4bf252de2a8fa558" providerId="LiveId" clId="{753F8D47-EAF9-459E-AC4F-691629002A5E}" dt="2021-12-09T21:59:51.823" v="2240"/>
          <ac:spMkLst>
            <pc:docMk/>
            <pc:sldMk cId="1252133269" sldId="263"/>
            <ac:spMk id="126" creationId="{285F3280-419A-482D-9415-0A0F96B91F8F}"/>
          </ac:spMkLst>
        </pc:spChg>
        <pc:spChg chg="add del mod">
          <ac:chgData name="David McGraw" userId="4bf252de2a8fa558" providerId="LiveId" clId="{753F8D47-EAF9-459E-AC4F-691629002A5E}" dt="2021-12-09T21:59:51.823" v="2240"/>
          <ac:spMkLst>
            <pc:docMk/>
            <pc:sldMk cId="1252133269" sldId="263"/>
            <ac:spMk id="127" creationId="{ECC5E156-2131-416D-9F86-FDE39C5D221B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28" creationId="{79B0F3B8-79BE-4086-A01C-E28764BD0FA4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29" creationId="{AD569035-CD0E-4DD3-9274-4B17FEBE0DDC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30" creationId="{706A0226-A337-47BB-A5A0-6CF0DEEBD8AC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31" creationId="{CAF12773-319C-4A43-8F38-0DE19D8F8DF0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32" creationId="{45D2E621-C62A-4543-ABAD-5678C037E554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33" creationId="{5B09BBDE-2DED-45A7-AFD2-FCC130BACD8A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34" creationId="{E2EBC566-A5B7-4566-856F-70D2651EC2FC}"/>
          </ac:spMkLst>
        </pc:spChg>
        <pc:spChg chg="add del mod">
          <ac:chgData name="David McGraw" userId="4bf252de2a8fa558" providerId="LiveId" clId="{753F8D47-EAF9-459E-AC4F-691629002A5E}" dt="2021-12-09T21:59:49.406" v="2235"/>
          <ac:spMkLst>
            <pc:docMk/>
            <pc:sldMk cId="1252133269" sldId="263"/>
            <ac:spMk id="135" creationId="{6E47F944-3AFE-411D-92EC-5449CABE8C9B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36" creationId="{95333DFB-B6EB-4A3E-81AB-6C84D29CAB9D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37" creationId="{AE857093-C1FC-4C58-ACEC-F62679644BE5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38" creationId="{C58CDA0E-AE61-46E3-9DDD-6995D85B049B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39" creationId="{8F3759D9-C03E-4851-981C-0CF8E1BF05ED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0" creationId="{E7738085-5DB9-4EB1-81CB-9091BE25EAC6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1" creationId="{317B7B92-7D75-45F0-AE6F-044DA2A16590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2" creationId="{A4BC37F8-1E7A-4725-B972-EEC05DECD584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3" creationId="{6478F0AE-C31E-46C6-86F5-7B079A82E7E6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4" creationId="{56C6637F-10FF-483A-92E5-5719B4E153B0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5" creationId="{B7D986C0-BBA8-49D5-9C78-922B63E3D12F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6" creationId="{D1E759F4-6078-415F-816C-67D136D20632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7" creationId="{756EC405-F4FE-44E8-91BB-88B3D61877C7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8" creationId="{4725232E-CD2B-45CF-847E-FCF0E281DFA0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49" creationId="{43221B99-2977-4156-8CC3-8A31B2ACCEDE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50" creationId="{F9B190EA-3EB1-4948-AB40-9913917B680F}"/>
          </ac:spMkLst>
        </pc:spChg>
        <pc:spChg chg="add del mod">
          <ac:chgData name="David McGraw" userId="4bf252de2a8fa558" providerId="LiveId" clId="{753F8D47-EAF9-459E-AC4F-691629002A5E}" dt="2021-12-09T21:59:47.826" v="2230"/>
          <ac:spMkLst>
            <pc:docMk/>
            <pc:sldMk cId="1252133269" sldId="263"/>
            <ac:spMk id="151" creationId="{4BE7CF9A-45AD-4085-B637-F53DA9B621C7}"/>
          </ac:spMkLst>
        </pc:spChg>
        <pc:spChg chg="mod">
          <ac:chgData name="David McGraw" userId="4bf252de2a8fa558" providerId="LiveId" clId="{753F8D47-EAF9-459E-AC4F-691629002A5E}" dt="2021-12-09T22:00:02.605" v="2247"/>
          <ac:spMkLst>
            <pc:docMk/>
            <pc:sldMk cId="1252133269" sldId="263"/>
            <ac:spMk id="153" creationId="{16BD2D6E-61C1-45AA-AEED-2DA26BB98184}"/>
          </ac:spMkLst>
        </pc:spChg>
        <pc:spChg chg="mod">
          <ac:chgData name="David McGraw" userId="4bf252de2a8fa558" providerId="LiveId" clId="{753F8D47-EAF9-459E-AC4F-691629002A5E}" dt="2021-12-09T22:00:02.605" v="2247"/>
          <ac:spMkLst>
            <pc:docMk/>
            <pc:sldMk cId="1252133269" sldId="263"/>
            <ac:spMk id="154" creationId="{A2D2CF53-FBC2-4BA5-BA69-F10BD8DD618F}"/>
          </ac:spMkLst>
        </pc:spChg>
        <pc:spChg chg="mod">
          <ac:chgData name="David McGraw" userId="4bf252de2a8fa558" providerId="LiveId" clId="{753F8D47-EAF9-459E-AC4F-691629002A5E}" dt="2021-12-09T22:00:12.074" v="2268"/>
          <ac:spMkLst>
            <pc:docMk/>
            <pc:sldMk cId="1252133269" sldId="263"/>
            <ac:spMk id="156" creationId="{F96CD448-7FC9-4EAF-8F3F-376A562D88A7}"/>
          </ac:spMkLst>
        </pc:spChg>
        <pc:spChg chg="mod">
          <ac:chgData name="David McGraw" userId="4bf252de2a8fa558" providerId="LiveId" clId="{753F8D47-EAF9-459E-AC4F-691629002A5E}" dt="2021-12-09T22:00:12.074" v="2268"/>
          <ac:spMkLst>
            <pc:docMk/>
            <pc:sldMk cId="1252133269" sldId="263"/>
            <ac:spMk id="157" creationId="{70725E91-B9D2-4806-AAF0-6E172D588006}"/>
          </ac:spMkLst>
        </pc:spChg>
        <pc:spChg chg="mod">
          <ac:chgData name="David McGraw" userId="4bf252de2a8fa558" providerId="LiveId" clId="{753F8D47-EAF9-459E-AC4F-691629002A5E}" dt="2021-12-09T22:00:12.074" v="2268"/>
          <ac:spMkLst>
            <pc:docMk/>
            <pc:sldMk cId="1252133269" sldId="263"/>
            <ac:spMk id="159" creationId="{C23EAE64-9481-4E3E-936A-68E1C33D87C2}"/>
          </ac:spMkLst>
        </pc:spChg>
        <pc:spChg chg="mod">
          <ac:chgData name="David McGraw" userId="4bf252de2a8fa558" providerId="LiveId" clId="{753F8D47-EAF9-459E-AC4F-691629002A5E}" dt="2021-12-09T22:00:12.074" v="2268"/>
          <ac:spMkLst>
            <pc:docMk/>
            <pc:sldMk cId="1252133269" sldId="263"/>
            <ac:spMk id="160" creationId="{5F915D6F-C102-414F-A7FB-CF0087BE3182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62" creationId="{0014082F-15D7-4977-9975-9211D164FC17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63" creationId="{67308B04-770A-434C-AB78-B481F2D7D4E7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65" creationId="{2324A607-6E31-400F-930B-C50D06BC358D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66" creationId="{311A113A-1889-479C-97C0-D97CF904BE6D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68" creationId="{C3B303B4-FD4E-456D-9967-4F6922B35972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69" creationId="{327E223F-1005-4B0A-8B63-A0BB686B46DA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71" creationId="{BEE91764-BB2F-42F5-ADAA-121BACDBFE75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72" creationId="{B6E4028D-4C73-4F2B-B89F-153DDB155E67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74" creationId="{E890ACF4-26AF-430C-8B35-EA3765D5ED8E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75" creationId="{F51DFB34-A036-421D-8412-26918CA88BE8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77" creationId="{55F5B50A-0031-4343-B8F9-FDD4512F0E9A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78" creationId="{34AF4E85-7221-43EC-B298-7C1F879D7D45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0" creationId="{C95F2E40-2446-4D05-A423-48C3C3F63A20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1" creationId="{30879F20-FF4E-478B-BEE6-AD6B0E0622CE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3" creationId="{8A70E7A2-C7E3-4AE4-98C6-2E324716B4EA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4" creationId="{A7D86859-7434-41A0-97C6-21934489BFC4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6" creationId="{A33EF1F9-C870-45EC-AD22-C5B0DE2B40DB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7" creationId="{1719FE65-964A-4C88-97F9-DA19745C34CC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89" creationId="{EA0E900E-3C8D-40D5-AB14-AAA8B53526D8}"/>
          </ac:spMkLst>
        </pc:spChg>
        <pc:spChg chg="mod">
          <ac:chgData name="David McGraw" userId="4bf252de2a8fa558" providerId="LiveId" clId="{753F8D47-EAF9-459E-AC4F-691629002A5E}" dt="2021-12-09T22:04:55.672" v="2512" actId="164"/>
          <ac:spMkLst>
            <pc:docMk/>
            <pc:sldMk cId="1252133269" sldId="263"/>
            <ac:spMk id="190" creationId="{2A7A49B3-9448-4194-ADF4-F5CCA8396056}"/>
          </ac:spMkLst>
        </pc:spChg>
        <pc:spChg chg="mod topLvl">
          <ac:chgData name="David McGraw" userId="4bf252de2a8fa558" providerId="LiveId" clId="{753F8D47-EAF9-459E-AC4F-691629002A5E}" dt="2021-12-09T22:10:54.782" v="2633" actId="14100"/>
          <ac:spMkLst>
            <pc:docMk/>
            <pc:sldMk cId="1252133269" sldId="263"/>
            <ac:spMk id="193" creationId="{83AD52FC-1399-4622-88FD-F00122C4EF55}"/>
          </ac:spMkLst>
        </pc:spChg>
        <pc:spChg chg="mod topLvl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194" creationId="{48A410B7-93FB-4F3E-81DB-3D9C643D4FCB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05" creationId="{FA70A1A7-F960-4E22-85A6-90CEBE5E4DAF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06" creationId="{E0C706F9-4019-40F3-AC12-153DC7C7C192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07" creationId="{6898069F-1250-4DB9-AACE-3076818CC912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08" creationId="{DC6D0A70-906E-441F-9642-C120A799BEDE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09" creationId="{CFD37702-FBAA-426A-86DA-E70D03A51CC8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0" creationId="{6B98A8CD-E984-4F90-99AA-2F310BFD8A34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1" creationId="{2E7C844C-47B1-46DD-B296-C130AA55119A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2" creationId="{F9658DAC-F43E-4EF1-B6CF-A491129A9F9C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3" creationId="{69334B69-6381-485F-ACB7-8434D13FB7DE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4" creationId="{4954A510-FEAA-45DB-B439-542D29870AD0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5" creationId="{BCD6F74B-C601-48EA-8C64-99DB855789A1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6" creationId="{16C77567-3C0A-42FD-87C2-19A011749E4A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7" creationId="{543EF439-6656-4827-9C89-AC8B849BA709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8" creationId="{E194D614-ABF6-4615-A65E-276CBEF23D92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19" creationId="{62AD333E-4677-48DD-B8FE-456903CA90E7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20" creationId="{15BB61FB-F61B-40AA-872E-C4E610880055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21" creationId="{B709A7C5-9FF3-48A3-80FF-5068CB70882E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22" creationId="{238285FA-07B0-470B-8223-33B8A21ABDC7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23" creationId="{9A775CB0-8FE4-43CE-9B02-822E62908F5E}"/>
          </ac:spMkLst>
        </pc:spChg>
        <pc:spChg chg="mod">
          <ac:chgData name="David McGraw" userId="4bf252de2a8fa558" providerId="LiveId" clId="{753F8D47-EAF9-459E-AC4F-691629002A5E}" dt="2021-12-09T22:10:42.197" v="2625" actId="165"/>
          <ac:spMkLst>
            <pc:docMk/>
            <pc:sldMk cId="1252133269" sldId="263"/>
            <ac:spMk id="224" creationId="{FDCA012F-E656-46C8-A813-76C680C03C6C}"/>
          </ac:spMkLst>
        </pc:spChg>
        <pc:grpChg chg="add del mod">
          <ac:chgData name="David McGraw" userId="4bf252de2a8fa558" providerId="LiveId" clId="{753F8D47-EAF9-459E-AC4F-691629002A5E}" dt="2021-12-09T21:51:19.624" v="1651" actId="478"/>
          <ac:grpSpMkLst>
            <pc:docMk/>
            <pc:sldMk cId="1252133269" sldId="263"/>
            <ac:grpSpMk id="2" creationId="{1C1E8FA2-CC0C-4A9B-97F8-84E1EA79D6BF}"/>
          </ac:grpSpMkLst>
        </pc:grpChg>
        <pc:grpChg chg="add del mod">
          <ac:chgData name="David McGraw" userId="4bf252de2a8fa558" providerId="LiveId" clId="{753F8D47-EAF9-459E-AC4F-691629002A5E}" dt="2021-12-09T21:53:49.226" v="1792" actId="165"/>
          <ac:grpSpMkLst>
            <pc:docMk/>
            <pc:sldMk cId="1252133269" sldId="263"/>
            <ac:grpSpMk id="3" creationId="{FD62F869-63C4-4907-A1C3-96B7BE156E1D}"/>
          </ac:grpSpMkLst>
        </pc:grpChg>
        <pc:grpChg chg="add mod">
          <ac:chgData name="David McGraw" userId="4bf252de2a8fa558" providerId="LiveId" clId="{753F8D47-EAF9-459E-AC4F-691629002A5E}" dt="2021-12-09T21:56:15.672" v="1927" actId="1035"/>
          <ac:grpSpMkLst>
            <pc:docMk/>
            <pc:sldMk cId="1252133269" sldId="263"/>
            <ac:grpSpMk id="4" creationId="{B5952C0A-4872-4207-9557-D205805E3A84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14" creationId="{586318EF-E326-4E5B-ABF5-D5E8D1A5EDDB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15" creationId="{B275F2DF-9524-41EF-8288-D825393C600E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18" creationId="{B5D08E79-A9A5-49E4-BC9E-8A03C3800D23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21" creationId="{822CAC87-AE2D-4167-9507-C2870AB5193C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24" creationId="{855A1194-2B6D-4336-9B8E-42012E08ED47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27" creationId="{11D4D46E-5AC0-41E5-A670-63B4586FE9A8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30" creationId="{E84DB838-13B2-4B8F-857C-32EFC55A80E4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33" creationId="{6A21EB44-4950-4B03-95CF-505010ABAAC6}"/>
          </ac:grpSpMkLst>
        </pc:grpChg>
        <pc:grpChg chg="add mod">
          <ac:chgData name="David McGraw" userId="4bf252de2a8fa558" providerId="LiveId" clId="{753F8D47-EAF9-459E-AC4F-691629002A5E}" dt="2021-12-09T22:03:19.404" v="2487" actId="164"/>
          <ac:grpSpMkLst>
            <pc:docMk/>
            <pc:sldMk cId="1252133269" sldId="263"/>
            <ac:grpSpMk id="34" creationId="{65D824F4-1B0A-489F-8B6A-5FAB5F3E7347}"/>
          </ac:grpSpMkLst>
        </pc:grpChg>
        <pc:grpChg chg="add mod">
          <ac:chgData name="David McGraw" userId="4bf252de2a8fa558" providerId="LiveId" clId="{753F8D47-EAF9-459E-AC4F-691629002A5E}" dt="2021-12-09T22:04:55.672" v="2512" actId="164"/>
          <ac:grpSpMkLst>
            <pc:docMk/>
            <pc:sldMk cId="1252133269" sldId="263"/>
            <ac:grpSpMk id="35" creationId="{23F1E09E-56C5-4912-94C1-4ECFA3DDA97B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36" creationId="{77F7E25B-4DD2-4CE0-8D7C-A08A5728B508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40" creationId="{0D35CC8B-9725-4AA5-981C-8383376CD67F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43" creationId="{6273F571-95DD-4EE9-98E6-670A5C6B94BE}"/>
          </ac:grpSpMkLst>
        </pc:grpChg>
        <pc:grpChg chg="del">
          <ac:chgData name="David McGraw" userId="4bf252de2a8fa558" providerId="LiveId" clId="{753F8D47-EAF9-459E-AC4F-691629002A5E}" dt="2021-12-09T21:45:35.138" v="1305" actId="478"/>
          <ac:grpSpMkLst>
            <pc:docMk/>
            <pc:sldMk cId="1252133269" sldId="263"/>
            <ac:grpSpMk id="46" creationId="{D00F3933-0925-431E-AADB-C1F5EC9F35B5}"/>
          </ac:grpSpMkLst>
        </pc:grpChg>
        <pc:grpChg chg="add del mod">
          <ac:chgData name="David McGraw" userId="4bf252de2a8fa558" providerId="LiveId" clId="{753F8D47-EAF9-459E-AC4F-691629002A5E}" dt="2021-12-09T21:46:26.338" v="1429" actId="165"/>
          <ac:grpSpMkLst>
            <pc:docMk/>
            <pc:sldMk cId="1252133269" sldId="263"/>
            <ac:grpSpMk id="49" creationId="{AE52FCE0-A84B-4268-AFBA-91F239DBA06E}"/>
          </ac:grpSpMkLst>
        </pc:grpChg>
        <pc:grpChg chg="add del mod">
          <ac:chgData name="David McGraw" userId="4bf252de2a8fa558" providerId="LiveId" clId="{753F8D47-EAF9-459E-AC4F-691629002A5E}" dt="2021-12-09T21:47:18.041" v="1450" actId="478"/>
          <ac:grpSpMkLst>
            <pc:docMk/>
            <pc:sldMk cId="1252133269" sldId="263"/>
            <ac:grpSpMk id="52" creationId="{55405D83-5AA7-42E6-B31F-AAEBA8F1F3E2}"/>
          </ac:grpSpMkLst>
        </pc:grpChg>
        <pc:grpChg chg="add del mod topLvl">
          <ac:chgData name="David McGraw" userId="4bf252de2a8fa558" providerId="LiveId" clId="{753F8D47-EAF9-459E-AC4F-691629002A5E}" dt="2021-12-09T21:53:59.224" v="1794" actId="478"/>
          <ac:grpSpMkLst>
            <pc:docMk/>
            <pc:sldMk cId="1252133269" sldId="263"/>
            <ac:grpSpMk id="55" creationId="{7E80E072-8D82-43FB-94BE-1752AEA873E6}"/>
          </ac:grpSpMkLst>
        </pc:grpChg>
        <pc:grpChg chg="add del mod topLvl">
          <ac:chgData name="David McGraw" userId="4bf252de2a8fa558" providerId="LiveId" clId="{753F8D47-EAF9-459E-AC4F-691629002A5E}" dt="2021-12-09T21:54:01.399" v="1795" actId="478"/>
          <ac:grpSpMkLst>
            <pc:docMk/>
            <pc:sldMk cId="1252133269" sldId="263"/>
            <ac:grpSpMk id="58" creationId="{529BC423-04A9-43AA-9AC0-B0F5D9C512B5}"/>
          </ac:grpSpMkLst>
        </pc:grpChg>
        <pc:grpChg chg="add del mod topLvl">
          <ac:chgData name="David McGraw" userId="4bf252de2a8fa558" providerId="LiveId" clId="{753F8D47-EAF9-459E-AC4F-691629002A5E}" dt="2021-12-09T21:53:54.647" v="1793" actId="478"/>
          <ac:grpSpMkLst>
            <pc:docMk/>
            <pc:sldMk cId="1252133269" sldId="263"/>
            <ac:grpSpMk id="61" creationId="{46002F39-40D5-4CD7-AC7B-5769021D7762}"/>
          </ac:grpSpMkLst>
        </pc:grpChg>
        <pc:grpChg chg="add del mod topLvl">
          <ac:chgData name="David McGraw" userId="4bf252de2a8fa558" providerId="LiveId" clId="{753F8D47-EAF9-459E-AC4F-691629002A5E}" dt="2021-12-09T21:54:03.736" v="1796" actId="478"/>
          <ac:grpSpMkLst>
            <pc:docMk/>
            <pc:sldMk cId="1252133269" sldId="263"/>
            <ac:grpSpMk id="64" creationId="{C4F32634-A2AD-4CEC-A5F5-F46230A76702}"/>
          </ac:grpSpMkLst>
        </pc:grpChg>
        <pc:grpChg chg="add del mod topLvl">
          <ac:chgData name="David McGraw" userId="4bf252de2a8fa558" providerId="LiveId" clId="{753F8D47-EAF9-459E-AC4F-691629002A5E}" dt="2021-12-09T21:54:05.464" v="1797" actId="478"/>
          <ac:grpSpMkLst>
            <pc:docMk/>
            <pc:sldMk cId="1252133269" sldId="263"/>
            <ac:grpSpMk id="67" creationId="{D02E9D71-CE8C-4C37-A197-0BCBD846EFAB}"/>
          </ac:grpSpMkLst>
        </pc:grpChg>
        <pc:grpChg chg="add del mod topLvl">
          <ac:chgData name="David McGraw" userId="4bf252de2a8fa558" providerId="LiveId" clId="{753F8D47-EAF9-459E-AC4F-691629002A5E}" dt="2021-12-09T21:54:17.793" v="1798" actId="165"/>
          <ac:grpSpMkLst>
            <pc:docMk/>
            <pc:sldMk cId="1252133269" sldId="263"/>
            <ac:grpSpMk id="70" creationId="{1AEF5934-1C81-4B53-BA4A-E587B85A2332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73" creationId="{68303AF1-1CE6-4C9E-B759-2D97C3589C9D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76" creationId="{50B73091-7C7D-4B58-B82B-B84497E8AC32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79" creationId="{FBA25915-0B03-4AFA-9E81-0A231A463031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82" creationId="{2C4420E8-77CA-400D-8998-9A273B75DD00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85" creationId="{71DE0592-96E6-463E-9A3D-7FF05068192E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88" creationId="{0D290255-EFA5-40ED-8583-B21990A958DC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91" creationId="{B8D5ACF4-D09C-45FB-8890-07277B98E9AD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94" creationId="{AD923CAC-9C71-44DC-811C-169C1D08AE69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97" creationId="{08A998D6-864E-4DDA-AB2D-228D1298D2AE}"/>
          </ac:grpSpMkLst>
        </pc:grpChg>
        <pc:grpChg chg="add mod topLvl">
          <ac:chgData name="David McGraw" userId="4bf252de2a8fa558" providerId="LiveId" clId="{753F8D47-EAF9-459E-AC4F-691629002A5E}" dt="2021-12-09T21:56:09.153" v="1891" actId="164"/>
          <ac:grpSpMkLst>
            <pc:docMk/>
            <pc:sldMk cId="1252133269" sldId="263"/>
            <ac:grpSpMk id="100" creationId="{2BA9F5B6-3CB3-4677-B2DA-484232A9DB8A}"/>
          </ac:grpSpMkLst>
        </pc:grpChg>
        <pc:grpChg chg="add del mod">
          <ac:chgData name="David McGraw" userId="4bf252de2a8fa558" providerId="LiveId" clId="{753F8D47-EAF9-459E-AC4F-691629002A5E}" dt="2021-12-09T22:00:27.865" v="2304"/>
          <ac:grpSpMkLst>
            <pc:docMk/>
            <pc:sldMk cId="1252133269" sldId="263"/>
            <ac:grpSpMk id="152" creationId="{6C3CA471-CBEF-405C-BD2C-B7FE8A516267}"/>
          </ac:grpSpMkLst>
        </pc:grpChg>
        <pc:grpChg chg="add del mod">
          <ac:chgData name="David McGraw" userId="4bf252de2a8fa558" providerId="LiveId" clId="{753F8D47-EAF9-459E-AC4F-691629002A5E}" dt="2021-12-09T22:00:26.505" v="2301"/>
          <ac:grpSpMkLst>
            <pc:docMk/>
            <pc:sldMk cId="1252133269" sldId="263"/>
            <ac:grpSpMk id="155" creationId="{5704CE37-E183-49F4-9EC4-D00F32FBFE91}"/>
          </ac:grpSpMkLst>
        </pc:grpChg>
        <pc:grpChg chg="add del mod">
          <ac:chgData name="David McGraw" userId="4bf252de2a8fa558" providerId="LiveId" clId="{753F8D47-EAF9-459E-AC4F-691629002A5E}" dt="2021-12-09T22:00:26.505" v="2301"/>
          <ac:grpSpMkLst>
            <pc:docMk/>
            <pc:sldMk cId="1252133269" sldId="263"/>
            <ac:grpSpMk id="158" creationId="{B0BC3573-DCC1-4A71-A8B1-E4744C85C7D6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61" creationId="{6EE24AE2-8DB7-461C-8436-2265A875B75C}"/>
          </ac:grpSpMkLst>
        </pc:grpChg>
        <pc:grpChg chg="add mod or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64" creationId="{0AB17815-C55D-4CFB-8337-ADE6CB00E2E6}"/>
          </ac:grpSpMkLst>
        </pc:grpChg>
        <pc:grpChg chg="add mod or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67" creationId="{129AE4A9-AAAE-40A2-AB84-4E162F254507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70" creationId="{8BB4EB2A-FC32-44B5-B5D8-063D9DFA2BA0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73" creationId="{1DCDCD49-1710-4B75-A71E-0B88AF36A5BA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76" creationId="{FE5BE15A-4B5C-4385-B085-6986B826F9C0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79" creationId="{0B5C0776-9134-4FD0-9B0F-1CEA5D77D473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82" creationId="{F4192658-0890-413A-B90B-82C8E86A67FB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85" creationId="{C4252FEB-F0D5-40B8-8BA9-894A568E63E1}"/>
          </ac:grpSpMkLst>
        </pc:grpChg>
        <pc:grpChg chg="add mod">
          <ac:chgData name="David McGraw" userId="4bf252de2a8fa558" providerId="LiveId" clId="{753F8D47-EAF9-459E-AC4F-691629002A5E}" dt="2021-12-09T22:05:22.324" v="2515" actId="164"/>
          <ac:grpSpMkLst>
            <pc:docMk/>
            <pc:sldMk cId="1252133269" sldId="263"/>
            <ac:grpSpMk id="188" creationId="{62D16E0E-BEA3-4FC7-8A9D-88318327B8CD}"/>
          </ac:grpSpMkLst>
        </pc:grpChg>
        <pc:grpChg chg="add mod">
          <ac:chgData name="David McGraw" userId="4bf252de2a8fa558" providerId="LiveId" clId="{753F8D47-EAF9-459E-AC4F-691629002A5E}" dt="2021-12-09T22:09:57.887" v="2517" actId="1076"/>
          <ac:grpSpMkLst>
            <pc:docMk/>
            <pc:sldMk cId="1252133269" sldId="263"/>
            <ac:grpSpMk id="191" creationId="{773D737D-7607-4F5A-B709-ECDF5A97A74D}"/>
          </ac:grpSpMkLst>
        </pc:grpChg>
        <pc:grpChg chg="add del mod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192" creationId="{AC89470F-0F17-41E3-B53F-ECB3AB419BCD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195" creationId="{0D2D0B04-869C-4296-916F-4E2D3AE61E1D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196" creationId="{A78948DE-733C-4F86-9044-17498C320746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197" creationId="{B8715940-6526-48EF-986E-B58D97834A70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198" creationId="{F2AE2B9B-3A78-463A-85C5-C15D8B272F42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199" creationId="{88300FF5-0820-4831-841E-FD33597D45B0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200" creationId="{6EFABB2B-93CA-4184-B8E3-712B866D41ED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201" creationId="{D1AA82F4-C063-4633-B196-F40876CE8B12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202" creationId="{1DC783A2-3C55-41C4-951C-C01AE751F250}"/>
          </ac:grpSpMkLst>
        </pc:grpChg>
        <pc:grpChg chg="mod topLvl">
          <ac:chgData name="David McGraw" userId="4bf252de2a8fa558" providerId="LiveId" clId="{753F8D47-EAF9-459E-AC4F-691629002A5E}" dt="2021-12-09T22:11:11.201" v="2635" actId="14100"/>
          <ac:grpSpMkLst>
            <pc:docMk/>
            <pc:sldMk cId="1252133269" sldId="263"/>
            <ac:grpSpMk id="203" creationId="{6A74FB29-FA14-4586-8F1B-D93AF8B39F06}"/>
          </ac:grpSpMkLst>
        </pc:grpChg>
        <pc:grpChg chg="mod topLvl">
          <ac:chgData name="David McGraw" userId="4bf252de2a8fa558" providerId="LiveId" clId="{753F8D47-EAF9-459E-AC4F-691629002A5E}" dt="2021-12-09T22:10:42.197" v="2625" actId="165"/>
          <ac:grpSpMkLst>
            <pc:docMk/>
            <pc:sldMk cId="1252133269" sldId="263"/>
            <ac:grpSpMk id="204" creationId="{9CFCC4DC-66F8-4F58-BCBE-2DAC72152209}"/>
          </ac:grpSpMkLst>
        </pc:grpChg>
        <pc:picChg chg="mod">
          <ac:chgData name="David McGraw" userId="4bf252de2a8fa558" providerId="LiveId" clId="{753F8D47-EAF9-459E-AC4F-691629002A5E}" dt="2021-12-09T21:58:28.443" v="2011" actId="1076"/>
          <ac:picMkLst>
            <pc:docMk/>
            <pc:sldMk cId="1252133269" sldId="263"/>
            <ac:picMk id="5" creationId="{466BAE1A-07CF-4E81-B78E-2D2920A237B7}"/>
          </ac:picMkLst>
        </pc:picChg>
      </pc:sldChg>
      <pc:sldChg chg="addSp delSp modSp add mod">
        <pc:chgData name="David McGraw" userId="4bf252de2a8fa558" providerId="LiveId" clId="{753F8D47-EAF9-459E-AC4F-691629002A5E}" dt="2021-12-10T04:53:02.738" v="5151" actId="20577"/>
        <pc:sldMkLst>
          <pc:docMk/>
          <pc:sldMk cId="1340862779" sldId="264"/>
        </pc:sldMkLst>
        <pc:spChg chg="add del mod">
          <ac:chgData name="David McGraw" userId="4bf252de2a8fa558" providerId="LiveId" clId="{753F8D47-EAF9-459E-AC4F-691629002A5E}" dt="2021-12-09T22:31:50.321" v="2756" actId="478"/>
          <ac:spMkLst>
            <pc:docMk/>
            <pc:sldMk cId="1340862779" sldId="264"/>
            <ac:spMk id="2" creationId="{4665170B-E0A9-48C7-95E9-F4711F70481C}"/>
          </ac:spMkLst>
        </pc:spChg>
        <pc:spChg chg="add del">
          <ac:chgData name="David McGraw" userId="4bf252de2a8fa558" providerId="LiveId" clId="{753F8D47-EAF9-459E-AC4F-691629002A5E}" dt="2021-12-09T22:32:01.440" v="2758" actId="478"/>
          <ac:spMkLst>
            <pc:docMk/>
            <pc:sldMk cId="1340862779" sldId="264"/>
            <ac:spMk id="3" creationId="{F283ABB1-1A13-4EBE-9900-AC9F5BBEA209}"/>
          </ac:spMkLst>
        </pc:spChg>
        <pc:spChg chg="add del">
          <ac:chgData name="David McGraw" userId="4bf252de2a8fa558" providerId="LiveId" clId="{753F8D47-EAF9-459E-AC4F-691629002A5E}" dt="2021-12-09T22:32:54.319" v="2760" actId="478"/>
          <ac:spMkLst>
            <pc:docMk/>
            <pc:sldMk cId="1340862779" sldId="264"/>
            <ac:spMk id="7" creationId="{F8663B33-6758-4517-8A63-96AF6AAB9122}"/>
          </ac:spMkLst>
        </pc:spChg>
        <pc:spChg chg="del">
          <ac:chgData name="David McGraw" userId="4bf252de2a8fa558" providerId="LiveId" clId="{753F8D47-EAF9-459E-AC4F-691629002A5E}" dt="2021-12-09T22:58:29.864" v="3606" actId="478"/>
          <ac:spMkLst>
            <pc:docMk/>
            <pc:sldMk cId="1340862779" sldId="264"/>
            <ac:spMk id="8" creationId="{94D94F87-25D5-40C8-85F8-EB6B4B8C0FD4}"/>
          </ac:spMkLst>
        </pc:spChg>
        <pc:spChg chg="del">
          <ac:chgData name="David McGraw" userId="4bf252de2a8fa558" providerId="LiveId" clId="{753F8D47-EAF9-459E-AC4F-691629002A5E}" dt="2021-12-09T22:58:37.136" v="3608" actId="478"/>
          <ac:spMkLst>
            <pc:docMk/>
            <pc:sldMk cId="1340862779" sldId="264"/>
            <ac:spMk id="12" creationId="{5119EF21-0CE6-4D9F-BCF2-26A80C8283DB}"/>
          </ac:spMkLst>
        </pc:spChg>
        <pc:spChg chg="add mod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13" creationId="{D33231A8-4B7C-45D4-8807-9F37480BBD85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71" creationId="{EB3E37D2-4D03-4B67-8B9B-AE37B0EFE493}"/>
          </ac:spMkLst>
        </pc:spChg>
        <pc:spChg chg="del mod topLvl">
          <ac:chgData name="David McGraw" userId="4bf252de2a8fa558" providerId="LiveId" clId="{753F8D47-EAF9-459E-AC4F-691629002A5E}" dt="2021-12-09T22:30:22.105" v="2745" actId="478"/>
          <ac:spMkLst>
            <pc:docMk/>
            <pc:sldMk cId="1340862779" sldId="264"/>
            <ac:spMk id="72" creationId="{6E44576D-5DFC-4A33-BE7F-2D75EAC63BD7}"/>
          </ac:spMkLst>
        </pc:spChg>
        <pc:spChg chg="add del 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74" creationId="{6F638799-1F64-4C16-A996-3D412012D682}"/>
          </ac:spMkLst>
        </pc:spChg>
        <pc:spChg chg="add del mod topLvl">
          <ac:chgData name="David McGraw" userId="4bf252de2a8fa558" providerId="LiveId" clId="{753F8D47-EAF9-459E-AC4F-691629002A5E}" dt="2021-12-09T22:30:44.945" v="2751" actId="478"/>
          <ac:spMkLst>
            <pc:docMk/>
            <pc:sldMk cId="1340862779" sldId="264"/>
            <ac:spMk id="75" creationId="{C7747294-E994-40C4-8C4C-2F00F0E2C8C1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77" creationId="{A609E271-3E4F-419C-B152-F7F32A9CA63D}"/>
          </ac:spMkLst>
        </pc:spChg>
        <pc:spChg chg="del mod topLvl">
          <ac:chgData name="David McGraw" userId="4bf252de2a8fa558" providerId="LiveId" clId="{753F8D47-EAF9-459E-AC4F-691629002A5E}" dt="2021-12-09T22:33:50.255" v="2766" actId="478"/>
          <ac:spMkLst>
            <pc:docMk/>
            <pc:sldMk cId="1340862779" sldId="264"/>
            <ac:spMk id="78" creationId="{148066E8-4FD0-4237-B383-5AC0C69F7CB5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80" creationId="{69DD4F96-1A2E-4308-8C87-47B657051834}"/>
          </ac:spMkLst>
        </pc:spChg>
        <pc:spChg chg="del mod topLvl">
          <ac:chgData name="David McGraw" userId="4bf252de2a8fa558" providerId="LiveId" clId="{753F8D47-EAF9-459E-AC4F-691629002A5E}" dt="2021-12-09T22:33:40.809" v="2764" actId="478"/>
          <ac:spMkLst>
            <pc:docMk/>
            <pc:sldMk cId="1340862779" sldId="264"/>
            <ac:spMk id="81" creationId="{9899DFCF-7D9A-4FA2-A789-6BB2FD022C75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83" creationId="{C0DAAC5F-1BA7-4E7C-953C-0A3D1B17E53A}"/>
          </ac:spMkLst>
        </pc:spChg>
        <pc:spChg chg="del mod topLvl">
          <ac:chgData name="David McGraw" userId="4bf252de2a8fa558" providerId="LiveId" clId="{753F8D47-EAF9-459E-AC4F-691629002A5E}" dt="2021-12-09T22:33:53.664" v="2767" actId="478"/>
          <ac:spMkLst>
            <pc:docMk/>
            <pc:sldMk cId="1340862779" sldId="264"/>
            <ac:spMk id="84" creationId="{07539FD2-EC35-46D0-A392-B342818E7AAB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86" creationId="{A7F515F7-F7AC-4D54-A4D4-B106484FB5A1}"/>
          </ac:spMkLst>
        </pc:spChg>
        <pc:spChg chg="del mod topLvl">
          <ac:chgData name="David McGraw" userId="4bf252de2a8fa558" providerId="LiveId" clId="{753F8D47-EAF9-459E-AC4F-691629002A5E}" dt="2021-12-09T22:33:58.015" v="2771" actId="478"/>
          <ac:spMkLst>
            <pc:docMk/>
            <pc:sldMk cId="1340862779" sldId="264"/>
            <ac:spMk id="87" creationId="{7699E367-29F7-4A54-960D-22AFF024031D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89" creationId="{E3E8A778-9267-4E9C-85BD-A4E8F4E8C786}"/>
          </ac:spMkLst>
        </pc:spChg>
        <pc:spChg chg="del mod topLvl">
          <ac:chgData name="David McGraw" userId="4bf252de2a8fa558" providerId="LiveId" clId="{753F8D47-EAF9-459E-AC4F-691629002A5E}" dt="2021-12-09T22:34:01.800" v="2773" actId="478"/>
          <ac:spMkLst>
            <pc:docMk/>
            <pc:sldMk cId="1340862779" sldId="264"/>
            <ac:spMk id="90" creationId="{51CB14F3-3F2F-4F2E-B758-FCEA8D937196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92" creationId="{4F7BA591-04FA-4FA8-9A93-BD022522B306}"/>
          </ac:spMkLst>
        </pc:spChg>
        <pc:spChg chg="del mod topLvl">
          <ac:chgData name="David McGraw" userId="4bf252de2a8fa558" providerId="LiveId" clId="{753F8D47-EAF9-459E-AC4F-691629002A5E}" dt="2021-12-09T22:34:07.415" v="2775" actId="478"/>
          <ac:spMkLst>
            <pc:docMk/>
            <pc:sldMk cId="1340862779" sldId="264"/>
            <ac:spMk id="93" creationId="{9C46B24D-FC01-4159-A8BA-B11492B6BEA1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95" creationId="{D5EA457A-ECB3-4BB2-8879-B88CF486B440}"/>
          </ac:spMkLst>
        </pc:spChg>
        <pc:spChg chg="del mod topLvl">
          <ac:chgData name="David McGraw" userId="4bf252de2a8fa558" providerId="LiveId" clId="{753F8D47-EAF9-459E-AC4F-691629002A5E}" dt="2021-12-09T22:34:10.943" v="2778" actId="478"/>
          <ac:spMkLst>
            <pc:docMk/>
            <pc:sldMk cId="1340862779" sldId="264"/>
            <ac:spMk id="96" creationId="{74A31782-CE50-4689-9D6D-8EB3DA40F5FE}"/>
          </ac:spMkLst>
        </pc:spChg>
        <pc:spChg chg="mod topLvl">
          <ac:chgData name="David McGraw" userId="4bf252de2a8fa558" providerId="LiveId" clId="{753F8D47-EAF9-459E-AC4F-691629002A5E}" dt="2021-12-10T04:38:48.733" v="5114" actId="692"/>
          <ac:spMkLst>
            <pc:docMk/>
            <pc:sldMk cId="1340862779" sldId="264"/>
            <ac:spMk id="98" creationId="{F90ED0E1-8176-400B-AB5D-967C4DA754A5}"/>
          </ac:spMkLst>
        </pc:spChg>
        <pc:spChg chg="del mod topLvl">
          <ac:chgData name="David McGraw" userId="4bf252de2a8fa558" providerId="LiveId" clId="{753F8D47-EAF9-459E-AC4F-691629002A5E}" dt="2021-12-09T22:34:17.448" v="2779" actId="478"/>
          <ac:spMkLst>
            <pc:docMk/>
            <pc:sldMk cId="1340862779" sldId="264"/>
            <ac:spMk id="99" creationId="{5F95BBFA-8831-4018-BEC6-37FB053AF755}"/>
          </ac:spMkLst>
        </pc:spChg>
        <pc:spChg chg="del mod topLvl">
          <ac:chgData name="David McGraw" userId="4bf252de2a8fa558" providerId="LiveId" clId="{753F8D47-EAF9-459E-AC4F-691629002A5E}" dt="2021-12-09T22:34:41.680" v="2782" actId="478"/>
          <ac:spMkLst>
            <pc:docMk/>
            <pc:sldMk cId="1340862779" sldId="264"/>
            <ac:spMk id="101" creationId="{AE80F20E-410B-4AB4-BDD4-A630A8023AA3}"/>
          </ac:spMkLst>
        </pc:spChg>
        <pc:spChg chg="del mod topLvl">
          <ac:chgData name="David McGraw" userId="4bf252de2a8fa558" providerId="LiveId" clId="{753F8D47-EAF9-459E-AC4F-691629002A5E}" dt="2021-12-09T22:29:48.393" v="2641" actId="478"/>
          <ac:spMkLst>
            <pc:docMk/>
            <pc:sldMk cId="1340862779" sldId="264"/>
            <ac:spMk id="102" creationId="{E876001F-6496-4B35-84DE-14D9BB337EEB}"/>
          </ac:spMkLst>
        </pc:spChg>
        <pc:spChg chg="add del mod">
          <ac:chgData name="David McGraw" userId="4bf252de2a8fa558" providerId="LiveId" clId="{753F8D47-EAF9-459E-AC4F-691629002A5E}" dt="2021-12-09T22:30:15.110" v="2744" actId="478"/>
          <ac:spMkLst>
            <pc:docMk/>
            <pc:sldMk cId="1340862779" sldId="264"/>
            <ac:spMk id="107" creationId="{6FE315EA-09C2-4529-8FE0-019AD3ECCA39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1" creationId="{87659593-E741-4EC4-A4F2-E1EE325A7AB2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2" creationId="{64F8A3B6-BF10-47EE-ACCB-7BDE408324DF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3" creationId="{03C47ABF-09FB-4890-B1D9-F3BE1FCBA025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4" creationId="{2880E553-D8CF-4333-A487-370CBC5BCDDC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5" creationId="{DE2CE10A-1D6E-41A0-8E89-85216BD85F16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6" creationId="{E109156C-6FA6-41E9-8030-B48F3BEFA566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7" creationId="{F8D86BF1-D449-4A2F-A767-DC1728D4493A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18" creationId="{49C5ACAB-70E2-4021-974E-EC4AE68263A1}"/>
          </ac:spMkLst>
        </pc:spChg>
        <pc:spChg chg="add mod">
          <ac:chgData name="David McGraw" userId="4bf252de2a8fa558" providerId="LiveId" clId="{753F8D47-EAF9-459E-AC4F-691629002A5E}" dt="2021-12-10T04:38:55.226" v="5115" actId="692"/>
          <ac:spMkLst>
            <pc:docMk/>
            <pc:sldMk cId="1340862779" sldId="264"/>
            <ac:spMk id="119" creationId="{64CC16EC-41D4-45CE-A503-BCB9725D7FC1}"/>
          </ac:spMkLst>
        </pc:spChg>
        <pc:spChg chg="add mod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23" creationId="{C6D77875-B336-4316-A276-80D7B3DC5243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128" creationId="{54D39819-8382-4AF7-8E4E-3EF22EA18BDE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129" creationId="{84130284-D391-4E5C-A50B-ACB385725A6E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130" creationId="{C63643DA-EA7A-42CA-A947-E4C3D10CB1E2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340862779" sldId="264"/>
            <ac:spMk id="131" creationId="{D731E335-02D7-447C-A622-240BAB222544}"/>
          </ac:spMkLst>
        </pc:spChg>
        <pc:spChg chg="mod">
          <ac:chgData name="David McGraw" userId="4bf252de2a8fa558" providerId="LiveId" clId="{753F8D47-EAF9-459E-AC4F-691629002A5E}" dt="2021-12-10T04:24:09.431" v="4698"/>
          <ac:spMkLst>
            <pc:docMk/>
            <pc:sldMk cId="1340862779" sldId="264"/>
            <ac:spMk id="134" creationId="{B38A19D2-C5D0-4F96-91EA-FD646AFBB4AE}"/>
          </ac:spMkLst>
        </pc:spChg>
        <pc:spChg chg="mod">
          <ac:chgData name="David McGraw" userId="4bf252de2a8fa558" providerId="LiveId" clId="{753F8D47-EAF9-459E-AC4F-691629002A5E}" dt="2021-12-10T04:24:09.431" v="4698"/>
          <ac:spMkLst>
            <pc:docMk/>
            <pc:sldMk cId="1340862779" sldId="264"/>
            <ac:spMk id="136" creationId="{9A8A992F-6EEC-49A9-85FD-9E781F78C047}"/>
          </ac:spMkLst>
        </pc:spChg>
        <pc:spChg chg="mod">
          <ac:chgData name="David McGraw" userId="4bf252de2a8fa558" providerId="LiveId" clId="{753F8D47-EAF9-459E-AC4F-691629002A5E}" dt="2021-12-10T04:53:02.738" v="5151" actId="20577"/>
          <ac:spMkLst>
            <pc:docMk/>
            <pc:sldMk cId="1340862779" sldId="264"/>
            <ac:spMk id="138" creationId="{AF2608C6-5BB8-4E56-BB3B-A6CE47C62FE5}"/>
          </ac:spMkLst>
        </pc:spChg>
        <pc:spChg chg="mod topLvl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41" creationId="{77DA93FB-F45A-4F8B-9B42-2E6AE3D89CCF}"/>
          </ac:spMkLst>
        </pc:spChg>
        <pc:spChg chg="mod topLvl">
          <ac:chgData name="David McGraw" userId="4bf252de2a8fa558" providerId="LiveId" clId="{753F8D47-EAF9-459E-AC4F-691629002A5E}" dt="2021-12-10T04:27:01.978" v="4955" actId="1037"/>
          <ac:spMkLst>
            <pc:docMk/>
            <pc:sldMk cId="1340862779" sldId="264"/>
            <ac:spMk id="142" creationId="{BD75BD19-7CC0-4628-8153-20241DD2F94E}"/>
          </ac:spMkLst>
        </pc:spChg>
        <pc:spChg chg="del">
          <ac:chgData name="David McGraw" userId="4bf252de2a8fa558" providerId="LiveId" clId="{753F8D47-EAF9-459E-AC4F-691629002A5E}" dt="2021-12-09T22:34:35.688" v="2780" actId="478"/>
          <ac:spMkLst>
            <pc:docMk/>
            <pc:sldMk cId="1340862779" sldId="264"/>
            <ac:spMk id="193" creationId="{83AD52FC-1399-4622-88FD-F00122C4EF55}"/>
          </ac:spMkLst>
        </pc:spChg>
        <pc:spChg chg="del">
          <ac:chgData name="David McGraw" userId="4bf252de2a8fa558" providerId="LiveId" clId="{753F8D47-EAF9-459E-AC4F-691629002A5E}" dt="2021-12-09T22:34:35.688" v="2780" actId="478"/>
          <ac:spMkLst>
            <pc:docMk/>
            <pc:sldMk cId="1340862779" sldId="264"/>
            <ac:spMk id="194" creationId="{48A410B7-93FB-4F3E-81DB-3D9C643D4FCB}"/>
          </ac:spMkLst>
        </pc:spChg>
        <pc:grpChg chg="del">
          <ac:chgData name="David McGraw" userId="4bf252de2a8fa558" providerId="LiveId" clId="{753F8D47-EAF9-459E-AC4F-691629002A5E}" dt="2021-12-09T22:29:29.526" v="2637" actId="165"/>
          <ac:grpSpMkLst>
            <pc:docMk/>
            <pc:sldMk cId="1340862779" sldId="264"/>
            <ac:grpSpMk id="4" creationId="{B5952C0A-4872-4207-9557-D205805E3A84}"/>
          </ac:grpSpMkLst>
        </pc:grpChg>
        <pc:grpChg chg="del">
          <ac:chgData name="David McGraw" userId="4bf252de2a8fa558" providerId="LiveId" clId="{753F8D47-EAF9-459E-AC4F-691629002A5E}" dt="2021-12-09T22:58:34.823" v="3607" actId="478"/>
          <ac:grpSpMkLst>
            <pc:docMk/>
            <pc:sldMk cId="1340862779" sldId="264"/>
            <ac:grpSpMk id="9" creationId="{72F65D85-E289-4ACF-A625-C44331B93C00}"/>
          </ac:grpSpMkLst>
        </pc:grpChg>
        <pc:grpChg chg="add del mod topLvl">
          <ac:chgData name="David McGraw" userId="4bf252de2a8fa558" providerId="LiveId" clId="{753F8D47-EAF9-459E-AC4F-691629002A5E}" dt="2021-12-09T22:30:37.568" v="2748" actId="165"/>
          <ac:grpSpMkLst>
            <pc:docMk/>
            <pc:sldMk cId="1340862779" sldId="264"/>
            <ac:grpSpMk id="73" creationId="{68303AF1-1CE6-4C9E-B759-2D97C3589C9D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76" creationId="{50B73091-7C7D-4B58-B82B-B84497E8AC32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79" creationId="{FBA25915-0B03-4AFA-9E81-0A231A463031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82" creationId="{2C4420E8-77CA-400D-8998-9A273B75DD00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85" creationId="{71DE0592-96E6-463E-9A3D-7FF05068192E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88" creationId="{0D290255-EFA5-40ED-8583-B21990A958DC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91" creationId="{B8D5ACF4-D09C-45FB-8890-07277B98E9AD}"/>
          </ac:grpSpMkLst>
        </pc:grpChg>
        <pc:grpChg chg="del mod topLvl">
          <ac:chgData name="David McGraw" userId="4bf252de2a8fa558" providerId="LiveId" clId="{753F8D47-EAF9-459E-AC4F-691629002A5E}" dt="2021-12-09T22:33:32.872" v="2761" actId="165"/>
          <ac:grpSpMkLst>
            <pc:docMk/>
            <pc:sldMk cId="1340862779" sldId="264"/>
            <ac:grpSpMk id="94" creationId="{AD923CAC-9C71-44DC-811C-169C1D08AE69}"/>
          </ac:grpSpMkLst>
        </pc:grpChg>
        <pc:grpChg chg="del mod topLvl">
          <ac:chgData name="David McGraw" userId="4bf252de2a8fa558" providerId="LiveId" clId="{753F8D47-EAF9-459E-AC4F-691629002A5E}" dt="2021-12-09T22:34:17.448" v="2779" actId="478"/>
          <ac:grpSpMkLst>
            <pc:docMk/>
            <pc:sldMk cId="1340862779" sldId="264"/>
            <ac:grpSpMk id="97" creationId="{08A998D6-864E-4DDA-AB2D-228D1298D2AE}"/>
          </ac:grpSpMkLst>
        </pc:grpChg>
        <pc:grpChg chg="del mod topLvl">
          <ac:chgData name="David McGraw" userId="4bf252de2a8fa558" providerId="LiveId" clId="{753F8D47-EAF9-459E-AC4F-691629002A5E}" dt="2021-12-09T22:29:42.866" v="2639" actId="165"/>
          <ac:grpSpMkLst>
            <pc:docMk/>
            <pc:sldMk cId="1340862779" sldId="264"/>
            <ac:grpSpMk id="100" creationId="{2BA9F5B6-3CB3-4677-B2DA-484232A9DB8A}"/>
          </ac:grpSpMkLst>
        </pc:grpChg>
        <pc:grpChg chg="add mod">
          <ac:chgData name="David McGraw" userId="4bf252de2a8fa558" providerId="LiveId" clId="{753F8D47-EAF9-459E-AC4F-691629002A5E}" dt="2021-12-09T23:41:54.907" v="3928"/>
          <ac:grpSpMkLst>
            <pc:docMk/>
            <pc:sldMk cId="1340862779" sldId="264"/>
            <ac:grpSpMk id="125" creationId="{682EE997-FDA4-493A-8F16-FE1D04F1454D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1340862779" sldId="264"/>
            <ac:grpSpMk id="126" creationId="{474220A6-6B05-48C9-A02C-A6C920F24394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1340862779" sldId="264"/>
            <ac:grpSpMk id="127" creationId="{A3E1F296-6A96-4C8A-9446-D72D1C2D9743}"/>
          </ac:grpSpMkLst>
        </pc:grpChg>
        <pc:grpChg chg="add mod">
          <ac:chgData name="David McGraw" userId="4bf252de2a8fa558" providerId="LiveId" clId="{753F8D47-EAF9-459E-AC4F-691629002A5E}" dt="2021-12-10T04:24:09.431" v="4698"/>
          <ac:grpSpMkLst>
            <pc:docMk/>
            <pc:sldMk cId="1340862779" sldId="264"/>
            <ac:grpSpMk id="132" creationId="{036C8645-46E7-4277-93B1-A432412E06A9}"/>
          </ac:grpSpMkLst>
        </pc:grpChg>
        <pc:grpChg chg="add del mod">
          <ac:chgData name="David McGraw" userId="4bf252de2a8fa558" providerId="LiveId" clId="{753F8D47-EAF9-459E-AC4F-691629002A5E}" dt="2021-12-10T04:25:58.825" v="4833" actId="165"/>
          <ac:grpSpMkLst>
            <pc:docMk/>
            <pc:sldMk cId="1340862779" sldId="264"/>
            <ac:grpSpMk id="139" creationId="{483DCDD8-D164-4854-A5C5-CEBC5249754D}"/>
          </ac:grpSpMkLst>
        </pc:grpChg>
        <pc:grpChg chg="del">
          <ac:chgData name="David McGraw" userId="4bf252de2a8fa558" providerId="LiveId" clId="{753F8D47-EAF9-459E-AC4F-691629002A5E}" dt="2021-12-09T22:38:12.098" v="3077" actId="478"/>
          <ac:grpSpMkLst>
            <pc:docMk/>
            <pc:sldMk cId="1340862779" sldId="264"/>
            <ac:grpSpMk id="191" creationId="{773D737D-7607-4F5A-B709-ECDF5A97A74D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195" creationId="{0D2D0B04-869C-4296-916F-4E2D3AE61E1D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196" creationId="{A78948DE-733C-4F86-9044-17498C320746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197" creationId="{B8715940-6526-48EF-986E-B58D97834A70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198" creationId="{F2AE2B9B-3A78-463A-85C5-C15D8B272F42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199" creationId="{88300FF5-0820-4831-841E-FD33597D45B0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200" creationId="{6EFABB2B-93CA-4184-B8E3-712B866D41ED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201" creationId="{D1AA82F4-C063-4633-B196-F40876CE8B12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202" creationId="{1DC783A2-3C55-41C4-951C-C01AE751F250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203" creationId="{6A74FB29-FA14-4586-8F1B-D93AF8B39F06}"/>
          </ac:grpSpMkLst>
        </pc:grpChg>
        <pc:grpChg chg="del">
          <ac:chgData name="David McGraw" userId="4bf252de2a8fa558" providerId="LiveId" clId="{753F8D47-EAF9-459E-AC4F-691629002A5E}" dt="2021-12-09T22:34:35.688" v="2780" actId="478"/>
          <ac:grpSpMkLst>
            <pc:docMk/>
            <pc:sldMk cId="1340862779" sldId="264"/>
            <ac:grpSpMk id="204" creationId="{9CFCC4DC-66F8-4F58-BCBE-2DAC72152209}"/>
          </ac:grpSpMkLst>
        </pc:grpChg>
        <pc:picChg chg="del">
          <ac:chgData name="David McGraw" userId="4bf252de2a8fa558" providerId="LiveId" clId="{753F8D47-EAF9-459E-AC4F-691629002A5E}" dt="2021-12-09T22:58:29.864" v="3606" actId="478"/>
          <ac:picMkLst>
            <pc:docMk/>
            <pc:sldMk cId="1340862779" sldId="264"/>
            <ac:picMk id="5" creationId="{466BAE1A-07CF-4E81-B78E-2D2920A237B7}"/>
          </ac:picMkLst>
        </pc:picChg>
        <pc:picChg chg="add mod">
          <ac:chgData name="David McGraw" userId="4bf252de2a8fa558" providerId="LiveId" clId="{753F8D47-EAF9-459E-AC4F-691629002A5E}" dt="2021-12-09T23:41:54.907" v="3928"/>
          <ac:picMkLst>
            <pc:docMk/>
            <pc:sldMk cId="1340862779" sldId="264"/>
            <ac:picMk id="124" creationId="{E665B63F-1130-443A-9A25-8EFC22EDB10C}"/>
          </ac:picMkLst>
        </pc:picChg>
        <pc:cxnChg chg="add del mod">
          <ac:chgData name="David McGraw" userId="4bf252de2a8fa558" providerId="LiveId" clId="{753F8D47-EAF9-459E-AC4F-691629002A5E}" dt="2021-12-09T22:37:04.520" v="2909" actId="478"/>
          <ac:cxnSpMkLst>
            <pc:docMk/>
            <pc:sldMk cId="1340862779" sldId="264"/>
            <ac:cxnSpMk id="15" creationId="{639F9707-81A5-4DF2-BAE0-2351DFAEB4D6}"/>
          </ac:cxnSpMkLst>
        </pc:cxnChg>
        <pc:cxnChg chg="mod">
          <ac:chgData name="David McGraw" userId="4bf252de2a8fa558" providerId="LiveId" clId="{753F8D47-EAF9-459E-AC4F-691629002A5E}" dt="2021-12-10T04:24:09.431" v="4698"/>
          <ac:cxnSpMkLst>
            <pc:docMk/>
            <pc:sldMk cId="1340862779" sldId="264"/>
            <ac:cxnSpMk id="133" creationId="{A927666A-A583-4F93-9434-416314015836}"/>
          </ac:cxnSpMkLst>
        </pc:cxnChg>
        <pc:cxnChg chg="mod">
          <ac:chgData name="David McGraw" userId="4bf252de2a8fa558" providerId="LiveId" clId="{753F8D47-EAF9-459E-AC4F-691629002A5E}" dt="2021-12-10T04:24:09.431" v="4698"/>
          <ac:cxnSpMkLst>
            <pc:docMk/>
            <pc:sldMk cId="1340862779" sldId="264"/>
            <ac:cxnSpMk id="135" creationId="{6F4CEEBB-0619-4030-AD43-AB1686F47F02}"/>
          </ac:cxnSpMkLst>
        </pc:cxnChg>
        <pc:cxnChg chg="mod">
          <ac:chgData name="David McGraw" userId="4bf252de2a8fa558" providerId="LiveId" clId="{753F8D47-EAF9-459E-AC4F-691629002A5E}" dt="2021-12-10T04:24:09.431" v="4698"/>
          <ac:cxnSpMkLst>
            <pc:docMk/>
            <pc:sldMk cId="1340862779" sldId="264"/>
            <ac:cxnSpMk id="137" creationId="{A4E329B8-1CD2-48FD-9DEF-2B337F6D6834}"/>
          </ac:cxnSpMkLst>
        </pc:cxnChg>
        <pc:cxnChg chg="mod topLvl">
          <ac:chgData name="David McGraw" userId="4bf252de2a8fa558" providerId="LiveId" clId="{753F8D47-EAF9-459E-AC4F-691629002A5E}" dt="2021-12-10T04:27:01.978" v="4955" actId="1037"/>
          <ac:cxnSpMkLst>
            <pc:docMk/>
            <pc:sldMk cId="1340862779" sldId="264"/>
            <ac:cxnSpMk id="140" creationId="{1C2792BA-FCAA-4B97-AB5D-0A6E5C80DA66}"/>
          </ac:cxnSpMkLst>
        </pc:cxnChg>
        <pc:cxnChg chg="add mod">
          <ac:chgData name="David McGraw" userId="4bf252de2a8fa558" providerId="LiveId" clId="{753F8D47-EAF9-459E-AC4F-691629002A5E}" dt="2021-12-10T04:27:01.978" v="4955" actId="1037"/>
          <ac:cxnSpMkLst>
            <pc:docMk/>
            <pc:sldMk cId="1340862779" sldId="264"/>
            <ac:cxnSpMk id="143" creationId="{02399513-4B8C-43A4-855E-DE45A44AC3F7}"/>
          </ac:cxnSpMkLst>
        </pc:cxnChg>
      </pc:sldChg>
      <pc:sldChg chg="addSp delSp modSp add mod">
        <pc:chgData name="David McGraw" userId="4bf252de2a8fa558" providerId="LiveId" clId="{753F8D47-EAF9-459E-AC4F-691629002A5E}" dt="2021-12-10T04:53:10.770" v="5161" actId="20577"/>
        <pc:sldMkLst>
          <pc:docMk/>
          <pc:sldMk cId="365675089" sldId="265"/>
        </pc:sldMkLst>
        <pc:spChg chg="del mod">
          <ac:chgData name="David McGraw" userId="4bf252de2a8fa558" providerId="LiveId" clId="{753F8D47-EAF9-459E-AC4F-691629002A5E}" dt="2021-12-09T22:57:48.751" v="3520" actId="478"/>
          <ac:spMkLst>
            <pc:docMk/>
            <pc:sldMk cId="365675089" sldId="265"/>
            <ac:spMk id="8" creationId="{94D94F87-25D5-40C8-85F8-EB6B4B8C0FD4}"/>
          </ac:spMkLst>
        </pc:spChg>
        <pc:spChg chg="mod">
          <ac:chgData name="David McGraw" userId="4bf252de2a8fa558" providerId="LiveId" clId="{753F8D47-EAF9-459E-AC4F-691629002A5E}" dt="2021-12-09T22:39:10.746" v="3108" actId="20577"/>
          <ac:spMkLst>
            <pc:docMk/>
            <pc:sldMk cId="365675089" sldId="265"/>
            <ac:spMk id="11" creationId="{EA715B88-B160-450B-B2C5-ED15C18B4307}"/>
          </ac:spMkLst>
        </pc:spChg>
        <pc:spChg chg="del mod">
          <ac:chgData name="David McGraw" userId="4bf252de2a8fa558" providerId="LiveId" clId="{753F8D47-EAF9-459E-AC4F-691629002A5E}" dt="2021-12-09T22:57:50.672" v="3521" actId="478"/>
          <ac:spMkLst>
            <pc:docMk/>
            <pc:sldMk cId="365675089" sldId="265"/>
            <ac:spMk id="12" creationId="{5119EF21-0CE6-4D9F-BCF2-26A80C8283DB}"/>
          </ac:spMkLst>
        </pc:spChg>
        <pc:spChg chg="mod">
          <ac:chgData name="David McGraw" userId="4bf252de2a8fa558" providerId="LiveId" clId="{753F8D47-EAF9-459E-AC4F-691629002A5E}" dt="2021-12-10T04:49:38.256" v="5129" actId="1038"/>
          <ac:spMkLst>
            <pc:docMk/>
            <pc:sldMk cId="365675089" sldId="265"/>
            <ac:spMk id="13" creationId="{D33231A8-4B7C-45D4-8807-9F37480BBD85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33" creationId="{C018C5C9-573C-42B0-A81D-3B0579247CAB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34" creationId="{4AB3E7F0-DC33-4EB0-BB6B-A427C9D1419C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35" creationId="{CF70D3E5-F7B3-4888-A2F0-8225184587E0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36" creationId="{C103A71E-3672-4637-97ED-8142F9F05A8C}"/>
          </ac:spMkLst>
        </pc:spChg>
        <pc:spChg chg="mod">
          <ac:chgData name="David McGraw" userId="4bf252de2a8fa558" providerId="LiveId" clId="{753F8D47-EAF9-459E-AC4F-691629002A5E}" dt="2021-12-10T04:24:05.266" v="4697"/>
          <ac:spMkLst>
            <pc:docMk/>
            <pc:sldMk cId="365675089" sldId="265"/>
            <ac:spMk id="39" creationId="{69C905CA-78AF-4946-9CBF-0010434499BA}"/>
          </ac:spMkLst>
        </pc:spChg>
        <pc:spChg chg="mod">
          <ac:chgData name="David McGraw" userId="4bf252de2a8fa558" providerId="LiveId" clId="{753F8D47-EAF9-459E-AC4F-691629002A5E}" dt="2021-12-10T04:24:05.266" v="4697"/>
          <ac:spMkLst>
            <pc:docMk/>
            <pc:sldMk cId="365675089" sldId="265"/>
            <ac:spMk id="41" creationId="{08DC6D48-CE17-47C1-A839-F99A8A46243B}"/>
          </ac:spMkLst>
        </pc:spChg>
        <pc:spChg chg="mod">
          <ac:chgData name="David McGraw" userId="4bf252de2a8fa558" providerId="LiveId" clId="{753F8D47-EAF9-459E-AC4F-691629002A5E}" dt="2021-12-10T04:53:10.770" v="5161" actId="20577"/>
          <ac:spMkLst>
            <pc:docMk/>
            <pc:sldMk cId="365675089" sldId="265"/>
            <ac:spMk id="43" creationId="{E62CBCA8-F858-4778-9F1F-277847DC7BC6}"/>
          </ac:spMkLst>
        </pc:spChg>
        <pc:spChg chg="mod topLvl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46" creationId="{BE6D8B63-F7C7-415E-908E-BAA45683B0D2}"/>
          </ac:spMkLst>
        </pc:spChg>
        <pc:spChg chg="mod topLvl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47" creationId="{5A88E94D-701C-47EF-B650-FBA810D69DF0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71" creationId="{EB3E37D2-4D03-4B67-8B9B-AE37B0EFE493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74" creationId="{6F638799-1F64-4C16-A996-3D412012D682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77" creationId="{A609E271-3E4F-419C-B152-F7F32A9CA63D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80" creationId="{69DD4F96-1A2E-4308-8C87-47B657051834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83" creationId="{C0DAAC5F-1BA7-4E7C-953C-0A3D1B17E53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86" creationId="{A7F515F7-F7AC-4D54-A4D4-B106484FB5A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89" creationId="{E3E8A778-9267-4E9C-85BD-A4E8F4E8C786}"/>
          </ac:spMkLst>
        </pc:spChg>
        <pc:spChg chg="mod">
          <ac:chgData name="David McGraw" userId="4bf252de2a8fa558" providerId="LiveId" clId="{753F8D47-EAF9-459E-AC4F-691629002A5E}" dt="2021-12-10T04:38:29.450" v="5112" actId="692"/>
          <ac:spMkLst>
            <pc:docMk/>
            <pc:sldMk cId="365675089" sldId="265"/>
            <ac:spMk id="92" creationId="{4F7BA591-04FA-4FA8-9A93-BD022522B306}"/>
          </ac:spMkLst>
        </pc:spChg>
        <pc:spChg chg="mod">
          <ac:chgData name="David McGraw" userId="4bf252de2a8fa558" providerId="LiveId" clId="{753F8D47-EAF9-459E-AC4F-691629002A5E}" dt="2021-12-10T04:38:37.244" v="5113" actId="692"/>
          <ac:spMkLst>
            <pc:docMk/>
            <pc:sldMk cId="365675089" sldId="265"/>
            <ac:spMk id="95" creationId="{D5EA457A-ECB3-4BB2-8879-B88CF486B440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365675089" sldId="265"/>
            <ac:spMk id="98" creationId="{F90ED0E1-8176-400B-AB5D-967C4DA754A5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1" creationId="{87659593-E741-4EC4-A4F2-E1EE325A7AB2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2" creationId="{64F8A3B6-BF10-47EE-ACCB-7BDE408324DF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3" creationId="{03C47ABF-09FB-4890-B1D9-F3BE1FCBA025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4" creationId="{2880E553-D8CF-4333-A487-370CBC5BCDDC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5" creationId="{DE2CE10A-1D6E-41A0-8E89-85216BD85F16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6" creationId="{E109156C-6FA6-41E9-8030-B48F3BEFA566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7" creationId="{F8D86BF1-D449-4A2F-A767-DC1728D4493A}"/>
          </ac:spMkLst>
        </pc:spChg>
        <pc:spChg chg="mod">
          <ac:chgData name="David McGraw" userId="4bf252de2a8fa558" providerId="LiveId" clId="{753F8D47-EAF9-459E-AC4F-691629002A5E}" dt="2021-12-10T04:38:19.669" v="5104" actId="692"/>
          <ac:spMkLst>
            <pc:docMk/>
            <pc:sldMk cId="365675089" sldId="265"/>
            <ac:spMk id="118" creationId="{49C5ACAB-70E2-4021-974E-EC4AE68263A1}"/>
          </ac:spMkLst>
        </pc:spChg>
        <pc:spChg chg="mod">
          <ac:chgData name="David McGraw" userId="4bf252de2a8fa558" providerId="LiveId" clId="{753F8D47-EAF9-459E-AC4F-691629002A5E}" dt="2021-12-10T04:26:48.102" v="4930" actId="1037"/>
          <ac:spMkLst>
            <pc:docMk/>
            <pc:sldMk cId="365675089" sldId="265"/>
            <ac:spMk id="119" creationId="{64CC16EC-41D4-45CE-A503-BCB9725D7FC1}"/>
          </ac:spMkLst>
        </pc:spChg>
        <pc:spChg chg="mod">
          <ac:chgData name="David McGraw" userId="4bf252de2a8fa558" providerId="LiveId" clId="{753F8D47-EAF9-459E-AC4F-691629002A5E}" dt="2021-12-10T04:49:27.179" v="5119" actId="1038"/>
          <ac:spMkLst>
            <pc:docMk/>
            <pc:sldMk cId="365675089" sldId="265"/>
            <ac:spMk id="123" creationId="{C6D77875-B336-4316-A276-80D7B3DC5243}"/>
          </ac:spMkLst>
        </pc:spChg>
        <pc:grpChg chg="del mod">
          <ac:chgData name="David McGraw" userId="4bf252de2a8fa558" providerId="LiveId" clId="{753F8D47-EAF9-459E-AC4F-691629002A5E}" dt="2021-12-09T22:57:47.297" v="3519" actId="478"/>
          <ac:grpSpMkLst>
            <pc:docMk/>
            <pc:sldMk cId="365675089" sldId="265"/>
            <ac:grpSpMk id="9" creationId="{72F65D85-E289-4ACF-A625-C44331B93C00}"/>
          </ac:grpSpMkLst>
        </pc:grpChg>
        <pc:grpChg chg="add mod">
          <ac:chgData name="David McGraw" userId="4bf252de2a8fa558" providerId="LiveId" clId="{753F8D47-EAF9-459E-AC4F-691629002A5E}" dt="2021-12-09T23:41:54.907" v="3928"/>
          <ac:grpSpMkLst>
            <pc:docMk/>
            <pc:sldMk cId="365675089" sldId="265"/>
            <ac:grpSpMk id="30" creationId="{B0A858F1-5DAD-46C9-9DAB-BDEB196F8B13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365675089" sldId="265"/>
            <ac:grpSpMk id="31" creationId="{CBC62FE5-E498-422F-A6C4-77308600F429}"/>
          </ac:grpSpMkLst>
        </pc:grpChg>
        <pc:grpChg chg="mod">
          <ac:chgData name="David McGraw" userId="4bf252de2a8fa558" providerId="LiveId" clId="{753F8D47-EAF9-459E-AC4F-691629002A5E}" dt="2021-12-09T23:41:54.907" v="3928"/>
          <ac:grpSpMkLst>
            <pc:docMk/>
            <pc:sldMk cId="365675089" sldId="265"/>
            <ac:grpSpMk id="32" creationId="{67D387B7-855F-4A2E-AF4D-A0FE37CEC62D}"/>
          </ac:grpSpMkLst>
        </pc:grpChg>
        <pc:grpChg chg="add mod">
          <ac:chgData name="David McGraw" userId="4bf252de2a8fa558" providerId="LiveId" clId="{753F8D47-EAF9-459E-AC4F-691629002A5E}" dt="2021-12-10T04:24:05.266" v="4697"/>
          <ac:grpSpMkLst>
            <pc:docMk/>
            <pc:sldMk cId="365675089" sldId="265"/>
            <ac:grpSpMk id="37" creationId="{4B079ACE-3DAF-46C0-90C6-355C0D401297}"/>
          </ac:grpSpMkLst>
        </pc:grpChg>
        <pc:grpChg chg="add del mod">
          <ac:chgData name="David McGraw" userId="4bf252de2a8fa558" providerId="LiveId" clId="{753F8D47-EAF9-459E-AC4F-691629002A5E}" dt="2021-12-10T04:24:19.905" v="4699" actId="165"/>
          <ac:grpSpMkLst>
            <pc:docMk/>
            <pc:sldMk cId="365675089" sldId="265"/>
            <ac:grpSpMk id="44" creationId="{1AC95879-2A3A-4B38-BE61-8D67D231C938}"/>
          </ac:grpSpMkLst>
        </pc:grpChg>
        <pc:picChg chg="del">
          <ac:chgData name="David McGraw" userId="4bf252de2a8fa558" providerId="LiveId" clId="{753F8D47-EAF9-459E-AC4F-691629002A5E}" dt="2021-12-09T22:57:45.961" v="3518" actId="478"/>
          <ac:picMkLst>
            <pc:docMk/>
            <pc:sldMk cId="365675089" sldId="265"/>
            <ac:picMk id="5" creationId="{466BAE1A-07CF-4E81-B78E-2D2920A237B7}"/>
          </ac:picMkLst>
        </pc:picChg>
        <pc:picChg chg="add mod">
          <ac:chgData name="David McGraw" userId="4bf252de2a8fa558" providerId="LiveId" clId="{753F8D47-EAF9-459E-AC4F-691629002A5E}" dt="2021-12-09T23:41:54.907" v="3928"/>
          <ac:picMkLst>
            <pc:docMk/>
            <pc:sldMk cId="365675089" sldId="265"/>
            <ac:picMk id="29" creationId="{C8CD679A-CFB7-4BB0-A7A0-ED7F6A3C4DBE}"/>
          </ac:picMkLst>
        </pc:picChg>
        <pc:cxnChg chg="mod">
          <ac:chgData name="David McGraw" userId="4bf252de2a8fa558" providerId="LiveId" clId="{753F8D47-EAF9-459E-AC4F-691629002A5E}" dt="2021-12-10T04:24:05.266" v="4697"/>
          <ac:cxnSpMkLst>
            <pc:docMk/>
            <pc:sldMk cId="365675089" sldId="265"/>
            <ac:cxnSpMk id="38" creationId="{7ECEA2F2-69AC-4ACB-9A8F-65B2867C1676}"/>
          </ac:cxnSpMkLst>
        </pc:cxnChg>
        <pc:cxnChg chg="mod">
          <ac:chgData name="David McGraw" userId="4bf252de2a8fa558" providerId="LiveId" clId="{753F8D47-EAF9-459E-AC4F-691629002A5E}" dt="2021-12-10T04:24:05.266" v="4697"/>
          <ac:cxnSpMkLst>
            <pc:docMk/>
            <pc:sldMk cId="365675089" sldId="265"/>
            <ac:cxnSpMk id="40" creationId="{96F7E7B9-2438-4F14-88A8-06045B623AAA}"/>
          </ac:cxnSpMkLst>
        </pc:cxnChg>
        <pc:cxnChg chg="mod">
          <ac:chgData name="David McGraw" userId="4bf252de2a8fa558" providerId="LiveId" clId="{753F8D47-EAF9-459E-AC4F-691629002A5E}" dt="2021-12-10T04:24:05.266" v="4697"/>
          <ac:cxnSpMkLst>
            <pc:docMk/>
            <pc:sldMk cId="365675089" sldId="265"/>
            <ac:cxnSpMk id="42" creationId="{61FDAC64-A462-4A3F-B05D-4ED2F17BC4AD}"/>
          </ac:cxnSpMkLst>
        </pc:cxnChg>
        <pc:cxnChg chg="mod topLvl">
          <ac:chgData name="David McGraw" userId="4bf252de2a8fa558" providerId="LiveId" clId="{753F8D47-EAF9-459E-AC4F-691629002A5E}" dt="2021-12-10T04:26:48.102" v="4930" actId="1037"/>
          <ac:cxnSpMkLst>
            <pc:docMk/>
            <pc:sldMk cId="365675089" sldId="265"/>
            <ac:cxnSpMk id="45" creationId="{8E74EDFA-931F-4F24-86F7-5226307D1113}"/>
          </ac:cxnSpMkLst>
        </pc:cxnChg>
        <pc:cxnChg chg="add mod">
          <ac:chgData name="David McGraw" userId="4bf252de2a8fa558" providerId="LiveId" clId="{753F8D47-EAF9-459E-AC4F-691629002A5E}" dt="2021-12-10T04:26:48.102" v="4930" actId="1037"/>
          <ac:cxnSpMkLst>
            <pc:docMk/>
            <pc:sldMk cId="365675089" sldId="265"/>
            <ac:cxnSpMk id="48" creationId="{A6C6B4F2-FC71-41D5-980D-528B286C33AE}"/>
          </ac:cxnSpMkLst>
        </pc:cxnChg>
      </pc:sldChg>
      <pc:sldChg chg="modSp add del mod">
        <pc:chgData name="David McGraw" userId="4bf252de2a8fa558" providerId="LiveId" clId="{753F8D47-EAF9-459E-AC4F-691629002A5E}" dt="2021-12-09T22:57:34.804" v="3517" actId="47"/>
        <pc:sldMkLst>
          <pc:docMk/>
          <pc:sldMk cId="1983839925" sldId="266"/>
        </pc:sldMkLst>
        <pc:spChg chg="mod">
          <ac:chgData name="David McGraw" userId="4bf252de2a8fa558" providerId="LiveId" clId="{753F8D47-EAF9-459E-AC4F-691629002A5E}" dt="2021-12-09T22:41:49.225" v="3288" actId="1036"/>
          <ac:spMkLst>
            <pc:docMk/>
            <pc:sldMk cId="1983839925" sldId="266"/>
            <ac:spMk id="8" creationId="{94D94F87-25D5-40C8-85F8-EB6B4B8C0FD4}"/>
          </ac:spMkLst>
        </pc:spChg>
        <pc:spChg chg="mod">
          <ac:chgData name="David McGraw" userId="4bf252de2a8fa558" providerId="LiveId" clId="{753F8D47-EAF9-459E-AC4F-691629002A5E}" dt="2021-12-09T22:42:11.319" v="3332" actId="14100"/>
          <ac:spMkLst>
            <pc:docMk/>
            <pc:sldMk cId="1983839925" sldId="266"/>
            <ac:spMk id="11" creationId="{EA715B88-B160-450B-B2C5-ED15C18B4307}"/>
          </ac:spMkLst>
        </pc:spChg>
        <pc:spChg chg="mod">
          <ac:chgData name="David McGraw" userId="4bf252de2a8fa558" providerId="LiveId" clId="{753F8D47-EAF9-459E-AC4F-691629002A5E}" dt="2021-12-09T22:42:16.111" v="3336" actId="14100"/>
          <ac:spMkLst>
            <pc:docMk/>
            <pc:sldMk cId="1983839925" sldId="266"/>
            <ac:spMk id="12" creationId="{5119EF21-0CE6-4D9F-BCF2-26A80C8283DB}"/>
          </ac:spMkLst>
        </pc:spChg>
        <pc:spChg chg="mod">
          <ac:chgData name="David McGraw" userId="4bf252de2a8fa558" providerId="LiveId" clId="{753F8D47-EAF9-459E-AC4F-691629002A5E}" dt="2021-12-09T22:42:50.578" v="3338" actId="20577"/>
          <ac:spMkLst>
            <pc:docMk/>
            <pc:sldMk cId="1983839925" sldId="266"/>
            <ac:spMk id="13" creationId="{D33231A8-4B7C-45D4-8807-9F37480BBD85}"/>
          </ac:spMkLst>
        </pc:spChg>
        <pc:spChg chg="mod">
          <ac:chgData name="David McGraw" userId="4bf252de2a8fa558" providerId="LiveId" clId="{753F8D47-EAF9-459E-AC4F-691629002A5E}" dt="2021-12-09T22:43:53.323" v="3349" actId="692"/>
          <ac:spMkLst>
            <pc:docMk/>
            <pc:sldMk cId="1983839925" sldId="266"/>
            <ac:spMk id="71" creationId="{EB3E37D2-4D03-4B67-8B9B-AE37B0EFE493}"/>
          </ac:spMkLst>
        </pc:spChg>
        <pc:spChg chg="mod">
          <ac:chgData name="David McGraw" userId="4bf252de2a8fa558" providerId="LiveId" clId="{753F8D47-EAF9-459E-AC4F-691629002A5E}" dt="2021-12-09T22:43:43.824" v="3348" actId="692"/>
          <ac:spMkLst>
            <pc:docMk/>
            <pc:sldMk cId="1983839925" sldId="266"/>
            <ac:spMk id="95" creationId="{D5EA457A-ECB3-4BB2-8879-B88CF486B440}"/>
          </ac:spMkLst>
        </pc:spChg>
        <pc:spChg chg="mod">
          <ac:chgData name="David McGraw" userId="4bf252de2a8fa558" providerId="LiveId" clId="{753F8D47-EAF9-459E-AC4F-691629002A5E}" dt="2021-12-09T22:43:32.122" v="3346" actId="692"/>
          <ac:spMkLst>
            <pc:docMk/>
            <pc:sldMk cId="1983839925" sldId="266"/>
            <ac:spMk id="111" creationId="{87659593-E741-4EC4-A4F2-E1EE325A7AB2}"/>
          </ac:spMkLst>
        </pc:spChg>
        <pc:spChg chg="mod">
          <ac:chgData name="David McGraw" userId="4bf252de2a8fa558" providerId="LiveId" clId="{753F8D47-EAF9-459E-AC4F-691629002A5E}" dt="2021-12-09T22:42:06.337" v="3331" actId="1038"/>
          <ac:spMkLst>
            <pc:docMk/>
            <pc:sldMk cId="1983839925" sldId="266"/>
            <ac:spMk id="112" creationId="{64F8A3B6-BF10-47EE-ACCB-7BDE408324DF}"/>
          </ac:spMkLst>
        </pc:spChg>
        <pc:spChg chg="mod">
          <ac:chgData name="David McGraw" userId="4bf252de2a8fa558" providerId="LiveId" clId="{753F8D47-EAF9-459E-AC4F-691629002A5E}" dt="2021-12-09T22:42:06.337" v="3331" actId="1038"/>
          <ac:spMkLst>
            <pc:docMk/>
            <pc:sldMk cId="1983839925" sldId="266"/>
            <ac:spMk id="113" creationId="{03C47ABF-09FB-4890-B1D9-F3BE1FCBA025}"/>
          </ac:spMkLst>
        </pc:spChg>
        <pc:spChg chg="mod">
          <ac:chgData name="David McGraw" userId="4bf252de2a8fa558" providerId="LiveId" clId="{753F8D47-EAF9-459E-AC4F-691629002A5E}" dt="2021-12-09T22:42:06.337" v="3331" actId="1038"/>
          <ac:spMkLst>
            <pc:docMk/>
            <pc:sldMk cId="1983839925" sldId="266"/>
            <ac:spMk id="114" creationId="{2880E553-D8CF-4333-A487-370CBC5BCDDC}"/>
          </ac:spMkLst>
        </pc:spChg>
        <pc:spChg chg="mod">
          <ac:chgData name="David McGraw" userId="4bf252de2a8fa558" providerId="LiveId" clId="{753F8D47-EAF9-459E-AC4F-691629002A5E}" dt="2021-12-09T22:42:06.337" v="3331" actId="1038"/>
          <ac:spMkLst>
            <pc:docMk/>
            <pc:sldMk cId="1983839925" sldId="266"/>
            <ac:spMk id="115" creationId="{DE2CE10A-1D6E-41A0-8E89-85216BD85F16}"/>
          </ac:spMkLst>
        </pc:spChg>
        <pc:spChg chg="mod">
          <ac:chgData name="David McGraw" userId="4bf252de2a8fa558" providerId="LiveId" clId="{753F8D47-EAF9-459E-AC4F-691629002A5E}" dt="2021-12-09T22:42:06.337" v="3331" actId="1038"/>
          <ac:spMkLst>
            <pc:docMk/>
            <pc:sldMk cId="1983839925" sldId="266"/>
            <ac:spMk id="116" creationId="{E109156C-6FA6-41E9-8030-B48F3BEFA566}"/>
          </ac:spMkLst>
        </pc:spChg>
        <pc:spChg chg="mod">
          <ac:chgData name="David McGraw" userId="4bf252de2a8fa558" providerId="LiveId" clId="{753F8D47-EAF9-459E-AC4F-691629002A5E}" dt="2021-12-09T22:43:25.061" v="3344" actId="1076"/>
          <ac:spMkLst>
            <pc:docMk/>
            <pc:sldMk cId="1983839925" sldId="266"/>
            <ac:spMk id="117" creationId="{F8D86BF1-D449-4A2F-A767-DC1728D4493A}"/>
          </ac:spMkLst>
        </pc:spChg>
        <pc:spChg chg="mod">
          <ac:chgData name="David McGraw" userId="4bf252de2a8fa558" providerId="LiveId" clId="{753F8D47-EAF9-459E-AC4F-691629002A5E}" dt="2021-12-09T22:43:20.770" v="3343" actId="692"/>
          <ac:spMkLst>
            <pc:docMk/>
            <pc:sldMk cId="1983839925" sldId="266"/>
            <ac:spMk id="118" creationId="{49C5ACAB-70E2-4021-974E-EC4AE68263A1}"/>
          </ac:spMkLst>
        </pc:spChg>
        <pc:spChg chg="mod">
          <ac:chgData name="David McGraw" userId="4bf252de2a8fa558" providerId="LiveId" clId="{753F8D47-EAF9-459E-AC4F-691629002A5E}" dt="2021-12-09T22:43:10.301" v="3341" actId="1076"/>
          <ac:spMkLst>
            <pc:docMk/>
            <pc:sldMk cId="1983839925" sldId="266"/>
            <ac:spMk id="119" creationId="{64CC16EC-41D4-45CE-A503-BCB9725D7FC1}"/>
          </ac:spMkLst>
        </pc:spChg>
        <pc:spChg chg="mod">
          <ac:chgData name="David McGraw" userId="4bf252de2a8fa558" providerId="LiveId" clId="{753F8D47-EAF9-459E-AC4F-691629002A5E}" dt="2021-12-09T22:43:00.171" v="3340" actId="20577"/>
          <ac:spMkLst>
            <pc:docMk/>
            <pc:sldMk cId="1983839925" sldId="266"/>
            <ac:spMk id="123" creationId="{C6D77875-B336-4316-A276-80D7B3DC5243}"/>
          </ac:spMkLst>
        </pc:spChg>
        <pc:grpChg chg="mod">
          <ac:chgData name="David McGraw" userId="4bf252de2a8fa558" providerId="LiveId" clId="{753F8D47-EAF9-459E-AC4F-691629002A5E}" dt="2021-12-09T22:41:49.225" v="3288" actId="1036"/>
          <ac:grpSpMkLst>
            <pc:docMk/>
            <pc:sldMk cId="1983839925" sldId="266"/>
            <ac:grpSpMk id="9" creationId="{72F65D85-E289-4ACF-A625-C44331B93C00}"/>
          </ac:grpSpMkLst>
        </pc:grpChg>
      </pc:sldChg>
      <pc:sldChg chg="addSp delSp modSp add mod">
        <pc:chgData name="David McGraw" userId="4bf252de2a8fa558" providerId="LiveId" clId="{753F8D47-EAF9-459E-AC4F-691629002A5E}" dt="2021-12-10T04:53:17.889" v="5171" actId="20577"/>
        <pc:sldMkLst>
          <pc:docMk/>
          <pc:sldMk cId="1613405307" sldId="267"/>
        </pc:sldMkLst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8" creationId="{94D94F87-25D5-40C8-85F8-EB6B4B8C0FD4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10" creationId="{4353DA41-1A9F-4655-95C0-052BE3E2FF24}"/>
          </ac:spMkLst>
        </pc:spChg>
        <pc:spChg chg="mod topLvl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11" creationId="{EA715B88-B160-450B-B2C5-ED15C18B430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12" creationId="{5119EF21-0CE6-4D9F-BCF2-26A80C8283DB}"/>
          </ac:spMkLst>
        </pc:spChg>
        <pc:spChg chg="mod">
          <ac:chgData name="David McGraw" userId="4bf252de2a8fa558" providerId="LiveId" clId="{753F8D47-EAF9-459E-AC4F-691629002A5E}" dt="2021-12-10T04:49:49.336" v="5138" actId="1038"/>
          <ac:spMkLst>
            <pc:docMk/>
            <pc:sldMk cId="1613405307" sldId="267"/>
            <ac:spMk id="13" creationId="{D33231A8-4B7C-45D4-8807-9F37480BBD85}"/>
          </ac:spMkLst>
        </pc:spChg>
        <pc:spChg chg="add mod">
          <ac:chgData name="David McGraw" userId="4bf252de2a8fa558" providerId="LiveId" clId="{753F8D47-EAF9-459E-AC4F-691629002A5E}" dt="2021-12-10T04:23:28.948" v="4689" actId="164"/>
          <ac:spMkLst>
            <pc:docMk/>
            <pc:sldMk cId="1613405307" sldId="267"/>
            <ac:spMk id="18" creationId="{0F76F79A-6EEC-4745-B40C-7F5BD78E751D}"/>
          </ac:spMkLst>
        </pc:spChg>
        <pc:spChg chg="add del mod">
          <ac:chgData name="David McGraw" userId="4bf252de2a8fa558" providerId="LiveId" clId="{753F8D47-EAF9-459E-AC4F-691629002A5E}" dt="2021-12-10T04:17:25.593" v="4374" actId="478"/>
          <ac:spMkLst>
            <pc:docMk/>
            <pc:sldMk cId="1613405307" sldId="267"/>
            <ac:spMk id="20" creationId="{804FA56C-F849-4F88-8346-10DEA9C61ED7}"/>
          </ac:spMkLst>
        </pc:spChg>
        <pc:spChg chg="add mod">
          <ac:chgData name="David McGraw" userId="4bf252de2a8fa558" providerId="LiveId" clId="{753F8D47-EAF9-459E-AC4F-691629002A5E}" dt="2021-12-10T04:23:28.948" v="4689" actId="164"/>
          <ac:spMkLst>
            <pc:docMk/>
            <pc:sldMk cId="1613405307" sldId="267"/>
            <ac:spMk id="42" creationId="{8D3624CD-7CF7-4AAD-B2CB-5404A942E34F}"/>
          </ac:spMkLst>
        </pc:spChg>
        <pc:spChg chg="add mod">
          <ac:chgData name="David McGraw" userId="4bf252de2a8fa558" providerId="LiveId" clId="{753F8D47-EAF9-459E-AC4F-691629002A5E}" dt="2021-12-10T04:53:17.889" v="5171" actId="20577"/>
          <ac:spMkLst>
            <pc:docMk/>
            <pc:sldMk cId="1613405307" sldId="267"/>
            <ac:spMk id="44" creationId="{691ECD05-0323-45D8-ADF9-63B80B52413D}"/>
          </ac:spMkLst>
        </pc:spChg>
        <pc:spChg chg="add mod">
          <ac:chgData name="David McGraw" userId="4bf252de2a8fa558" providerId="LiveId" clId="{753F8D47-EAF9-459E-AC4F-691629002A5E}" dt="2021-12-10T04:23:55.084" v="4692" actId="164"/>
          <ac:spMkLst>
            <pc:docMk/>
            <pc:sldMk cId="1613405307" sldId="267"/>
            <ac:spMk id="48" creationId="{CE580543-B12E-4756-8635-21C262C25B6D}"/>
          </ac:spMkLst>
        </pc:spChg>
        <pc:spChg chg="add mod">
          <ac:chgData name="David McGraw" userId="4bf252de2a8fa558" providerId="LiveId" clId="{753F8D47-EAF9-459E-AC4F-691629002A5E}" dt="2021-12-10T04:23:55.084" v="4692" actId="164"/>
          <ac:spMkLst>
            <pc:docMk/>
            <pc:sldMk cId="1613405307" sldId="267"/>
            <ac:spMk id="51" creationId="{42373436-822B-4000-8F4F-A52C6FBA184D}"/>
          </ac:spMkLst>
        </pc:spChg>
        <pc:spChg chg="mod">
          <ac:chgData name="David McGraw" userId="4bf252de2a8fa558" providerId="LiveId" clId="{753F8D47-EAF9-459E-AC4F-691629002A5E}" dt="2021-12-10T04:37:50.478" v="5075" actId="692"/>
          <ac:spMkLst>
            <pc:docMk/>
            <pc:sldMk cId="1613405307" sldId="267"/>
            <ac:spMk id="71" creationId="{EB3E37D2-4D03-4B67-8B9B-AE37B0EFE493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74" creationId="{6F638799-1F64-4C16-A996-3D412012D682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77" creationId="{A609E271-3E4F-419C-B152-F7F32A9CA63D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80" creationId="{69DD4F96-1A2E-4308-8C87-47B657051834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83" creationId="{C0DAAC5F-1BA7-4E7C-953C-0A3D1B17E53A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86" creationId="{A7F515F7-F7AC-4D54-A4D4-B106484FB5A1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89" creationId="{E3E8A778-9267-4E9C-85BD-A4E8F4E8C786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92" creationId="{4F7BA591-04FA-4FA8-9A93-BD022522B306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95" creationId="{D5EA457A-ECB3-4BB2-8879-B88CF486B440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k cId="1613405307" sldId="267"/>
            <ac:spMk id="98" creationId="{F90ED0E1-8176-400B-AB5D-967C4DA754A5}"/>
          </ac:spMkLst>
        </pc:spChg>
        <pc:spChg chg="mod">
          <ac:chgData name="David McGraw" userId="4bf252de2a8fa558" providerId="LiveId" clId="{753F8D47-EAF9-459E-AC4F-691629002A5E}" dt="2021-12-10T04:38:00.260" v="5083" actId="692"/>
          <ac:spMkLst>
            <pc:docMk/>
            <pc:sldMk cId="1613405307" sldId="267"/>
            <ac:spMk id="111" creationId="{87659593-E741-4EC4-A4F2-E1EE325A7AB2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2" creationId="{64F8A3B6-BF10-47EE-ACCB-7BDE408324DF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3" creationId="{03C47ABF-09FB-4890-B1D9-F3BE1FCBA025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4" creationId="{2880E553-D8CF-4333-A487-370CBC5BCDDC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5" creationId="{DE2CE10A-1D6E-41A0-8E89-85216BD85F16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6" creationId="{E109156C-6FA6-41E9-8030-B48F3BEFA566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7" creationId="{F8D86BF1-D449-4A2F-A767-DC1728D4493A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8" creationId="{49C5ACAB-70E2-4021-974E-EC4AE68263A1}"/>
          </ac:spMkLst>
        </pc:spChg>
        <pc:spChg chg="mod">
          <ac:chgData name="David McGraw" userId="4bf252de2a8fa558" providerId="LiveId" clId="{753F8D47-EAF9-459E-AC4F-691629002A5E}" dt="2021-12-10T04:27:11.393" v="4974" actId="1038"/>
          <ac:spMkLst>
            <pc:docMk/>
            <pc:sldMk cId="1613405307" sldId="267"/>
            <ac:spMk id="119" creationId="{64CC16EC-41D4-45CE-A503-BCB9725D7FC1}"/>
          </ac:spMkLst>
        </pc:spChg>
        <pc:spChg chg="mod">
          <ac:chgData name="David McGraw" userId="4bf252de2a8fa558" providerId="LiveId" clId="{753F8D47-EAF9-459E-AC4F-691629002A5E}" dt="2021-12-10T04:49:53.687" v="5141" actId="1038"/>
          <ac:spMkLst>
            <pc:docMk/>
            <pc:sldMk cId="1613405307" sldId="267"/>
            <ac:spMk id="123" creationId="{C6D77875-B336-4316-A276-80D7B3DC5243}"/>
          </ac:spMkLst>
        </pc:spChg>
        <pc:grpChg chg="add mod">
          <ac:chgData name="David McGraw" userId="4bf252de2a8fa558" providerId="LiveId" clId="{753F8D47-EAF9-459E-AC4F-691629002A5E}" dt="2021-12-09T23:41:54.907" v="3928"/>
          <ac:grpSpMkLst>
            <pc:docMk/>
            <pc:sldMk cId="1613405307" sldId="267"/>
            <ac:grpSpMk id="7" creationId="{8C0B9AA5-05AA-4644-985D-058134A6BA00}"/>
          </ac:grpSpMkLst>
        </pc:grpChg>
        <pc:grpChg chg="del">
          <ac:chgData name="David McGraw" userId="4bf252de2a8fa558" providerId="LiveId" clId="{753F8D47-EAF9-459E-AC4F-691629002A5E}" dt="2021-12-09T22:56:09.848" v="3434" actId="165"/>
          <ac:grpSpMkLst>
            <pc:docMk/>
            <pc:sldMk cId="1613405307" sldId="267"/>
            <ac:grpSpMk id="9" creationId="{72F65D85-E289-4ACF-A625-C44331B93C00}"/>
          </ac:grpSpMkLst>
        </pc:grpChg>
        <pc:grpChg chg="add mod">
          <ac:chgData name="David McGraw" userId="4bf252de2a8fa558" providerId="LiveId" clId="{753F8D47-EAF9-459E-AC4F-691629002A5E}" dt="2021-12-09T23:41:54.907" v="3928"/>
          <ac:grpSpMkLst>
            <pc:docMk/>
            <pc:sldMk cId="1613405307" sldId="267"/>
            <ac:grpSpMk id="14" creationId="{CA4B4CC4-7F88-4F87-8541-247B28156CF1}"/>
          </ac:grpSpMkLst>
        </pc:grpChg>
        <pc:grpChg chg="add mod">
          <ac:chgData name="David McGraw" userId="4bf252de2a8fa558" providerId="LiveId" clId="{753F8D47-EAF9-459E-AC4F-691629002A5E}" dt="2021-12-09T23:41:54.907" v="3928"/>
          <ac:grpSpMkLst>
            <pc:docMk/>
            <pc:sldMk cId="1613405307" sldId="267"/>
            <ac:grpSpMk id="15" creationId="{8E9D38FA-D45F-4B3E-96E0-F8C6C0FB5D52}"/>
          </ac:grpSpMkLst>
        </pc:grpChg>
        <pc:grpChg chg="add mod">
          <ac:chgData name="David McGraw" userId="4bf252de2a8fa558" providerId="LiveId" clId="{753F8D47-EAF9-459E-AC4F-691629002A5E}" dt="2021-12-10T04:23:28.948" v="4689" actId="164"/>
          <ac:grpSpMkLst>
            <pc:docMk/>
            <pc:sldMk cId="1613405307" sldId="267"/>
            <ac:grpSpMk id="26" creationId="{22ED5668-23CA-4AF3-B261-D41AAD2B6FC9}"/>
          </ac:grpSpMkLst>
        </pc:grpChg>
        <pc:grpChg chg="add mod">
          <ac:chgData name="David McGraw" userId="4bf252de2a8fa558" providerId="LiveId" clId="{753F8D47-EAF9-459E-AC4F-691629002A5E}" dt="2021-12-10T04:27:11.393" v="4974" actId="1038"/>
          <ac:grpSpMkLst>
            <pc:docMk/>
            <pc:sldMk cId="1613405307" sldId="267"/>
            <ac:grpSpMk id="27" creationId="{AEC843B2-63F3-464E-A292-D421B2B6D4FC}"/>
          </ac:grpSpMkLst>
        </pc:grpChg>
        <pc:picChg chg="add del mod">
          <ac:chgData name="David McGraw" userId="4bf252de2a8fa558" providerId="LiveId" clId="{753F8D47-EAF9-459E-AC4F-691629002A5E}" dt="2021-12-09T22:55:15.391" v="3430" actId="478"/>
          <ac:picMkLst>
            <pc:docMk/>
            <pc:sldMk cId="1613405307" sldId="267"/>
            <ac:picMk id="3" creationId="{11CBC5D4-982E-4ACC-BEF0-8B15A440C0B6}"/>
          </ac:picMkLst>
        </pc:picChg>
        <pc:picChg chg="del">
          <ac:chgData name="David McGraw" userId="4bf252de2a8fa558" providerId="LiveId" clId="{753F8D47-EAF9-459E-AC4F-691629002A5E}" dt="2021-12-09T22:54:58.495" v="3426" actId="478"/>
          <ac:picMkLst>
            <pc:docMk/>
            <pc:sldMk cId="1613405307" sldId="267"/>
            <ac:picMk id="5" creationId="{466BAE1A-07CF-4E81-B78E-2D2920A237B7}"/>
          </ac:picMkLst>
        </pc:picChg>
        <pc:picChg chg="add mod ord">
          <ac:chgData name="David McGraw" userId="4bf252de2a8fa558" providerId="LiveId" clId="{753F8D47-EAF9-459E-AC4F-691629002A5E}" dt="2021-12-09T23:41:54.907" v="3928"/>
          <ac:picMkLst>
            <pc:docMk/>
            <pc:sldMk cId="1613405307" sldId="267"/>
            <ac:picMk id="6" creationId="{19E4179A-0E0F-40D4-AC6B-7E8FF0B6104C}"/>
          </ac:picMkLst>
        </pc:picChg>
        <pc:cxnChg chg="add mod">
          <ac:chgData name="David McGraw" userId="4bf252de2a8fa558" providerId="LiveId" clId="{753F8D47-EAF9-459E-AC4F-691629002A5E}" dt="2021-12-10T04:23:28.948" v="4689" actId="164"/>
          <ac:cxnSpMkLst>
            <pc:docMk/>
            <pc:sldMk cId="1613405307" sldId="267"/>
            <ac:cxnSpMk id="17" creationId="{242814DF-52A7-4421-91CA-2CCA1523ABB0}"/>
          </ac:cxnSpMkLst>
        </pc:cxnChg>
        <pc:cxnChg chg="add mod">
          <ac:chgData name="David McGraw" userId="4bf252de2a8fa558" providerId="LiveId" clId="{753F8D47-EAF9-459E-AC4F-691629002A5E}" dt="2021-12-10T04:23:28.948" v="4689" actId="164"/>
          <ac:cxnSpMkLst>
            <pc:docMk/>
            <pc:sldMk cId="1613405307" sldId="267"/>
            <ac:cxnSpMk id="39" creationId="{3AEB0F8A-4012-49F2-BE4C-BDFFEA593235}"/>
          </ac:cxnSpMkLst>
        </pc:cxnChg>
        <pc:cxnChg chg="add mod">
          <ac:chgData name="David McGraw" userId="4bf252de2a8fa558" providerId="LiveId" clId="{753F8D47-EAF9-459E-AC4F-691629002A5E}" dt="2021-12-10T04:23:28.948" v="4689" actId="164"/>
          <ac:cxnSpMkLst>
            <pc:docMk/>
            <pc:sldMk cId="1613405307" sldId="267"/>
            <ac:cxnSpMk id="43" creationId="{D2976B1A-1716-4388-8197-F2EEB463337C}"/>
          </ac:cxnSpMkLst>
        </pc:cxnChg>
        <pc:cxnChg chg="add mod">
          <ac:chgData name="David McGraw" userId="4bf252de2a8fa558" providerId="LiveId" clId="{753F8D47-EAF9-459E-AC4F-691629002A5E}" dt="2021-12-10T04:23:55.084" v="4692" actId="164"/>
          <ac:cxnSpMkLst>
            <pc:docMk/>
            <pc:sldMk cId="1613405307" sldId="267"/>
            <ac:cxnSpMk id="47" creationId="{8D6AED85-4A26-4C44-9EC7-35900C779870}"/>
          </ac:cxnSpMkLst>
        </pc:cxnChg>
        <pc:cxnChg chg="add mod">
          <ac:chgData name="David McGraw" userId="4bf252de2a8fa558" providerId="LiveId" clId="{753F8D47-EAF9-459E-AC4F-691629002A5E}" dt="2021-12-10T04:27:11.393" v="4974" actId="1038"/>
          <ac:cxnSpMkLst>
            <pc:docMk/>
            <pc:sldMk cId="1613405307" sldId="267"/>
            <ac:cxnSpMk id="50" creationId="{195D381B-CAA1-4DB8-BFB3-DA4689F87D43}"/>
          </ac:cxnSpMkLst>
        </pc:cxnChg>
      </pc:sldChg>
      <pc:sldChg chg="addSp delSp modSp new mod">
        <pc:chgData name="David McGraw" userId="4bf252de2a8fa558" providerId="LiveId" clId="{753F8D47-EAF9-459E-AC4F-691629002A5E}" dt="2021-12-09T23:55:53.291" v="4298" actId="1037"/>
        <pc:sldMkLst>
          <pc:docMk/>
          <pc:sldMk cId="4005287507" sldId="268"/>
        </pc:sldMkLst>
        <pc:spChg chg="add mod">
          <ac:chgData name="David McGraw" userId="4bf252de2a8fa558" providerId="LiveId" clId="{753F8D47-EAF9-459E-AC4F-691629002A5E}" dt="2021-12-09T23:55:53.291" v="4298" actId="1037"/>
          <ac:spMkLst>
            <pc:docMk/>
            <pc:sldMk cId="4005287507" sldId="268"/>
            <ac:spMk id="15" creationId="{83D896A6-219B-46E7-978C-27052002D612}"/>
          </ac:spMkLst>
        </pc:spChg>
        <pc:spChg chg="add mod">
          <ac:chgData name="David McGraw" userId="4bf252de2a8fa558" providerId="LiveId" clId="{753F8D47-EAF9-459E-AC4F-691629002A5E}" dt="2021-12-09T23:55:50.008" v="4293" actId="1035"/>
          <ac:spMkLst>
            <pc:docMk/>
            <pc:sldMk cId="4005287507" sldId="268"/>
            <ac:spMk id="16" creationId="{B7E73B61-ADAE-48D5-98A1-EA4D5763FFCE}"/>
          </ac:spMkLst>
        </pc:spChg>
        <pc:spChg chg="add del mod">
          <ac:chgData name="David McGraw" userId="4bf252de2a8fa558" providerId="LiveId" clId="{753F8D47-EAF9-459E-AC4F-691629002A5E}" dt="2021-12-09T23:33:30.017" v="3774" actId="478"/>
          <ac:spMkLst>
            <pc:docMk/>
            <pc:sldMk cId="4005287507" sldId="268"/>
            <ac:spMk id="20" creationId="{8F0E8A0A-C727-4BC3-BCD6-DC56B099594B}"/>
          </ac:spMkLst>
        </pc:spChg>
        <pc:spChg chg="add del mod">
          <ac:chgData name="David McGraw" userId="4bf252de2a8fa558" providerId="LiveId" clId="{753F8D47-EAF9-459E-AC4F-691629002A5E}" dt="2021-12-09T23:26:04.704" v="3753" actId="478"/>
          <ac:spMkLst>
            <pc:docMk/>
            <pc:sldMk cId="4005287507" sldId="268"/>
            <ac:spMk id="21" creationId="{DC8161EE-1534-4613-8EF1-AB013629A81F}"/>
          </ac:spMkLst>
        </pc:spChg>
        <pc:spChg chg="add del mod ord">
          <ac:chgData name="David McGraw" userId="4bf252de2a8fa558" providerId="LiveId" clId="{753F8D47-EAF9-459E-AC4F-691629002A5E}" dt="2021-12-09T23:33:30.017" v="3774" actId="478"/>
          <ac:spMkLst>
            <pc:docMk/>
            <pc:sldMk cId="4005287507" sldId="268"/>
            <ac:spMk id="22" creationId="{240DF0B2-40DB-4E2D-9BD8-324E3BEE9849}"/>
          </ac:spMkLst>
        </pc:spChg>
        <pc:spChg chg="add mod">
          <ac:chgData name="David McGraw" userId="4bf252de2a8fa558" providerId="LiveId" clId="{753F8D47-EAF9-459E-AC4F-691629002A5E}" dt="2021-12-09T23:55:25.696" v="4269" actId="1076"/>
          <ac:spMkLst>
            <pc:docMk/>
            <pc:sldMk cId="4005287507" sldId="268"/>
            <ac:spMk id="40" creationId="{B8414FE8-082C-407E-89C1-8735F9CE20C1}"/>
          </ac:spMkLst>
        </pc:spChg>
        <pc:spChg chg="add mod">
          <ac:chgData name="David McGraw" userId="4bf252de2a8fa558" providerId="LiveId" clId="{753F8D47-EAF9-459E-AC4F-691629002A5E}" dt="2021-12-09T23:44:53.998" v="4082" actId="1076"/>
          <ac:spMkLst>
            <pc:docMk/>
            <pc:sldMk cId="4005287507" sldId="268"/>
            <ac:spMk id="41" creationId="{B1F828C7-7C7C-4230-9B6E-5FFF1CE11B65}"/>
          </ac:spMkLst>
        </pc:spChg>
        <pc:spChg chg="add mod">
          <ac:chgData name="David McGraw" userId="4bf252de2a8fa558" providerId="LiveId" clId="{753F8D47-EAF9-459E-AC4F-691629002A5E}" dt="2021-12-09T23:45:12.915" v="4101" actId="1076"/>
          <ac:spMkLst>
            <pc:docMk/>
            <pc:sldMk cId="4005287507" sldId="268"/>
            <ac:spMk id="42" creationId="{6065A84F-1BB0-4943-9AFE-3935AFF4DEAD}"/>
          </ac:spMkLst>
        </pc:spChg>
        <pc:spChg chg="add mod">
          <ac:chgData name="David McGraw" userId="4bf252de2a8fa558" providerId="LiveId" clId="{753F8D47-EAF9-459E-AC4F-691629002A5E}" dt="2021-12-09T23:45:31.076" v="4114" actId="1076"/>
          <ac:spMkLst>
            <pc:docMk/>
            <pc:sldMk cId="4005287507" sldId="268"/>
            <ac:spMk id="43" creationId="{796B7040-B215-4DE0-B7FD-E1FBD3A72E35}"/>
          </ac:spMkLst>
        </pc:spChg>
        <pc:spChg chg="add mod">
          <ac:chgData name="David McGraw" userId="4bf252de2a8fa558" providerId="LiveId" clId="{753F8D47-EAF9-459E-AC4F-691629002A5E}" dt="2021-12-09T23:54:04.724" v="4222" actId="1076"/>
          <ac:spMkLst>
            <pc:docMk/>
            <pc:sldMk cId="4005287507" sldId="268"/>
            <ac:spMk id="49" creationId="{F815BE37-4D91-4274-8BE0-45E56A85A5BD}"/>
          </ac:spMkLst>
        </pc:spChg>
        <pc:spChg chg="add mod">
          <ac:chgData name="David McGraw" userId="4bf252de2a8fa558" providerId="LiveId" clId="{753F8D47-EAF9-459E-AC4F-691629002A5E}" dt="2021-12-09T23:53:56.538" v="4219" actId="20577"/>
          <ac:spMkLst>
            <pc:docMk/>
            <pc:sldMk cId="4005287507" sldId="268"/>
            <ac:spMk id="50" creationId="{F8C5051A-B5AF-4758-89C4-DDDD1A0568FF}"/>
          </ac:spMkLst>
        </pc:spChg>
        <pc:spChg chg="add mod">
          <ac:chgData name="David McGraw" userId="4bf252de2a8fa558" providerId="LiveId" clId="{753F8D47-EAF9-459E-AC4F-691629002A5E}" dt="2021-12-09T23:54:50.153" v="4237" actId="1076"/>
          <ac:spMkLst>
            <pc:docMk/>
            <pc:sldMk cId="4005287507" sldId="268"/>
            <ac:spMk id="51" creationId="{1A8D5DC9-1B0D-40EB-B00F-E36443A1D310}"/>
          </ac:spMkLst>
        </pc:spChg>
        <pc:spChg chg="add mod">
          <ac:chgData name="David McGraw" userId="4bf252de2a8fa558" providerId="LiveId" clId="{753F8D47-EAF9-459E-AC4F-691629002A5E}" dt="2021-12-09T23:54:57.585" v="4238" actId="1076"/>
          <ac:spMkLst>
            <pc:docMk/>
            <pc:sldMk cId="4005287507" sldId="268"/>
            <ac:spMk id="52" creationId="{C2FAF988-55DA-4546-89F1-33BC6D03F1A2}"/>
          </ac:spMkLst>
        </pc:spChg>
        <pc:picChg chg="add del mod">
          <ac:chgData name="David McGraw" userId="4bf252de2a8fa558" providerId="LiveId" clId="{753F8D47-EAF9-459E-AC4F-691629002A5E}" dt="2021-12-09T23:04:44.817" v="3641" actId="478"/>
          <ac:picMkLst>
            <pc:docMk/>
            <pc:sldMk cId="4005287507" sldId="268"/>
            <ac:picMk id="3" creationId="{FE847F9D-5CD5-4026-A118-8CE3048D92A5}"/>
          </ac:picMkLst>
        </pc:picChg>
        <pc:picChg chg="add mod">
          <ac:chgData name="David McGraw" userId="4bf252de2a8fa558" providerId="LiveId" clId="{753F8D47-EAF9-459E-AC4F-691629002A5E}" dt="2021-12-09T23:42:30.806" v="3944" actId="14100"/>
          <ac:picMkLst>
            <pc:docMk/>
            <pc:sldMk cId="4005287507" sldId="268"/>
            <ac:picMk id="5" creationId="{46EC870E-5B26-40B0-8CD9-2E454FA36A3B}"/>
          </ac:picMkLst>
        </pc:picChg>
        <pc:picChg chg="add del mod">
          <ac:chgData name="David McGraw" userId="4bf252de2a8fa558" providerId="LiveId" clId="{753F8D47-EAF9-459E-AC4F-691629002A5E}" dt="2021-12-09T23:08:02.463" v="3650" actId="478"/>
          <ac:picMkLst>
            <pc:docMk/>
            <pc:sldMk cId="4005287507" sldId="268"/>
            <ac:picMk id="7" creationId="{C0EC7DAB-641D-4F43-AB4B-261858A86D96}"/>
          </ac:picMkLst>
        </pc:picChg>
        <pc:picChg chg="add del mod">
          <ac:chgData name="David McGraw" userId="4bf252de2a8fa558" providerId="LiveId" clId="{753F8D47-EAF9-459E-AC4F-691629002A5E}" dt="2021-12-09T23:08:03.287" v="3651" actId="478"/>
          <ac:picMkLst>
            <pc:docMk/>
            <pc:sldMk cId="4005287507" sldId="268"/>
            <ac:picMk id="9" creationId="{DFD1CD00-A08C-438F-885B-EFB439CB750E}"/>
          </ac:picMkLst>
        </pc:picChg>
        <pc:picChg chg="add mod">
          <ac:chgData name="David McGraw" userId="4bf252de2a8fa558" providerId="LiveId" clId="{753F8D47-EAF9-459E-AC4F-691629002A5E}" dt="2021-12-09T23:42:30.806" v="3944" actId="14100"/>
          <ac:picMkLst>
            <pc:docMk/>
            <pc:sldMk cId="4005287507" sldId="268"/>
            <ac:picMk id="10" creationId="{061B9A12-781D-470C-AA8E-AF8F9D0323F3}"/>
          </ac:picMkLst>
        </pc:picChg>
        <pc:picChg chg="add mod">
          <ac:chgData name="David McGraw" userId="4bf252de2a8fa558" providerId="LiveId" clId="{753F8D47-EAF9-459E-AC4F-691629002A5E}" dt="2021-12-09T23:42:30.806" v="3944" actId="14100"/>
          <ac:picMkLst>
            <pc:docMk/>
            <pc:sldMk cId="4005287507" sldId="268"/>
            <ac:picMk id="18" creationId="{826DAB61-A72E-4847-83F7-ED500259629D}"/>
          </ac:picMkLst>
        </pc:picChg>
        <pc:picChg chg="add mod">
          <ac:chgData name="David McGraw" userId="4bf252de2a8fa558" providerId="LiveId" clId="{753F8D47-EAF9-459E-AC4F-691629002A5E}" dt="2021-12-09T23:52:22.886" v="4198" actId="1037"/>
          <ac:picMkLst>
            <pc:docMk/>
            <pc:sldMk cId="4005287507" sldId="268"/>
            <ac:picMk id="29" creationId="{7AB71A81-A744-40F0-8A74-B9814434D84E}"/>
          </ac:picMkLst>
        </pc:picChg>
        <pc:picChg chg="add del mod">
          <ac:chgData name="David McGraw" userId="4bf252de2a8fa558" providerId="LiveId" clId="{753F8D47-EAF9-459E-AC4F-691629002A5E}" dt="2021-12-09T23:51:53.632" v="4170" actId="478"/>
          <ac:picMkLst>
            <pc:docMk/>
            <pc:sldMk cId="4005287507" sldId="268"/>
            <ac:picMk id="31" creationId="{F1959193-6D97-4731-A58A-B514FA96562C}"/>
          </ac:picMkLst>
        </pc:picChg>
        <pc:picChg chg="add mod">
          <ac:chgData name="David McGraw" userId="4bf252de2a8fa558" providerId="LiveId" clId="{753F8D47-EAF9-459E-AC4F-691629002A5E}" dt="2021-12-09T23:55:03.735" v="4248" actId="1035"/>
          <ac:picMkLst>
            <pc:docMk/>
            <pc:sldMk cId="4005287507" sldId="268"/>
            <ac:picMk id="33" creationId="{1992D7BF-BAFF-4F74-8A6F-2A07CC0F76F2}"/>
          </ac:picMkLst>
        </pc:picChg>
        <pc:picChg chg="add del mod">
          <ac:chgData name="David McGraw" userId="4bf252de2a8fa558" providerId="LiveId" clId="{753F8D47-EAF9-459E-AC4F-691629002A5E}" dt="2021-12-09T23:52:13.840" v="4173" actId="478"/>
          <ac:picMkLst>
            <pc:docMk/>
            <pc:sldMk cId="4005287507" sldId="268"/>
            <ac:picMk id="36" creationId="{10A9817E-9CEA-463C-83CD-377B0D4CCDFA}"/>
          </ac:picMkLst>
        </pc:picChg>
        <pc:picChg chg="add mod">
          <ac:chgData name="David McGraw" userId="4bf252de2a8fa558" providerId="LiveId" clId="{753F8D47-EAF9-459E-AC4F-691629002A5E}" dt="2021-12-09T23:52:56.926" v="4203" actId="14100"/>
          <ac:picMkLst>
            <pc:docMk/>
            <pc:sldMk cId="4005287507" sldId="268"/>
            <ac:picMk id="45" creationId="{DB08A70B-ABDF-4D1D-9AB6-E1AFD2A4210F}"/>
          </ac:picMkLst>
        </pc:picChg>
        <pc:picChg chg="add mod">
          <ac:chgData name="David McGraw" userId="4bf252de2a8fa558" providerId="LiveId" clId="{753F8D47-EAF9-459E-AC4F-691629002A5E}" dt="2021-12-09T23:55:05.639" v="4257" actId="1035"/>
          <ac:picMkLst>
            <pc:docMk/>
            <pc:sldMk cId="4005287507" sldId="268"/>
            <ac:picMk id="47" creationId="{43546310-4F4E-48D3-B490-2F6556677999}"/>
          </ac:picMkLst>
        </pc:picChg>
        <pc:cxnChg chg="add mod">
          <ac:chgData name="David McGraw" userId="4bf252de2a8fa558" providerId="LiveId" clId="{753F8D47-EAF9-459E-AC4F-691629002A5E}" dt="2021-12-09T23:42:41.527" v="3961" actId="1035"/>
          <ac:cxnSpMkLst>
            <pc:docMk/>
            <pc:sldMk cId="4005287507" sldId="268"/>
            <ac:cxnSpMk id="12" creationId="{D05F039D-FDE0-4D4C-8216-DFD4B79E8D2B}"/>
          </ac:cxnSpMkLst>
        </pc:cxnChg>
        <pc:cxnChg chg="add mod">
          <ac:chgData name="David McGraw" userId="4bf252de2a8fa558" providerId="LiveId" clId="{753F8D47-EAF9-459E-AC4F-691629002A5E}" dt="2021-12-09T23:42:41.527" v="3961" actId="1035"/>
          <ac:cxnSpMkLst>
            <pc:docMk/>
            <pc:sldMk cId="4005287507" sldId="268"/>
            <ac:cxnSpMk id="19" creationId="{A7FCCD8B-914D-49DF-A077-6B56AC6397B8}"/>
          </ac:cxnSpMkLst>
        </pc:cxnChg>
        <pc:cxnChg chg="add del mod">
          <ac:chgData name="David McGraw" userId="4bf252de2a8fa558" providerId="LiveId" clId="{753F8D47-EAF9-459E-AC4F-691629002A5E}" dt="2021-12-09T23:33:30.017" v="3774" actId="478"/>
          <ac:cxnSpMkLst>
            <pc:docMk/>
            <pc:sldMk cId="4005287507" sldId="268"/>
            <ac:cxnSpMk id="24" creationId="{D69726A9-66FE-491E-B40B-8830F38A7862}"/>
          </ac:cxnSpMkLst>
        </pc:cxnChg>
        <pc:cxnChg chg="add del mod ord">
          <ac:chgData name="David McGraw" userId="4bf252de2a8fa558" providerId="LiveId" clId="{753F8D47-EAF9-459E-AC4F-691629002A5E}" dt="2021-12-09T23:33:30.017" v="3774" actId="478"/>
          <ac:cxnSpMkLst>
            <pc:docMk/>
            <pc:sldMk cId="4005287507" sldId="268"/>
            <ac:cxnSpMk id="25" creationId="{2160FE19-AFD2-47A0-8732-C5B358A8C00A}"/>
          </ac:cxnSpMkLst>
        </pc:cxnChg>
        <pc:cxnChg chg="add del mod">
          <ac:chgData name="David McGraw" userId="4bf252de2a8fa558" providerId="LiveId" clId="{753F8D47-EAF9-459E-AC4F-691629002A5E}" dt="2021-12-09T23:33:30.017" v="3774" actId="478"/>
          <ac:cxnSpMkLst>
            <pc:docMk/>
            <pc:sldMk cId="4005287507" sldId="268"/>
            <ac:cxnSpMk id="26" creationId="{ED400049-918B-4121-9523-0D4A90F3ACA2}"/>
          </ac:cxnSpMkLst>
        </pc:cxnChg>
        <pc:cxnChg chg="add del mod">
          <ac:chgData name="David McGraw" userId="4bf252de2a8fa558" providerId="LiveId" clId="{753F8D47-EAF9-459E-AC4F-691629002A5E}" dt="2021-12-09T23:33:30.017" v="3774" actId="478"/>
          <ac:cxnSpMkLst>
            <pc:docMk/>
            <pc:sldMk cId="4005287507" sldId="268"/>
            <ac:cxnSpMk id="27" creationId="{865BCCA3-C71B-459E-AB74-C20F4800CF67}"/>
          </ac:cxnSpMkLst>
        </pc:cxnChg>
        <pc:cxnChg chg="add mod">
          <ac:chgData name="David McGraw" userId="4bf252de2a8fa558" providerId="LiveId" clId="{753F8D47-EAF9-459E-AC4F-691629002A5E}" dt="2021-12-09T23:53:12.790" v="4204" actId="14100"/>
          <ac:cxnSpMkLst>
            <pc:docMk/>
            <pc:sldMk cId="4005287507" sldId="268"/>
            <ac:cxnSpMk id="34" creationId="{E427D5FA-73A6-4F9E-8DDB-720752584DA2}"/>
          </ac:cxnSpMkLst>
        </pc:cxnChg>
      </pc:sldChg>
      <pc:sldChg chg="modSp add del mod">
        <pc:chgData name="David McGraw" userId="4bf252de2a8fa558" providerId="LiveId" clId="{753F8D47-EAF9-459E-AC4F-691629002A5E}" dt="2021-12-10T04:38:08.684" v="5084" actId="47"/>
        <pc:sldMkLst>
          <pc:docMk/>
          <pc:sldMk cId="1685715318" sldId="269"/>
        </pc:sldMkLst>
        <pc:spChg chg="mod">
          <ac:chgData name="David McGraw" userId="4bf252de2a8fa558" providerId="LiveId" clId="{753F8D47-EAF9-459E-AC4F-691629002A5E}" dt="2021-12-10T04:34:53.793" v="5072" actId="207"/>
          <ac:spMkLst>
            <pc:docMk/>
            <pc:sldMk cId="1685715318" sldId="269"/>
            <ac:spMk id="8" creationId="{94D94F87-25D5-40C8-85F8-EB6B4B8C0FD4}"/>
          </ac:spMkLst>
        </pc:spChg>
        <pc:spChg chg="mod">
          <ac:chgData name="David McGraw" userId="4bf252de2a8fa558" providerId="LiveId" clId="{753F8D47-EAF9-459E-AC4F-691629002A5E}" dt="2021-12-10T04:33:33.242" v="5023" actId="207"/>
          <ac:spMkLst>
            <pc:docMk/>
            <pc:sldMk cId="1685715318" sldId="269"/>
            <ac:spMk id="71" creationId="{EB3E37D2-4D03-4B67-8B9B-AE37B0EFE493}"/>
          </ac:spMkLst>
        </pc:spChg>
        <pc:spChg chg="mod">
          <ac:chgData name="David McGraw" userId="4bf252de2a8fa558" providerId="LiveId" clId="{753F8D47-EAF9-459E-AC4F-691629002A5E}" dt="2021-12-10T04:33:10.839" v="4977" actId="207"/>
          <ac:spMkLst>
            <pc:docMk/>
            <pc:sldMk cId="1685715318" sldId="269"/>
            <ac:spMk id="74" creationId="{6F638799-1F64-4C16-A996-3D412012D682}"/>
          </ac:spMkLst>
        </pc:spChg>
        <pc:spChg chg="mod">
          <ac:chgData name="David McGraw" userId="4bf252de2a8fa558" providerId="LiveId" clId="{753F8D47-EAF9-459E-AC4F-691629002A5E}" dt="2021-12-10T04:33:54.915" v="5058" actId="207"/>
          <ac:spMkLst>
            <pc:docMk/>
            <pc:sldMk cId="1685715318" sldId="269"/>
            <ac:spMk id="111" creationId="{87659593-E741-4EC4-A4F2-E1EE325A7AB2}"/>
          </ac:spMkLst>
        </pc:spChg>
      </pc:sldChg>
      <pc:sldMasterChg chg="modSp modSldLayout">
        <pc:chgData name="David McGraw" userId="4bf252de2a8fa558" providerId="LiveId" clId="{753F8D47-EAF9-459E-AC4F-691629002A5E}" dt="2021-12-09T23:41:54.907" v="3928"/>
        <pc:sldMasterMkLst>
          <pc:docMk/>
          <pc:sldMasterMk cId="3699230690" sldId="2147483648"/>
        </pc:sldMasterMkLst>
        <pc:spChg chg="mod">
          <ac:chgData name="David McGraw" userId="4bf252de2a8fa558" providerId="LiveId" clId="{753F8D47-EAF9-459E-AC4F-691629002A5E}" dt="2021-12-09T23:41:54.907" v="3928"/>
          <ac:spMkLst>
            <pc:docMk/>
            <pc:sldMasterMk cId="3699230690" sldId="2147483648"/>
            <ac:spMk id="2" creationId="{5089F556-5126-4233-86E6-9CDBC9131738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asterMk cId="3699230690" sldId="2147483648"/>
            <ac:spMk id="3" creationId="{7B63AB84-0DFF-40F4-8410-37C6AF365DD7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asterMk cId="3699230690" sldId="2147483648"/>
            <ac:spMk id="4" creationId="{939CF6BF-3DE5-42F1-BD52-7DF409372C8B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asterMk cId="3699230690" sldId="2147483648"/>
            <ac:spMk id="5" creationId="{329E91D2-1267-4DD0-87B3-752F0B288B73}"/>
          </ac:spMkLst>
        </pc:spChg>
        <pc:spChg chg="mod">
          <ac:chgData name="David McGraw" userId="4bf252de2a8fa558" providerId="LiveId" clId="{753F8D47-EAF9-459E-AC4F-691629002A5E}" dt="2021-12-09T23:41:54.907" v="3928"/>
          <ac:spMkLst>
            <pc:docMk/>
            <pc:sldMasterMk cId="3699230690" sldId="2147483648"/>
            <ac:spMk id="6" creationId="{50954B93-AC69-432B-A1CC-8B9F88D0FCB4}"/>
          </ac:spMkLst>
        </pc:sp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1802325924" sldId="2147483649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1802325924" sldId="2147483649"/>
              <ac:spMk id="2" creationId="{3B7D89A0-D75F-4A38-A908-32F25B13C857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1802325924" sldId="2147483649"/>
              <ac:spMk id="3" creationId="{BF86776C-6723-4C53-B286-084D6649E557}"/>
            </ac:spMkLst>
          </pc:spChg>
        </pc:sldLayout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799296859" sldId="2147483651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799296859" sldId="2147483651"/>
              <ac:spMk id="2" creationId="{A28495BB-14BF-4350-9351-BC11147BD9DB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799296859" sldId="2147483651"/>
              <ac:spMk id="3" creationId="{605F5CD7-839A-4067-A2F5-65A512058ECE}"/>
            </ac:spMkLst>
          </pc:spChg>
        </pc:sldLayout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3037917673" sldId="2147483652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37917673" sldId="2147483652"/>
              <ac:spMk id="3" creationId="{ABEBBCA3-3736-4FFD-9D4C-8F353BE8BBB6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37917673" sldId="2147483652"/>
              <ac:spMk id="4" creationId="{FC5394E9-6259-4ACC-ACE5-463328AC97D2}"/>
            </ac:spMkLst>
          </pc:spChg>
        </pc:sldLayout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3009849158" sldId="2147483653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09849158" sldId="2147483653"/>
              <ac:spMk id="2" creationId="{58FA5350-5410-40BC-A5C3-C506C5615364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09849158" sldId="2147483653"/>
              <ac:spMk id="3" creationId="{1D8BB300-1A20-443A-8379-7CA7BA38A354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09849158" sldId="2147483653"/>
              <ac:spMk id="4" creationId="{FC95410D-EAAC-4BC6-9B89-20DF524B897E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09849158" sldId="2147483653"/>
              <ac:spMk id="5" creationId="{AD8A5DCE-8E58-4458-92A9-3254F16F5DE8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009849158" sldId="2147483653"/>
              <ac:spMk id="6" creationId="{B9D4B8C9-5644-448C-9434-434ABF354588}"/>
            </ac:spMkLst>
          </pc:spChg>
        </pc:sldLayout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2048643037" sldId="2147483656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2048643037" sldId="2147483656"/>
              <ac:spMk id="2" creationId="{09BF39AC-8851-4463-866D-7024462E31FC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2048643037" sldId="2147483656"/>
              <ac:spMk id="3" creationId="{78B23349-4EBF-4B63-B6AA-9318A7D1C7EA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2048643037" sldId="2147483656"/>
              <ac:spMk id="4" creationId="{0DFDB5F6-2951-4901-83DC-57990AC20F41}"/>
            </ac:spMkLst>
          </pc:spChg>
        </pc:sldLayout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1311253070" sldId="2147483657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1311253070" sldId="2147483657"/>
              <ac:spMk id="2" creationId="{9AE58C4F-CCCD-4D9A-85B8-B80391442060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1311253070" sldId="2147483657"/>
              <ac:spMk id="3" creationId="{5FD375D0-1DDA-49C6-87A1-66C13F6D24C0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1311253070" sldId="2147483657"/>
              <ac:spMk id="4" creationId="{4719A959-26E1-49BB-A46A-8A1AD0E5B593}"/>
            </ac:spMkLst>
          </pc:spChg>
        </pc:sldLayoutChg>
        <pc:sldLayoutChg chg="modSp">
          <pc:chgData name="David McGraw" userId="4bf252de2a8fa558" providerId="LiveId" clId="{753F8D47-EAF9-459E-AC4F-691629002A5E}" dt="2021-12-09T23:41:54.907" v="3928"/>
          <pc:sldLayoutMkLst>
            <pc:docMk/>
            <pc:sldMasterMk cId="3699230690" sldId="2147483648"/>
            <pc:sldLayoutMk cId="3768182345" sldId="2147483659"/>
          </pc:sldLayoutMkLst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768182345" sldId="2147483659"/>
              <ac:spMk id="2" creationId="{116EEF6B-7EA6-4100-8FE2-013E60287431}"/>
            </ac:spMkLst>
          </pc:spChg>
          <pc:spChg chg="mod">
            <ac:chgData name="David McGraw" userId="4bf252de2a8fa558" providerId="LiveId" clId="{753F8D47-EAF9-459E-AC4F-691629002A5E}" dt="2021-12-09T23:41:54.907" v="3928"/>
            <ac:spMkLst>
              <pc:docMk/>
              <pc:sldMasterMk cId="3699230690" sldId="2147483648"/>
              <pc:sldLayoutMk cId="3768182345" sldId="2147483659"/>
              <ac:spMk id="3" creationId="{00F28F7C-D69A-41E6-B7A0-F309C1E08A4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9379-6E9C-4ADF-81D1-87937A5466B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4D90-B3A5-475E-9516-B58AD09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EC870E-5B26-40B0-8CD9-2E454FA3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0" y="789739"/>
            <a:ext cx="2037974" cy="6868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B9A12-781D-470C-AA8E-AF8F9D03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39" y="789740"/>
            <a:ext cx="2037974" cy="68683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F039D-FDE0-4D4C-8216-DFD4B79E8D2B}"/>
              </a:ext>
            </a:extLst>
          </p:cNvPr>
          <p:cNvCxnSpPr>
            <a:cxnSpLocks/>
          </p:cNvCxnSpPr>
          <p:nvPr/>
        </p:nvCxnSpPr>
        <p:spPr>
          <a:xfrm>
            <a:off x="2571290" y="5127509"/>
            <a:ext cx="2391276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D896A6-219B-46E7-978C-27052002D612}"/>
              </a:ext>
            </a:extLst>
          </p:cNvPr>
          <p:cNvSpPr txBox="1"/>
          <p:nvPr/>
        </p:nvSpPr>
        <p:spPr>
          <a:xfrm rot="16200000">
            <a:off x="4513005" y="3363198"/>
            <a:ext cx="660510" cy="35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dirty="0"/>
              <a:t>train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73B61-ADAE-48D5-98A1-EA4D5763FFCE}"/>
              </a:ext>
            </a:extLst>
          </p:cNvPr>
          <p:cNvSpPr txBox="1"/>
          <p:nvPr/>
        </p:nvSpPr>
        <p:spPr>
          <a:xfrm rot="16200000">
            <a:off x="4496021" y="6036802"/>
            <a:ext cx="574044" cy="35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dirty="0"/>
              <a:t>test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6DAB61-A72E-4847-83F7-ED500259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34" y="744091"/>
            <a:ext cx="2155549" cy="69075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CCD8B-914D-49DF-A077-6B56AC6397B8}"/>
              </a:ext>
            </a:extLst>
          </p:cNvPr>
          <p:cNvCxnSpPr>
            <a:cxnSpLocks/>
          </p:cNvCxnSpPr>
          <p:nvPr/>
        </p:nvCxnSpPr>
        <p:spPr>
          <a:xfrm>
            <a:off x="4839426" y="5127509"/>
            <a:ext cx="2391276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AB71A81-A744-40F0-8A74-B9814434D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767" y="783119"/>
            <a:ext cx="1945864" cy="43443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992D7BF-BAFF-4F74-8A6F-2A07CC0F7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049" y="5456040"/>
            <a:ext cx="2100463" cy="216009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27D5FA-73A6-4F9E-8DDB-720752584DA2}"/>
              </a:ext>
            </a:extLst>
          </p:cNvPr>
          <p:cNvCxnSpPr>
            <a:cxnSpLocks/>
          </p:cNvCxnSpPr>
          <p:nvPr/>
        </p:nvCxnSpPr>
        <p:spPr>
          <a:xfrm>
            <a:off x="7476021" y="5127509"/>
            <a:ext cx="3148641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414FE8-082C-407E-89C1-8735F9CE20C1}"/>
              </a:ext>
            </a:extLst>
          </p:cNvPr>
          <p:cNvSpPr txBox="1"/>
          <p:nvPr/>
        </p:nvSpPr>
        <p:spPr>
          <a:xfrm>
            <a:off x="535894" y="119102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F828C7-7C7C-4230-9B6E-5FFF1CE11B65}"/>
              </a:ext>
            </a:extLst>
          </p:cNvPr>
          <p:cNvSpPr txBox="1"/>
          <p:nvPr/>
        </p:nvSpPr>
        <p:spPr>
          <a:xfrm>
            <a:off x="2850621" y="92598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Train/Test Split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65A84F-1BB0-4943-9AFE-3935AFF4DEAD}"/>
              </a:ext>
            </a:extLst>
          </p:cNvPr>
          <p:cNvSpPr txBox="1"/>
          <p:nvPr/>
        </p:nvSpPr>
        <p:spPr>
          <a:xfrm>
            <a:off x="5255922" y="92599"/>
            <a:ext cx="175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Min/Max Scaling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6B7040-B215-4DE0-B7FD-E1FBD3A72E35}"/>
              </a:ext>
            </a:extLst>
          </p:cNvPr>
          <p:cNvSpPr txBox="1"/>
          <p:nvPr/>
        </p:nvSpPr>
        <p:spPr>
          <a:xfrm>
            <a:off x="8533696" y="92598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B08A70B-ABDF-4D1D-9AB6-E1AFD2A42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799" y="789739"/>
            <a:ext cx="1179863" cy="11321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3546310-4F4E-48D3-B490-2F6556677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4799" y="5467615"/>
            <a:ext cx="1240795" cy="61714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815BE37-4D91-4274-8BE0-45E56A85A5BD}"/>
              </a:ext>
            </a:extLst>
          </p:cNvPr>
          <p:cNvSpPr txBox="1"/>
          <p:nvPr/>
        </p:nvSpPr>
        <p:spPr>
          <a:xfrm>
            <a:off x="8047566" y="488434"/>
            <a:ext cx="71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X_train</a:t>
            </a:r>
            <a:endParaRPr lang="en-US" sz="14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C5051A-B5AF-4758-89C4-DDDD1A0568FF}"/>
              </a:ext>
            </a:extLst>
          </p:cNvPr>
          <p:cNvSpPr txBox="1"/>
          <p:nvPr/>
        </p:nvSpPr>
        <p:spPr>
          <a:xfrm>
            <a:off x="9740900" y="48843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y_train</a:t>
            </a:r>
            <a:endParaRPr lang="en-US" sz="14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8D5DC9-1B0D-40EB-B00F-E36443A1D310}"/>
              </a:ext>
            </a:extLst>
          </p:cNvPr>
          <p:cNvSpPr txBox="1"/>
          <p:nvPr/>
        </p:nvSpPr>
        <p:spPr>
          <a:xfrm>
            <a:off x="8082159" y="5149214"/>
            <a:ext cx="6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X_test</a:t>
            </a:r>
            <a:endParaRPr lang="en-US" sz="14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FAF988-55DA-4546-89F1-33BC6D03F1A2}"/>
              </a:ext>
            </a:extLst>
          </p:cNvPr>
          <p:cNvSpPr txBox="1"/>
          <p:nvPr/>
        </p:nvSpPr>
        <p:spPr>
          <a:xfrm>
            <a:off x="9778923" y="5164130"/>
            <a:ext cx="62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y_test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0528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3E37D2-4D03-4B67-8B9B-AE37B0EFE493}"/>
              </a:ext>
            </a:extLst>
          </p:cNvPr>
          <p:cNvSpPr/>
          <p:nvPr/>
        </p:nvSpPr>
        <p:spPr>
          <a:xfrm rot="3328226">
            <a:off x="7290278" y="2196849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38799-1F64-4C16-A996-3D412012D682}"/>
              </a:ext>
            </a:extLst>
          </p:cNvPr>
          <p:cNvSpPr/>
          <p:nvPr/>
        </p:nvSpPr>
        <p:spPr>
          <a:xfrm rot="3328226">
            <a:off x="7091331" y="2333732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609E271-3E4F-419C-B152-F7F32A9CA63D}"/>
              </a:ext>
            </a:extLst>
          </p:cNvPr>
          <p:cNvSpPr/>
          <p:nvPr/>
        </p:nvSpPr>
        <p:spPr>
          <a:xfrm rot="3328226">
            <a:off x="6870215" y="2470615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9DD4F96-1A2E-4308-8C87-47B657051834}"/>
              </a:ext>
            </a:extLst>
          </p:cNvPr>
          <p:cNvSpPr/>
          <p:nvPr/>
        </p:nvSpPr>
        <p:spPr>
          <a:xfrm rot="3328226">
            <a:off x="6693436" y="2607501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0DAAC5F-1BA7-4E7C-953C-0A3D1B17E53A}"/>
              </a:ext>
            </a:extLst>
          </p:cNvPr>
          <p:cNvSpPr/>
          <p:nvPr/>
        </p:nvSpPr>
        <p:spPr>
          <a:xfrm rot="3328226">
            <a:off x="6494489" y="2744384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7F515F7-F7AC-4D54-A4D4-B106484FB5A1}"/>
              </a:ext>
            </a:extLst>
          </p:cNvPr>
          <p:cNvSpPr/>
          <p:nvPr/>
        </p:nvSpPr>
        <p:spPr>
          <a:xfrm rot="3328226">
            <a:off x="6295541" y="2881269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3E8A778-9267-4E9C-85BD-A4E8F4E8C786}"/>
              </a:ext>
            </a:extLst>
          </p:cNvPr>
          <p:cNvSpPr/>
          <p:nvPr/>
        </p:nvSpPr>
        <p:spPr>
          <a:xfrm rot="3328226">
            <a:off x="6096594" y="3018153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F7BA591-04FA-4FA8-9A93-BD022522B306}"/>
              </a:ext>
            </a:extLst>
          </p:cNvPr>
          <p:cNvSpPr/>
          <p:nvPr/>
        </p:nvSpPr>
        <p:spPr>
          <a:xfrm rot="3328226">
            <a:off x="5897646" y="3155036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EA457A-ECB3-4BB2-8879-B88CF486B440}"/>
              </a:ext>
            </a:extLst>
          </p:cNvPr>
          <p:cNvSpPr/>
          <p:nvPr/>
        </p:nvSpPr>
        <p:spPr>
          <a:xfrm rot="3328226">
            <a:off x="5698698" y="3291921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90ED0E1-8176-400B-AB5D-967C4DA754A5}"/>
              </a:ext>
            </a:extLst>
          </p:cNvPr>
          <p:cNvSpPr/>
          <p:nvPr/>
        </p:nvSpPr>
        <p:spPr>
          <a:xfrm rot="3328226">
            <a:off x="5499751" y="3428805"/>
            <a:ext cx="2298305" cy="102870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7659593-E741-4EC4-A4F2-E1EE325A7AB2}"/>
              </a:ext>
            </a:extLst>
          </p:cNvPr>
          <p:cNvSpPr/>
          <p:nvPr/>
        </p:nvSpPr>
        <p:spPr>
          <a:xfrm rot="3328226">
            <a:off x="6924638" y="5070638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4F8A3B6-BF10-47EE-ACCB-7BDE408324DF}"/>
              </a:ext>
            </a:extLst>
          </p:cNvPr>
          <p:cNvSpPr/>
          <p:nvPr/>
        </p:nvSpPr>
        <p:spPr>
          <a:xfrm rot="3328226">
            <a:off x="6703522" y="5207521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3C47ABF-09FB-4890-B1D9-F3BE1FCBA025}"/>
              </a:ext>
            </a:extLst>
          </p:cNvPr>
          <p:cNvSpPr/>
          <p:nvPr/>
        </p:nvSpPr>
        <p:spPr>
          <a:xfrm rot="3328226">
            <a:off x="6526743" y="5344406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880E553-D8CF-4333-A487-370CBC5BCDDC}"/>
              </a:ext>
            </a:extLst>
          </p:cNvPr>
          <p:cNvSpPr/>
          <p:nvPr/>
        </p:nvSpPr>
        <p:spPr>
          <a:xfrm rot="3328226">
            <a:off x="6327796" y="5481289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2CE10A-1D6E-41A0-8E89-85216BD85F16}"/>
              </a:ext>
            </a:extLst>
          </p:cNvPr>
          <p:cNvSpPr/>
          <p:nvPr/>
        </p:nvSpPr>
        <p:spPr>
          <a:xfrm rot="3328226">
            <a:off x="6128848" y="5618174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109156C-6FA6-41E9-8030-B48F3BEFA566}"/>
              </a:ext>
            </a:extLst>
          </p:cNvPr>
          <p:cNvSpPr/>
          <p:nvPr/>
        </p:nvSpPr>
        <p:spPr>
          <a:xfrm rot="3328226">
            <a:off x="5929900" y="5755058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8D86BF1-D449-4A2F-A767-DC1728D4493A}"/>
              </a:ext>
            </a:extLst>
          </p:cNvPr>
          <p:cNvSpPr/>
          <p:nvPr/>
        </p:nvSpPr>
        <p:spPr>
          <a:xfrm rot="3328226">
            <a:off x="5730953" y="5891942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9C5ACAB-70E2-4021-974E-EC4AE68263A1}"/>
              </a:ext>
            </a:extLst>
          </p:cNvPr>
          <p:cNvSpPr/>
          <p:nvPr/>
        </p:nvSpPr>
        <p:spPr>
          <a:xfrm rot="3328226">
            <a:off x="5532005" y="6028826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4CC16EC-41D4-45CE-A503-BCB9725D7FC1}"/>
              </a:ext>
            </a:extLst>
          </p:cNvPr>
          <p:cNvSpPr/>
          <p:nvPr/>
        </p:nvSpPr>
        <p:spPr>
          <a:xfrm rot="3328226">
            <a:off x="5333058" y="6165710"/>
            <a:ext cx="411480" cy="102870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231A8-4B7C-45D4-8807-9F37480BBD85}"/>
              </a:ext>
            </a:extLst>
          </p:cNvPr>
          <p:cNvSpPr txBox="1"/>
          <p:nvPr/>
        </p:nvSpPr>
        <p:spPr>
          <a:xfrm>
            <a:off x="7455182" y="4644269"/>
            <a:ext cx="10246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b="1" dirty="0">
                <a:solidFill>
                  <a:schemeClr val="tx2"/>
                </a:solidFill>
              </a:rPr>
              <a:t>X train batch 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D77875-B336-4316-A276-80D7B3DC5243}"/>
              </a:ext>
            </a:extLst>
          </p:cNvPr>
          <p:cNvSpPr txBox="1"/>
          <p:nvPr/>
        </p:nvSpPr>
        <p:spPr>
          <a:xfrm>
            <a:off x="5672475" y="7079791"/>
            <a:ext cx="101341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b="1" dirty="0">
                <a:solidFill>
                  <a:srgbClr val="C00000"/>
                </a:solidFill>
              </a:rPr>
              <a:t>y train batch 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B63F-1130-443A-9A25-8EFC22ED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4" y="1748831"/>
            <a:ext cx="2949351" cy="5770098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82EE997-FDA4-493A-8F16-FE1D04F1454D}"/>
              </a:ext>
            </a:extLst>
          </p:cNvPr>
          <p:cNvGrpSpPr/>
          <p:nvPr/>
        </p:nvGrpSpPr>
        <p:grpSpPr>
          <a:xfrm>
            <a:off x="668508" y="2109812"/>
            <a:ext cx="4055146" cy="1867329"/>
            <a:chOff x="742787" y="4637944"/>
            <a:chExt cx="4505718" cy="192938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74220A6-6B05-48C9-A02C-A6C920F24394}"/>
                </a:ext>
              </a:extLst>
            </p:cNvPr>
            <p:cNvGrpSpPr/>
            <p:nvPr/>
          </p:nvGrpSpPr>
          <p:grpSpPr>
            <a:xfrm>
              <a:off x="750012" y="4637944"/>
              <a:ext cx="4498493" cy="1143000"/>
              <a:chOff x="750012" y="4637944"/>
              <a:chExt cx="4498493" cy="114300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C63643DA-EA7A-42CA-A947-E4C3D10CB1E2}"/>
                  </a:ext>
                </a:extLst>
              </p:cNvPr>
              <p:cNvSpPr/>
              <p:nvPr/>
            </p:nvSpPr>
            <p:spPr>
              <a:xfrm>
                <a:off x="750012" y="4637944"/>
                <a:ext cx="2758731" cy="1143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31E335-02D7-447C-A622-240BAB222544}"/>
                  </a:ext>
                </a:extLst>
              </p:cNvPr>
              <p:cNvSpPr txBox="1"/>
              <p:nvPr/>
            </p:nvSpPr>
            <p:spPr>
              <a:xfrm>
                <a:off x="3540725" y="5029088"/>
                <a:ext cx="1707780" cy="35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20" dirty="0">
                    <a:solidFill>
                      <a:schemeClr val="tx2"/>
                    </a:solidFill>
                  </a:rPr>
                  <a:t>X train batch 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3E1F296-6A96-4C8A-9446-D72D1C2D9743}"/>
                </a:ext>
              </a:extLst>
            </p:cNvPr>
            <p:cNvGrpSpPr/>
            <p:nvPr/>
          </p:nvGrpSpPr>
          <p:grpSpPr>
            <a:xfrm>
              <a:off x="742787" y="5822092"/>
              <a:ext cx="4505718" cy="745236"/>
              <a:chOff x="742787" y="5822092"/>
              <a:chExt cx="4505718" cy="745236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4D39819-8382-4AF7-8E4E-3EF22EA18BDE}"/>
                  </a:ext>
                </a:extLst>
              </p:cNvPr>
              <p:cNvSpPr/>
              <p:nvPr/>
            </p:nvSpPr>
            <p:spPr>
              <a:xfrm>
                <a:off x="742787" y="5822092"/>
                <a:ext cx="650077" cy="7452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4130284-D391-4E5C-A50B-ACB385725A6E}"/>
                  </a:ext>
                </a:extLst>
              </p:cNvPr>
              <p:cNvSpPr txBox="1"/>
              <p:nvPr/>
            </p:nvSpPr>
            <p:spPr>
              <a:xfrm>
                <a:off x="3540725" y="5881757"/>
                <a:ext cx="1707780" cy="35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20" dirty="0">
                    <a:solidFill>
                      <a:srgbClr val="C00000"/>
                    </a:solidFill>
                  </a:rPr>
                  <a:t>y train batch 0</a:t>
                </a: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6C8645-46E7-4277-93B1-A432412E06A9}"/>
              </a:ext>
            </a:extLst>
          </p:cNvPr>
          <p:cNvGrpSpPr/>
          <p:nvPr/>
        </p:nvGrpSpPr>
        <p:grpSpPr>
          <a:xfrm>
            <a:off x="5099767" y="1883590"/>
            <a:ext cx="2264548" cy="2975802"/>
            <a:chOff x="5099767" y="1883590"/>
            <a:chExt cx="2264548" cy="297580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927666A-A583-4F93-9434-416314015836}"/>
                </a:ext>
              </a:extLst>
            </p:cNvPr>
            <p:cNvCxnSpPr/>
            <p:nvPr/>
          </p:nvCxnSpPr>
          <p:spPr>
            <a:xfrm flipV="1">
              <a:off x="5573788" y="1883590"/>
              <a:ext cx="1790527" cy="11952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38A19D2-C5D0-4F96-91EA-FD646AFBB4AE}"/>
                </a:ext>
              </a:extLst>
            </p:cNvPr>
            <p:cNvSpPr txBox="1"/>
            <p:nvPr/>
          </p:nvSpPr>
          <p:spPr>
            <a:xfrm rot="19632306">
              <a:off x="5857423" y="2258633"/>
              <a:ext cx="937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n_batches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F4CEEBB-0619-4030-AD43-AB1686F47F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5165" y="3231266"/>
              <a:ext cx="35464" cy="711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A8A992F-6EEC-49A9-85FD-9E781F78C047}"/>
                </a:ext>
              </a:extLst>
            </p:cNvPr>
            <p:cNvSpPr txBox="1"/>
            <p:nvPr/>
          </p:nvSpPr>
          <p:spPr>
            <a:xfrm>
              <a:off x="5099767" y="3429603"/>
              <a:ext cx="627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n_obs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4E329B8-1CD2-48FD-9DEF-2B337F6D6834}"/>
                </a:ext>
              </a:extLst>
            </p:cNvPr>
            <p:cNvCxnSpPr>
              <a:cxnSpLocks/>
            </p:cNvCxnSpPr>
            <p:nvPr/>
          </p:nvCxnSpPr>
          <p:spPr>
            <a:xfrm>
              <a:off x="5762371" y="4106282"/>
              <a:ext cx="1601944" cy="753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F2608C6-5BB8-4E56-BB3B-A6CE47C62FE5}"/>
                </a:ext>
              </a:extLst>
            </p:cNvPr>
            <p:cNvSpPr txBox="1"/>
            <p:nvPr/>
          </p:nvSpPr>
          <p:spPr>
            <a:xfrm rot="1660263">
              <a:off x="5700589" y="434289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n_dimensions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C2792BA-FCAA-4B97-AB5D-0A6E5C80DA66}"/>
              </a:ext>
            </a:extLst>
          </p:cNvPr>
          <p:cNvCxnSpPr>
            <a:cxnSpLocks/>
          </p:cNvCxnSpPr>
          <p:nvPr/>
        </p:nvCxnSpPr>
        <p:spPr>
          <a:xfrm flipV="1">
            <a:off x="5381058" y="5056992"/>
            <a:ext cx="1568503" cy="1028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7DA93FB-F45A-4F8B-9B42-2E6AE3D89CCF}"/>
              </a:ext>
            </a:extLst>
          </p:cNvPr>
          <p:cNvSpPr txBox="1"/>
          <p:nvPr/>
        </p:nvSpPr>
        <p:spPr>
          <a:xfrm rot="19632306">
            <a:off x="5616281" y="5316290"/>
            <a:ext cx="93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n_batches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D75BD19-7CC0-4628-8153-20241DD2F94E}"/>
              </a:ext>
            </a:extLst>
          </p:cNvPr>
          <p:cNvSpPr txBox="1"/>
          <p:nvPr/>
        </p:nvSpPr>
        <p:spPr>
          <a:xfrm rot="16136861">
            <a:off x="4615492" y="656916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n_forecast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399513-4B8C-43A4-855E-DE45A44AC3F7}"/>
              </a:ext>
            </a:extLst>
          </p:cNvPr>
          <p:cNvCxnSpPr>
            <a:cxnSpLocks/>
          </p:cNvCxnSpPr>
          <p:nvPr/>
        </p:nvCxnSpPr>
        <p:spPr>
          <a:xfrm flipH="1" flipV="1">
            <a:off x="5263588" y="6243267"/>
            <a:ext cx="36847" cy="9418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3E37D2-4D03-4B67-8B9B-AE37B0EFE493}"/>
              </a:ext>
            </a:extLst>
          </p:cNvPr>
          <p:cNvSpPr/>
          <p:nvPr/>
        </p:nvSpPr>
        <p:spPr>
          <a:xfrm rot="3328226">
            <a:off x="7290278" y="2196849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38799-1F64-4C16-A996-3D412012D682}"/>
              </a:ext>
            </a:extLst>
          </p:cNvPr>
          <p:cNvSpPr/>
          <p:nvPr/>
        </p:nvSpPr>
        <p:spPr>
          <a:xfrm rot="3328226">
            <a:off x="7091331" y="2333732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609E271-3E4F-419C-B152-F7F32A9CA63D}"/>
              </a:ext>
            </a:extLst>
          </p:cNvPr>
          <p:cNvSpPr/>
          <p:nvPr/>
        </p:nvSpPr>
        <p:spPr>
          <a:xfrm rot="3328226">
            <a:off x="6870215" y="2470615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9DD4F96-1A2E-4308-8C87-47B657051834}"/>
              </a:ext>
            </a:extLst>
          </p:cNvPr>
          <p:cNvSpPr/>
          <p:nvPr/>
        </p:nvSpPr>
        <p:spPr>
          <a:xfrm rot="3328226">
            <a:off x="6693436" y="2607501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0DAAC5F-1BA7-4E7C-953C-0A3D1B17E53A}"/>
              </a:ext>
            </a:extLst>
          </p:cNvPr>
          <p:cNvSpPr/>
          <p:nvPr/>
        </p:nvSpPr>
        <p:spPr>
          <a:xfrm rot="3328226">
            <a:off x="6494489" y="2744384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7F515F7-F7AC-4D54-A4D4-B106484FB5A1}"/>
              </a:ext>
            </a:extLst>
          </p:cNvPr>
          <p:cNvSpPr/>
          <p:nvPr/>
        </p:nvSpPr>
        <p:spPr>
          <a:xfrm rot="3328226">
            <a:off x="6295541" y="2881269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3E8A778-9267-4E9C-85BD-A4E8F4E8C786}"/>
              </a:ext>
            </a:extLst>
          </p:cNvPr>
          <p:cNvSpPr/>
          <p:nvPr/>
        </p:nvSpPr>
        <p:spPr>
          <a:xfrm rot="3328226">
            <a:off x="6096594" y="3018153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F7BA591-04FA-4FA8-9A93-BD022522B306}"/>
              </a:ext>
            </a:extLst>
          </p:cNvPr>
          <p:cNvSpPr/>
          <p:nvPr/>
        </p:nvSpPr>
        <p:spPr>
          <a:xfrm rot="3328226">
            <a:off x="5897646" y="3155036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EA457A-ECB3-4BB2-8879-B88CF486B440}"/>
              </a:ext>
            </a:extLst>
          </p:cNvPr>
          <p:cNvSpPr/>
          <p:nvPr/>
        </p:nvSpPr>
        <p:spPr>
          <a:xfrm rot="3328226">
            <a:off x="5698698" y="3291921"/>
            <a:ext cx="2298305" cy="102870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90ED0E1-8176-400B-AB5D-967C4DA754A5}"/>
              </a:ext>
            </a:extLst>
          </p:cNvPr>
          <p:cNvSpPr/>
          <p:nvPr/>
        </p:nvSpPr>
        <p:spPr>
          <a:xfrm rot="3328226">
            <a:off x="5499751" y="3428805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7659593-E741-4EC4-A4F2-E1EE325A7AB2}"/>
              </a:ext>
            </a:extLst>
          </p:cNvPr>
          <p:cNvSpPr/>
          <p:nvPr/>
        </p:nvSpPr>
        <p:spPr>
          <a:xfrm rot="3328226">
            <a:off x="6966468" y="5015229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4F8A3B6-BF10-47EE-ACCB-7BDE408324DF}"/>
              </a:ext>
            </a:extLst>
          </p:cNvPr>
          <p:cNvSpPr/>
          <p:nvPr/>
        </p:nvSpPr>
        <p:spPr>
          <a:xfrm rot="3328226">
            <a:off x="6745351" y="5152111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3C47ABF-09FB-4890-B1D9-F3BE1FCBA025}"/>
              </a:ext>
            </a:extLst>
          </p:cNvPr>
          <p:cNvSpPr/>
          <p:nvPr/>
        </p:nvSpPr>
        <p:spPr>
          <a:xfrm rot="3328226">
            <a:off x="6568573" y="5288997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880E553-D8CF-4333-A487-370CBC5BCDDC}"/>
              </a:ext>
            </a:extLst>
          </p:cNvPr>
          <p:cNvSpPr/>
          <p:nvPr/>
        </p:nvSpPr>
        <p:spPr>
          <a:xfrm rot="3328226">
            <a:off x="6369626" y="5425880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2CE10A-1D6E-41A0-8E89-85216BD85F16}"/>
              </a:ext>
            </a:extLst>
          </p:cNvPr>
          <p:cNvSpPr/>
          <p:nvPr/>
        </p:nvSpPr>
        <p:spPr>
          <a:xfrm rot="3328226">
            <a:off x="6170678" y="5562765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109156C-6FA6-41E9-8030-B48F3BEFA566}"/>
              </a:ext>
            </a:extLst>
          </p:cNvPr>
          <p:cNvSpPr/>
          <p:nvPr/>
        </p:nvSpPr>
        <p:spPr>
          <a:xfrm rot="3328226">
            <a:off x="5971730" y="5699649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8D86BF1-D449-4A2F-A767-DC1728D4493A}"/>
              </a:ext>
            </a:extLst>
          </p:cNvPr>
          <p:cNvSpPr/>
          <p:nvPr/>
        </p:nvSpPr>
        <p:spPr>
          <a:xfrm rot="3328226">
            <a:off x="5772783" y="5836533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9C5ACAB-70E2-4021-974E-EC4AE68263A1}"/>
              </a:ext>
            </a:extLst>
          </p:cNvPr>
          <p:cNvSpPr/>
          <p:nvPr/>
        </p:nvSpPr>
        <p:spPr>
          <a:xfrm rot="3328226">
            <a:off x="5573835" y="5973417"/>
            <a:ext cx="411480" cy="102870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4CC16EC-41D4-45CE-A503-BCB9725D7FC1}"/>
              </a:ext>
            </a:extLst>
          </p:cNvPr>
          <p:cNvSpPr/>
          <p:nvPr/>
        </p:nvSpPr>
        <p:spPr>
          <a:xfrm rot="3328226">
            <a:off x="5374888" y="6110301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231A8-4B7C-45D4-8807-9F37480BBD85}"/>
              </a:ext>
            </a:extLst>
          </p:cNvPr>
          <p:cNvSpPr txBox="1"/>
          <p:nvPr/>
        </p:nvSpPr>
        <p:spPr>
          <a:xfrm>
            <a:off x="7692869" y="4452880"/>
            <a:ext cx="10246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b="1" dirty="0">
                <a:solidFill>
                  <a:schemeClr val="tx2"/>
                </a:solidFill>
              </a:rPr>
              <a:t>X train batch 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D77875-B336-4316-A276-80D7B3DC5243}"/>
              </a:ext>
            </a:extLst>
          </p:cNvPr>
          <p:cNvSpPr txBox="1"/>
          <p:nvPr/>
        </p:nvSpPr>
        <p:spPr>
          <a:xfrm>
            <a:off x="5942426" y="6852128"/>
            <a:ext cx="101341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b="1" dirty="0">
                <a:solidFill>
                  <a:srgbClr val="C00000"/>
                </a:solidFill>
              </a:rPr>
              <a:t>y train batch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CD679A-CFB7-4BB0-A7A0-ED7F6A3C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4" y="1748831"/>
            <a:ext cx="2949351" cy="577009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858F1-5DAD-46C9-9DAB-BDEB196F8B13}"/>
              </a:ext>
            </a:extLst>
          </p:cNvPr>
          <p:cNvGrpSpPr/>
          <p:nvPr/>
        </p:nvGrpSpPr>
        <p:grpSpPr>
          <a:xfrm>
            <a:off x="668508" y="2454314"/>
            <a:ext cx="4055146" cy="1867329"/>
            <a:chOff x="742787" y="4637944"/>
            <a:chExt cx="4505718" cy="19293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C62FE5-E498-422F-A6C4-77308600F429}"/>
                </a:ext>
              </a:extLst>
            </p:cNvPr>
            <p:cNvGrpSpPr/>
            <p:nvPr/>
          </p:nvGrpSpPr>
          <p:grpSpPr>
            <a:xfrm>
              <a:off x="750012" y="4637944"/>
              <a:ext cx="4498493" cy="1143000"/>
              <a:chOff x="750012" y="4637944"/>
              <a:chExt cx="4498493" cy="1143000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F70D3E5-F7B3-4888-A2F0-8225184587E0}"/>
                  </a:ext>
                </a:extLst>
              </p:cNvPr>
              <p:cNvSpPr/>
              <p:nvPr/>
            </p:nvSpPr>
            <p:spPr>
              <a:xfrm>
                <a:off x="750012" y="4637944"/>
                <a:ext cx="2758731" cy="1143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03A71E-3672-4637-97ED-8142F9F05A8C}"/>
                  </a:ext>
                </a:extLst>
              </p:cNvPr>
              <p:cNvSpPr txBox="1"/>
              <p:nvPr/>
            </p:nvSpPr>
            <p:spPr>
              <a:xfrm>
                <a:off x="3540725" y="5029088"/>
                <a:ext cx="1707780" cy="35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20" dirty="0">
                    <a:solidFill>
                      <a:schemeClr val="tx2"/>
                    </a:solidFill>
                  </a:rPr>
                  <a:t>X train batch 1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D387B7-855F-4A2E-AF4D-A0FE37CEC62D}"/>
                </a:ext>
              </a:extLst>
            </p:cNvPr>
            <p:cNvGrpSpPr/>
            <p:nvPr/>
          </p:nvGrpSpPr>
          <p:grpSpPr>
            <a:xfrm>
              <a:off x="742787" y="5822092"/>
              <a:ext cx="4505718" cy="745236"/>
              <a:chOff x="742787" y="5822092"/>
              <a:chExt cx="4505718" cy="745236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018C5C9-573C-42B0-A81D-3B0579247CAB}"/>
                  </a:ext>
                </a:extLst>
              </p:cNvPr>
              <p:cNvSpPr/>
              <p:nvPr/>
            </p:nvSpPr>
            <p:spPr>
              <a:xfrm>
                <a:off x="742787" y="5822092"/>
                <a:ext cx="650077" cy="7452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B3E7F0-DC33-4EB0-BB6B-A427C9D1419C}"/>
                  </a:ext>
                </a:extLst>
              </p:cNvPr>
              <p:cNvSpPr txBox="1"/>
              <p:nvPr/>
            </p:nvSpPr>
            <p:spPr>
              <a:xfrm>
                <a:off x="3540725" y="5881757"/>
                <a:ext cx="1707780" cy="35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20" dirty="0">
                    <a:solidFill>
                      <a:srgbClr val="C00000"/>
                    </a:solidFill>
                  </a:rPr>
                  <a:t>y train batch 1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079ACE-3DAF-46C0-90C6-355C0D401297}"/>
              </a:ext>
            </a:extLst>
          </p:cNvPr>
          <p:cNvGrpSpPr/>
          <p:nvPr/>
        </p:nvGrpSpPr>
        <p:grpSpPr>
          <a:xfrm>
            <a:off x="5099767" y="1883590"/>
            <a:ext cx="2264548" cy="2975802"/>
            <a:chOff x="5099767" y="1883590"/>
            <a:chExt cx="2264548" cy="297580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CEA2F2-69AC-4ACB-9A8F-65B2867C1676}"/>
                </a:ext>
              </a:extLst>
            </p:cNvPr>
            <p:cNvCxnSpPr/>
            <p:nvPr/>
          </p:nvCxnSpPr>
          <p:spPr>
            <a:xfrm flipV="1">
              <a:off x="5573788" y="1883590"/>
              <a:ext cx="1790527" cy="11952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C905CA-78AF-4946-9CBF-0010434499BA}"/>
                </a:ext>
              </a:extLst>
            </p:cNvPr>
            <p:cNvSpPr txBox="1"/>
            <p:nvPr/>
          </p:nvSpPr>
          <p:spPr>
            <a:xfrm rot="19632306">
              <a:off x="5857423" y="2258633"/>
              <a:ext cx="937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n_batches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6F7E7B9-2438-4F14-88A8-06045B623AAA}"/>
                </a:ext>
              </a:extLst>
            </p:cNvPr>
            <p:cNvCxnSpPr>
              <a:cxnSpLocks/>
            </p:cNvCxnSpPr>
            <p:nvPr/>
          </p:nvCxnSpPr>
          <p:spPr>
            <a:xfrm>
              <a:off x="5645165" y="3231266"/>
              <a:ext cx="35464" cy="711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DC6D48-CE17-47C1-A839-F99A8A46243B}"/>
                </a:ext>
              </a:extLst>
            </p:cNvPr>
            <p:cNvSpPr txBox="1"/>
            <p:nvPr/>
          </p:nvSpPr>
          <p:spPr>
            <a:xfrm>
              <a:off x="5099767" y="3429603"/>
              <a:ext cx="627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n_obs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FDAC64-A462-4A3F-B05D-4ED2F17BC4A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371" y="4106282"/>
              <a:ext cx="1601944" cy="753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2CBCA8-F858-4778-9F1F-277847DC7BC6}"/>
                </a:ext>
              </a:extLst>
            </p:cNvPr>
            <p:cNvSpPr txBox="1"/>
            <p:nvPr/>
          </p:nvSpPr>
          <p:spPr>
            <a:xfrm rot="1660263">
              <a:off x="5700589" y="434289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n_dimensions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74EDFA-931F-4F24-86F7-5226307D1113}"/>
              </a:ext>
            </a:extLst>
          </p:cNvPr>
          <p:cNvCxnSpPr>
            <a:cxnSpLocks/>
          </p:cNvCxnSpPr>
          <p:nvPr/>
        </p:nvCxnSpPr>
        <p:spPr>
          <a:xfrm flipV="1">
            <a:off x="5346327" y="5010692"/>
            <a:ext cx="1568503" cy="1028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6D8B63-F7C7-415E-908E-BAA45683B0D2}"/>
              </a:ext>
            </a:extLst>
          </p:cNvPr>
          <p:cNvSpPr txBox="1"/>
          <p:nvPr/>
        </p:nvSpPr>
        <p:spPr>
          <a:xfrm rot="19632306">
            <a:off x="5407938" y="5385735"/>
            <a:ext cx="93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n_batches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88E94D-701C-47EF-B650-FBA810D69DF0}"/>
              </a:ext>
            </a:extLst>
          </p:cNvPr>
          <p:cNvSpPr txBox="1"/>
          <p:nvPr/>
        </p:nvSpPr>
        <p:spPr>
          <a:xfrm rot="16136861">
            <a:off x="4673365" y="646498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n_forecast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C6B4F2-FC71-41D5-980D-528B286C33AE}"/>
              </a:ext>
            </a:extLst>
          </p:cNvPr>
          <p:cNvCxnSpPr>
            <a:cxnSpLocks/>
          </p:cNvCxnSpPr>
          <p:nvPr/>
        </p:nvCxnSpPr>
        <p:spPr>
          <a:xfrm flipH="1" flipV="1">
            <a:off x="5333032" y="6104367"/>
            <a:ext cx="36847" cy="9418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E4179A-0E0F-40D4-AC6B-7E8FF0B6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4" y="1748831"/>
            <a:ext cx="2949351" cy="577009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E9D38FA-D45F-4B3E-96E0-F8C6C0FB5D52}"/>
              </a:ext>
            </a:extLst>
          </p:cNvPr>
          <p:cNvGrpSpPr/>
          <p:nvPr/>
        </p:nvGrpSpPr>
        <p:grpSpPr>
          <a:xfrm>
            <a:off x="668508" y="5660051"/>
            <a:ext cx="4055146" cy="1867329"/>
            <a:chOff x="742787" y="4637944"/>
            <a:chExt cx="4505718" cy="19293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0B9AA5-05AA-4644-985D-058134A6BA00}"/>
                </a:ext>
              </a:extLst>
            </p:cNvPr>
            <p:cNvGrpSpPr/>
            <p:nvPr/>
          </p:nvGrpSpPr>
          <p:grpSpPr>
            <a:xfrm>
              <a:off x="750012" y="4637944"/>
              <a:ext cx="4498493" cy="1143000"/>
              <a:chOff x="750012" y="4637944"/>
              <a:chExt cx="4498493" cy="11430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353DA41-1A9F-4655-95C0-052BE3E2FF24}"/>
                  </a:ext>
                </a:extLst>
              </p:cNvPr>
              <p:cNvSpPr/>
              <p:nvPr/>
            </p:nvSpPr>
            <p:spPr>
              <a:xfrm>
                <a:off x="750012" y="4637944"/>
                <a:ext cx="2758731" cy="1143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15B88-B160-450B-B2C5-ED15C18B4307}"/>
                  </a:ext>
                </a:extLst>
              </p:cNvPr>
              <p:cNvSpPr txBox="1"/>
              <p:nvPr/>
            </p:nvSpPr>
            <p:spPr>
              <a:xfrm>
                <a:off x="3540725" y="5029088"/>
                <a:ext cx="1707780" cy="35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20" dirty="0">
                    <a:solidFill>
                      <a:schemeClr val="tx2"/>
                    </a:solidFill>
                  </a:rPr>
                  <a:t>X train batch 10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B4CC4-7F88-4F87-8541-247B28156CF1}"/>
                </a:ext>
              </a:extLst>
            </p:cNvPr>
            <p:cNvGrpSpPr/>
            <p:nvPr/>
          </p:nvGrpSpPr>
          <p:grpSpPr>
            <a:xfrm>
              <a:off x="742787" y="5822092"/>
              <a:ext cx="4505718" cy="745236"/>
              <a:chOff x="742787" y="5822092"/>
              <a:chExt cx="4505718" cy="74523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D94F87-25D5-40C8-85F8-EB6B4B8C0FD4}"/>
                  </a:ext>
                </a:extLst>
              </p:cNvPr>
              <p:cNvSpPr/>
              <p:nvPr/>
            </p:nvSpPr>
            <p:spPr>
              <a:xfrm>
                <a:off x="742787" y="5822092"/>
                <a:ext cx="650077" cy="7452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9EF21-0CE6-4D9F-BCF2-26A80C8283DB}"/>
                  </a:ext>
                </a:extLst>
              </p:cNvPr>
              <p:cNvSpPr txBox="1"/>
              <p:nvPr/>
            </p:nvSpPr>
            <p:spPr>
              <a:xfrm>
                <a:off x="3540725" y="5881757"/>
                <a:ext cx="1707780" cy="35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20" dirty="0">
                    <a:solidFill>
                      <a:srgbClr val="C00000"/>
                    </a:solidFill>
                  </a:rPr>
                  <a:t>y train batch 10</a:t>
                </a:r>
              </a:p>
            </p:txBody>
          </p:sp>
        </p:grp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3E37D2-4D03-4B67-8B9B-AE37B0EFE493}"/>
              </a:ext>
            </a:extLst>
          </p:cNvPr>
          <p:cNvSpPr/>
          <p:nvPr/>
        </p:nvSpPr>
        <p:spPr>
          <a:xfrm rot="3328226">
            <a:off x="7290278" y="2196849"/>
            <a:ext cx="2298305" cy="102870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38799-1F64-4C16-A996-3D412012D682}"/>
              </a:ext>
            </a:extLst>
          </p:cNvPr>
          <p:cNvSpPr/>
          <p:nvPr/>
        </p:nvSpPr>
        <p:spPr>
          <a:xfrm rot="3328226">
            <a:off x="7091331" y="2333732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609E271-3E4F-419C-B152-F7F32A9CA63D}"/>
              </a:ext>
            </a:extLst>
          </p:cNvPr>
          <p:cNvSpPr/>
          <p:nvPr/>
        </p:nvSpPr>
        <p:spPr>
          <a:xfrm rot="3328226">
            <a:off x="6870215" y="2470615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9DD4F96-1A2E-4308-8C87-47B657051834}"/>
              </a:ext>
            </a:extLst>
          </p:cNvPr>
          <p:cNvSpPr/>
          <p:nvPr/>
        </p:nvSpPr>
        <p:spPr>
          <a:xfrm rot="3328226">
            <a:off x="6693436" y="2607501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0DAAC5F-1BA7-4E7C-953C-0A3D1B17E53A}"/>
              </a:ext>
            </a:extLst>
          </p:cNvPr>
          <p:cNvSpPr/>
          <p:nvPr/>
        </p:nvSpPr>
        <p:spPr>
          <a:xfrm rot="3328226">
            <a:off x="6494489" y="2744384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7F515F7-F7AC-4D54-A4D4-B106484FB5A1}"/>
              </a:ext>
            </a:extLst>
          </p:cNvPr>
          <p:cNvSpPr/>
          <p:nvPr/>
        </p:nvSpPr>
        <p:spPr>
          <a:xfrm rot="3328226">
            <a:off x="6295541" y="2881269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3E8A778-9267-4E9C-85BD-A4E8F4E8C786}"/>
              </a:ext>
            </a:extLst>
          </p:cNvPr>
          <p:cNvSpPr/>
          <p:nvPr/>
        </p:nvSpPr>
        <p:spPr>
          <a:xfrm rot="3328226">
            <a:off x="6096594" y="3018153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F7BA591-04FA-4FA8-9A93-BD022522B306}"/>
              </a:ext>
            </a:extLst>
          </p:cNvPr>
          <p:cNvSpPr/>
          <p:nvPr/>
        </p:nvSpPr>
        <p:spPr>
          <a:xfrm rot="3328226">
            <a:off x="5897646" y="3155036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EA457A-ECB3-4BB2-8879-B88CF486B440}"/>
              </a:ext>
            </a:extLst>
          </p:cNvPr>
          <p:cNvSpPr/>
          <p:nvPr/>
        </p:nvSpPr>
        <p:spPr>
          <a:xfrm rot="3328226">
            <a:off x="5698698" y="3291921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90ED0E1-8176-400B-AB5D-967C4DA754A5}"/>
              </a:ext>
            </a:extLst>
          </p:cNvPr>
          <p:cNvSpPr/>
          <p:nvPr/>
        </p:nvSpPr>
        <p:spPr>
          <a:xfrm rot="3328226">
            <a:off x="5499751" y="3428805"/>
            <a:ext cx="2298305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7659593-E741-4EC4-A4F2-E1EE325A7AB2}"/>
              </a:ext>
            </a:extLst>
          </p:cNvPr>
          <p:cNvSpPr/>
          <p:nvPr/>
        </p:nvSpPr>
        <p:spPr>
          <a:xfrm rot="3328226">
            <a:off x="6985437" y="5083296"/>
            <a:ext cx="411480" cy="102870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4F8A3B6-BF10-47EE-ACCB-7BDE408324DF}"/>
              </a:ext>
            </a:extLst>
          </p:cNvPr>
          <p:cNvSpPr/>
          <p:nvPr/>
        </p:nvSpPr>
        <p:spPr>
          <a:xfrm rot="3328226">
            <a:off x="6764322" y="5220183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3C47ABF-09FB-4890-B1D9-F3BE1FCBA025}"/>
              </a:ext>
            </a:extLst>
          </p:cNvPr>
          <p:cNvSpPr/>
          <p:nvPr/>
        </p:nvSpPr>
        <p:spPr>
          <a:xfrm rot="3328226">
            <a:off x="6587543" y="5357068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880E553-D8CF-4333-A487-370CBC5BCDDC}"/>
              </a:ext>
            </a:extLst>
          </p:cNvPr>
          <p:cNvSpPr/>
          <p:nvPr/>
        </p:nvSpPr>
        <p:spPr>
          <a:xfrm rot="3328226">
            <a:off x="6388596" y="5493951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2CE10A-1D6E-41A0-8E89-85216BD85F16}"/>
              </a:ext>
            </a:extLst>
          </p:cNvPr>
          <p:cNvSpPr/>
          <p:nvPr/>
        </p:nvSpPr>
        <p:spPr>
          <a:xfrm rot="3328226">
            <a:off x="6189648" y="5630837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109156C-6FA6-41E9-8030-B48F3BEFA566}"/>
              </a:ext>
            </a:extLst>
          </p:cNvPr>
          <p:cNvSpPr/>
          <p:nvPr/>
        </p:nvSpPr>
        <p:spPr>
          <a:xfrm rot="3328226">
            <a:off x="5990701" y="5767720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8D86BF1-D449-4A2F-A767-DC1728D4493A}"/>
              </a:ext>
            </a:extLst>
          </p:cNvPr>
          <p:cNvSpPr/>
          <p:nvPr/>
        </p:nvSpPr>
        <p:spPr>
          <a:xfrm rot="3328226">
            <a:off x="5791752" y="5904603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9C5ACAB-70E2-4021-974E-EC4AE68263A1}"/>
              </a:ext>
            </a:extLst>
          </p:cNvPr>
          <p:cNvSpPr/>
          <p:nvPr/>
        </p:nvSpPr>
        <p:spPr>
          <a:xfrm rot="3328226">
            <a:off x="5592805" y="6041489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4CC16EC-41D4-45CE-A503-BCB9725D7FC1}"/>
              </a:ext>
            </a:extLst>
          </p:cNvPr>
          <p:cNvSpPr/>
          <p:nvPr/>
        </p:nvSpPr>
        <p:spPr>
          <a:xfrm rot="3328226">
            <a:off x="5393858" y="6178371"/>
            <a:ext cx="411480" cy="10287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>
                <a:alpha val="50000"/>
              </a:srgb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231A8-4B7C-45D4-8807-9F37480BBD85}"/>
              </a:ext>
            </a:extLst>
          </p:cNvPr>
          <p:cNvSpPr txBox="1"/>
          <p:nvPr/>
        </p:nvSpPr>
        <p:spPr>
          <a:xfrm>
            <a:off x="9294678" y="3395621"/>
            <a:ext cx="109517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b="1" dirty="0">
                <a:solidFill>
                  <a:schemeClr val="tx2"/>
                </a:solidFill>
              </a:rPr>
              <a:t>X train batch 10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D77875-B336-4316-A276-80D7B3DC5243}"/>
              </a:ext>
            </a:extLst>
          </p:cNvPr>
          <p:cNvSpPr txBox="1"/>
          <p:nvPr/>
        </p:nvSpPr>
        <p:spPr>
          <a:xfrm>
            <a:off x="7354328" y="598238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b="1" dirty="0">
                <a:solidFill>
                  <a:srgbClr val="C00000"/>
                </a:solidFill>
              </a:rPr>
              <a:t>y train batch 10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ED5668-23CA-4AF3-B261-D41AAD2B6FC9}"/>
              </a:ext>
            </a:extLst>
          </p:cNvPr>
          <p:cNvGrpSpPr/>
          <p:nvPr/>
        </p:nvGrpSpPr>
        <p:grpSpPr>
          <a:xfrm>
            <a:off x="5099767" y="1883590"/>
            <a:ext cx="2264548" cy="2975802"/>
            <a:chOff x="5099767" y="1883590"/>
            <a:chExt cx="2264548" cy="29758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2814DF-52A7-4421-91CA-2CCA1523ABB0}"/>
                </a:ext>
              </a:extLst>
            </p:cNvPr>
            <p:cNvCxnSpPr/>
            <p:nvPr/>
          </p:nvCxnSpPr>
          <p:spPr>
            <a:xfrm flipV="1">
              <a:off x="5573788" y="1883590"/>
              <a:ext cx="1790527" cy="11952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76F79A-6EEC-4745-B40C-7F5BD78E751D}"/>
                </a:ext>
              </a:extLst>
            </p:cNvPr>
            <p:cNvSpPr txBox="1"/>
            <p:nvPr/>
          </p:nvSpPr>
          <p:spPr>
            <a:xfrm rot="19632306">
              <a:off x="5857423" y="2258633"/>
              <a:ext cx="937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n_batches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EB0F8A-4012-49F2-BE4C-BDFFEA593235}"/>
                </a:ext>
              </a:extLst>
            </p:cNvPr>
            <p:cNvCxnSpPr>
              <a:cxnSpLocks/>
            </p:cNvCxnSpPr>
            <p:nvPr/>
          </p:nvCxnSpPr>
          <p:spPr>
            <a:xfrm>
              <a:off x="5645165" y="3231266"/>
              <a:ext cx="35464" cy="711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3624CD-7CF7-4AAD-B2CB-5404A942E34F}"/>
                </a:ext>
              </a:extLst>
            </p:cNvPr>
            <p:cNvSpPr txBox="1"/>
            <p:nvPr/>
          </p:nvSpPr>
          <p:spPr>
            <a:xfrm>
              <a:off x="5099767" y="3429603"/>
              <a:ext cx="627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n_obs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976B1A-1716-4388-8197-F2EEB463337C}"/>
                </a:ext>
              </a:extLst>
            </p:cNvPr>
            <p:cNvCxnSpPr>
              <a:cxnSpLocks/>
            </p:cNvCxnSpPr>
            <p:nvPr/>
          </p:nvCxnSpPr>
          <p:spPr>
            <a:xfrm>
              <a:off x="5762371" y="4106282"/>
              <a:ext cx="1601944" cy="753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1ECD05-0323-45D8-ADF9-63B80B52413D}"/>
                </a:ext>
              </a:extLst>
            </p:cNvPr>
            <p:cNvSpPr txBox="1"/>
            <p:nvPr/>
          </p:nvSpPr>
          <p:spPr>
            <a:xfrm rot="1660263">
              <a:off x="5700589" y="434289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</a:rPr>
                <a:t>n_dimensions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5D381B-CAA1-4DB8-BFB3-DA4689F87D43}"/>
              </a:ext>
            </a:extLst>
          </p:cNvPr>
          <p:cNvCxnSpPr>
            <a:cxnSpLocks/>
          </p:cNvCxnSpPr>
          <p:nvPr/>
        </p:nvCxnSpPr>
        <p:spPr>
          <a:xfrm flipH="1" flipV="1">
            <a:off x="5333038" y="6208542"/>
            <a:ext cx="36847" cy="9418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C843B2-63F3-464E-A292-D421B2B6D4FC}"/>
              </a:ext>
            </a:extLst>
          </p:cNvPr>
          <p:cNvGrpSpPr/>
          <p:nvPr/>
        </p:nvGrpSpPr>
        <p:grpSpPr>
          <a:xfrm>
            <a:off x="5031260" y="5103292"/>
            <a:ext cx="1883576" cy="2085235"/>
            <a:chOff x="4927085" y="4987542"/>
            <a:chExt cx="1883576" cy="20852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6AED85-4A26-4C44-9EC7-35900C779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2158" y="4987542"/>
              <a:ext cx="1568503" cy="10282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580543-B12E-4756-8635-21C262C25B6D}"/>
                </a:ext>
              </a:extLst>
            </p:cNvPr>
            <p:cNvSpPr txBox="1"/>
            <p:nvPr/>
          </p:nvSpPr>
          <p:spPr>
            <a:xfrm rot="19632306">
              <a:off x="5303769" y="5362585"/>
              <a:ext cx="937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C00000"/>
                  </a:solidFill>
                </a:rPr>
                <a:t>n_batches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73436-822B-4000-8F4F-A52C6FBA184D}"/>
                </a:ext>
              </a:extLst>
            </p:cNvPr>
            <p:cNvSpPr txBox="1"/>
            <p:nvPr/>
          </p:nvSpPr>
          <p:spPr>
            <a:xfrm rot="16136861">
              <a:off x="4603920" y="6441835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C00000"/>
                  </a:solidFill>
                </a:rPr>
                <a:t>n_forecast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40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</TotalTime>
  <Words>118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McGraw</dc:creator>
  <cp:lastModifiedBy>David McGraw</cp:lastModifiedBy>
  <cp:revision>1</cp:revision>
  <dcterms:created xsi:type="dcterms:W3CDTF">2021-12-08T21:56:09Z</dcterms:created>
  <dcterms:modified xsi:type="dcterms:W3CDTF">2021-12-12T21:11:10Z</dcterms:modified>
</cp:coreProperties>
</file>