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9"/>
  </p:notesMasterIdLst>
  <p:handoutMasterIdLst>
    <p:handoutMasterId r:id="rId20"/>
  </p:handoutMasterIdLst>
  <p:sldIdLst>
    <p:sldId id="256" r:id="rId5"/>
    <p:sldId id="323" r:id="rId6"/>
    <p:sldId id="322" r:id="rId7"/>
    <p:sldId id="325" r:id="rId8"/>
    <p:sldId id="326" r:id="rId9"/>
    <p:sldId id="327" r:id="rId10"/>
    <p:sldId id="328" r:id="rId11"/>
    <p:sldId id="329" r:id="rId12"/>
    <p:sldId id="334" r:id="rId13"/>
    <p:sldId id="333" r:id="rId14"/>
    <p:sldId id="335" r:id="rId15"/>
    <p:sldId id="336" r:id="rId16"/>
    <p:sldId id="337" r:id="rId17"/>
    <p:sldId id="33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60" autoAdjust="0"/>
  </p:normalViewPr>
  <p:slideViewPr>
    <p:cSldViewPr snapToGrid="0">
      <p:cViewPr varScale="1">
        <p:scale>
          <a:sx n="102" d="100"/>
          <a:sy n="102" d="100"/>
        </p:scale>
        <p:origin x="207" y="54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>
            <a:extLst>
              <a:ext uri="{FF2B5EF4-FFF2-40B4-BE49-F238E27FC236}">
                <a16:creationId xmlns:a16="http://schemas.microsoft.com/office/drawing/2014/main" id="{08188DE9-5A5D-940E-A9B9-5CFB3A7C1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04704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34A48A-4B33-4D5B-B419-07841EB5890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4" y="1997132"/>
            <a:ext cx="410543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360000" indent="0">
              <a:lnSpc>
                <a:spcPct val="130000"/>
              </a:lnSpc>
              <a:buNone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4167E6-4D04-7A2D-23CD-96BBAF8BB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C648438-1E2A-193E-BB18-7CBA2B49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4BF0ED-9E99-363F-C319-90444F339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5F4DA9D-3116-000E-0A7B-D7B93F324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98CFB27C-609E-49B0-CA37-A6CCB5E9DC5C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833938" y="1997075"/>
            <a:ext cx="6781268" cy="423221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413755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>
            <a:extLst>
              <a:ext uri="{FF2B5EF4-FFF2-40B4-BE49-F238E27FC236}">
                <a16:creationId xmlns:a16="http://schemas.microsoft.com/office/drawing/2014/main" id="{120C2CE9-09D7-C315-9A26-E750905F8D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57636" y="400049"/>
            <a:ext cx="8467760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5F0A77-8ECB-36B0-0483-E734AB12FD7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157636" y="1997132"/>
            <a:ext cx="5597686" cy="4356056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CB4063C8-82E1-0B52-0D41-B642726AD1E6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945821" y="1997134"/>
            <a:ext cx="2679575" cy="435605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374DF95-81A4-1CFF-D87E-1DBCA565C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85095" y="457964"/>
            <a:ext cx="2211229" cy="2707415"/>
            <a:chOff x="9728105" y="457964"/>
            <a:chExt cx="2211229" cy="270741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15172FB-4F23-B7CE-4A45-A96A16F64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78A1988F-4EE5-01C8-E1E2-EE21A6AF8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59707535-B3AB-7212-B069-A366ABAFE2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E14A54E3-A9EA-3476-B996-946D455F356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Rectangle 30">
                  <a:extLst>
                    <a:ext uri="{FF2B5EF4-FFF2-40B4-BE49-F238E27FC236}">
                      <a16:creationId xmlns:a16="http://schemas.microsoft.com/office/drawing/2014/main" id="{8096AB25-3A2B-B9B7-A68E-1974E3ED87A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Rectangle 30">
                  <a:extLst>
                    <a:ext uri="{FF2B5EF4-FFF2-40B4-BE49-F238E27FC236}">
                      <a16:creationId xmlns:a16="http://schemas.microsoft.com/office/drawing/2014/main" id="{2085403A-97EF-4203-C58B-E41070E516F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B2F8BD77-64E1-4FBD-81A4-E43A307C93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323A0F3A-5730-3AFC-409F-6A67460C5A7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70681FEE-64CB-7074-366C-42CED63713A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8813273-0B3B-17D4-89E5-22B5D6407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8DEE50A8-DEB8-82E4-6939-22346B41BF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98" name="Freeform 68">
                  <a:extLst>
                    <a:ext uri="{FF2B5EF4-FFF2-40B4-BE49-F238E27FC236}">
                      <a16:creationId xmlns:a16="http://schemas.microsoft.com/office/drawing/2014/main" id="{7C268328-6EF0-F968-28D1-9F0E5B0177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Freeform 69">
                  <a:extLst>
                    <a:ext uri="{FF2B5EF4-FFF2-40B4-BE49-F238E27FC236}">
                      <a16:creationId xmlns:a16="http://schemas.microsoft.com/office/drawing/2014/main" id="{37BFDF79-1029-8C4B-621E-4A6C9DFB6D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97" name="Line 70">
                <a:extLst>
                  <a:ext uri="{FF2B5EF4-FFF2-40B4-BE49-F238E27FC236}">
                    <a16:creationId xmlns:a16="http://schemas.microsoft.com/office/drawing/2014/main" id="{20958208-D7CF-3479-7930-E3FB39DAA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5445BB5-50E8-C707-7C74-32796AC98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268449" y="3721100"/>
            <a:ext cx="2211229" cy="2707415"/>
            <a:chOff x="9728105" y="457964"/>
            <a:chExt cx="2211229" cy="2707415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0348311-F256-5764-CF61-E4D36CE7B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965C0C66-56A0-6241-4611-3A2493CC25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EACD9C93-31AC-1752-5BBC-966E9B2DBF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AD9C47F5-E53F-7F26-B78D-C86305CF012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Rectangle 30">
                  <a:extLst>
                    <a:ext uri="{FF2B5EF4-FFF2-40B4-BE49-F238E27FC236}">
                      <a16:creationId xmlns:a16="http://schemas.microsoft.com/office/drawing/2014/main" id="{83DE65FD-926B-50A2-C5CD-C1ED2C6BFD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Rectangle 30">
                  <a:extLst>
                    <a:ext uri="{FF2B5EF4-FFF2-40B4-BE49-F238E27FC236}">
                      <a16:creationId xmlns:a16="http://schemas.microsoft.com/office/drawing/2014/main" id="{B2D4F39F-E241-2969-4965-6940516FC55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8E667E2-23D6-06EC-B435-059EACC04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76B00091-7194-5945-8734-F08C954FA7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BBC29BA4-16A3-1452-4146-20264C0146C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DEF5151-E1C8-79DA-AA94-F406CE561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A63FFA48-1F7E-5963-4AAD-A6E2C1D4B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13" name="Freeform 68">
                  <a:extLst>
                    <a:ext uri="{FF2B5EF4-FFF2-40B4-BE49-F238E27FC236}">
                      <a16:creationId xmlns:a16="http://schemas.microsoft.com/office/drawing/2014/main" id="{9B0AC0F7-48CE-DBC4-877B-C36BD9A0E2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4" name="Freeform 69">
                  <a:extLst>
                    <a:ext uri="{FF2B5EF4-FFF2-40B4-BE49-F238E27FC236}">
                      <a16:creationId xmlns:a16="http://schemas.microsoft.com/office/drawing/2014/main" id="{9CE55AA7-08FE-768A-DFEA-13EE468895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12" name="Line 70">
                <a:extLst>
                  <a:ext uri="{FF2B5EF4-FFF2-40B4-BE49-F238E27FC236}">
                    <a16:creationId xmlns:a16="http://schemas.microsoft.com/office/drawing/2014/main" id="{EE9CD552-7569-2A39-A082-9790C85B6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F9AEDFC-F371-37C8-E0DA-7AAFA49C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57636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FD4A2EC-3D37-5ED6-3C9F-0CE19E6E5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F4A13167-ABFC-A428-5DDD-7F6BAA8E9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EF8E96-D06F-D077-7044-401B18EE5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29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0">
            <a:extLst>
              <a:ext uri="{FF2B5EF4-FFF2-40B4-BE49-F238E27FC236}">
                <a16:creationId xmlns:a16="http://schemas.microsoft.com/office/drawing/2014/main" id="{15290885-2BB2-6DEC-1F8F-AA5FF9F3F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04704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06F9AAF-6332-F1FC-4AAC-EF9A6B867C25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568324" y="2082801"/>
            <a:ext cx="11055511" cy="385609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9F8C9F9-EE8B-8F0D-2DF6-5E4D272BD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4BD84-5B1C-458E-6F04-4D0EB689E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379A34A7-6D50-3F63-9153-F866AF62D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24B4E-13D0-A782-7ECD-A34870A98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53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0301" y="533292"/>
            <a:ext cx="4132469" cy="221354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98061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E5FA1-697B-6FB5-4F63-346DF5F1703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30067" y="3219450"/>
            <a:ext cx="4128934" cy="3092780"/>
          </a:xfrm>
        </p:spPr>
        <p:txBody>
          <a:bodyPr/>
          <a:lstStyle>
            <a:lvl1pPr marL="0" indent="0" algn="ctr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1pPr>
            <a:lvl2pPr marL="36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72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3pPr>
            <a:lvl4pPr marL="108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4pPr>
            <a:lvl5pPr marL="1440000" indent="0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6887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9E50B4-1616-9029-9FC0-901DDF9BF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430521"/>
            <a:ext cx="3389065" cy="1847528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54839" y="2511829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4FFBCF-911F-5818-60FE-B018CA6773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0307" y="2745610"/>
            <a:ext cx="3389065" cy="3499611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marL="0" indent="0" algn="ctr"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8" y="430521"/>
            <a:ext cx="6681704" cy="60192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4646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0"/>
            <a:ext cx="5170860" cy="4869882"/>
          </a:xfrm>
        </p:spPr>
        <p:txBody>
          <a:bodyPr anchor="ctr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79776F-EEB5-464D-19DD-92EC7B3B3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9A16CC-7006-C92A-F15C-618A3235A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35D8D8D-001E-352F-FE03-CC3EE1D7C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1CE1C6F-D1A5-FD45-5120-8F87F05DCF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9" name="Freeform 68">
                  <a:extLst>
                    <a:ext uri="{FF2B5EF4-FFF2-40B4-BE49-F238E27FC236}">
                      <a16:creationId xmlns:a16="http://schemas.microsoft.com/office/drawing/2014/main" id="{FE946A41-95B9-A9F4-17ED-A011312446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69">
                  <a:extLst>
                    <a:ext uri="{FF2B5EF4-FFF2-40B4-BE49-F238E27FC236}">
                      <a16:creationId xmlns:a16="http://schemas.microsoft.com/office/drawing/2014/main" id="{FDFB515A-8805-F10C-2933-35BDDF1DD3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Line 70">
                  <a:extLst>
                    <a:ext uri="{FF2B5EF4-FFF2-40B4-BE49-F238E27FC236}">
                      <a16:creationId xmlns:a16="http://schemas.microsoft.com/office/drawing/2014/main" id="{F63B17C2-189B-28FA-8876-976CC481C7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13E90FB-54AC-A2FC-9D01-C95ACC91FC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:a16="http://schemas.microsoft.com/office/drawing/2014/main" id="{58A6A556-AB2C-1636-63D4-9E2806E3671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69">
                  <a:extLst>
                    <a:ext uri="{FF2B5EF4-FFF2-40B4-BE49-F238E27FC236}">
                      <a16:creationId xmlns:a16="http://schemas.microsoft.com/office/drawing/2014/main" id="{A43047F1-413F-99DB-01CC-293FC1813A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Line 70">
                  <a:extLst>
                    <a:ext uri="{FF2B5EF4-FFF2-40B4-BE49-F238E27FC236}">
                      <a16:creationId xmlns:a16="http://schemas.microsoft.com/office/drawing/2014/main" id="{47C2B72F-C97F-770D-5F99-50DD97EB279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8861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1"/>
            <a:ext cx="5160757" cy="297299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643" y="4081727"/>
            <a:ext cx="5160757" cy="1780513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1800" kern="1200" cap="all" spc="3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cs typeface="Calibri"/>
              </a:rPr>
              <a:t>Click to add subtitle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1D5DFE-8F3F-B784-41B0-31F1C534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78FF8C9-13C5-56E2-15F0-726312FF5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67E99-B662-B6E9-E6E5-C3407AF41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7278895-DA26-C127-87C0-697FD9488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830A98F7-AE8F-57AF-4A98-D9FDD5E348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04E85AAB-DBFC-9EFB-0839-BD3BF907CB4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FB82D752-7675-919F-1F4E-A662D638CA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315DAC7-8F1F-7516-6093-EF240456E2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8784DA3A-66FB-8A56-0830-9C7BAE1BDF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17465245-FA5B-23A6-733F-92E4C7D22B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E5934380-F9D4-5C01-360B-793C27BC6B1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D2A0D6-CCC5-0E52-3DEA-FC7EDC9C4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952F4BA-7236-1B1C-5216-B9BE515C7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555DC04-CCBE-6784-2184-F53E6BB5E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B9A340D-1663-7DA9-73AE-9B675EF50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8" name="Freeform 68">
                  <a:extLst>
                    <a:ext uri="{FF2B5EF4-FFF2-40B4-BE49-F238E27FC236}">
                      <a16:creationId xmlns:a16="http://schemas.microsoft.com/office/drawing/2014/main" id="{79252168-D1D9-C3CD-EFC8-41C970A058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69">
                  <a:extLst>
                    <a:ext uri="{FF2B5EF4-FFF2-40B4-BE49-F238E27FC236}">
                      <a16:creationId xmlns:a16="http://schemas.microsoft.com/office/drawing/2014/main" id="{BD3D9A06-E42E-5D13-8785-3C0D11DE16C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Line 70">
                  <a:extLst>
                    <a:ext uri="{FF2B5EF4-FFF2-40B4-BE49-F238E27FC236}">
                      <a16:creationId xmlns:a16="http://schemas.microsoft.com/office/drawing/2014/main" id="{21834AF8-71F0-5841-4EC6-634FD9FE3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D1C1DDF-35C6-613D-DA7C-81FC3E0E96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5" name="Freeform 68">
                  <a:extLst>
                    <a:ext uri="{FF2B5EF4-FFF2-40B4-BE49-F238E27FC236}">
                      <a16:creationId xmlns:a16="http://schemas.microsoft.com/office/drawing/2014/main" id="{F63E067E-30E2-CF93-0F3E-7766C716D43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69">
                  <a:extLst>
                    <a:ext uri="{FF2B5EF4-FFF2-40B4-BE49-F238E27FC236}">
                      <a16:creationId xmlns:a16="http://schemas.microsoft.com/office/drawing/2014/main" id="{E1121437-B5EB-87F8-77CC-3B28244521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Line 70">
                  <a:extLst>
                    <a:ext uri="{FF2B5EF4-FFF2-40B4-BE49-F238E27FC236}">
                      <a16:creationId xmlns:a16="http://schemas.microsoft.com/office/drawing/2014/main" id="{0FC3E6C1-F30C-BEBC-7EBD-1D93DCD05B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3872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BE6897-C551-2BCB-F552-C4B761D2C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8215B7C-A98D-6F6C-9039-6F2AAEEFD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4D4E7B-7775-1603-2C3F-5C265357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F97B093-B348-8A25-789A-743A43E903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732DEA9-6233-9CDE-64C6-744FC6CD6E4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id="{9274C521-E533-D3E5-CE64-E3A3AEC0FE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:a16="http://schemas.microsoft.com/office/drawing/2014/main" id="{2C69CF99-91AA-9E24-24AE-5A89748B4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35D6C12-B227-D277-0499-FA2765DB2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1FCD87F-4621-47F3-CC5C-A1A8F67332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A7C3364-8305-C08F-4132-18DA2D39BF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8093390-6F0E-5ED5-5DAF-40FF11548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EAA9FA7-0165-F161-72DC-F2E001FCF3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9F185D91-004D-5474-3DD0-9153A2AEA2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D995CD54-9374-D2B3-957D-6925B750A6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:a16="http://schemas.microsoft.com/office/drawing/2014/main" id="{EDCD4830-6A47-A59E-6569-B352E6D661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00E8D63-E827-790A-519A-B36BFBDE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908D1ED-4589-9577-8D42-858F2E00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657C24A-988F-290D-0D82-858C3E574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AB3F4C6-5635-3075-CCEA-4675932DD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02F5D12D-62A1-0F12-12B0-572BA5657E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47EADA3-585F-FC49-7481-AF5B4DA093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:a16="http://schemas.microsoft.com/office/drawing/2014/main" id="{DFB52899-BBD4-527C-5990-88BF84565D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:a16="http://schemas.microsoft.com/office/drawing/2014/main" id="{653A3527-A6E3-89A6-71ED-9A7D8EBA4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D03B7A9-CD70-40B9-650E-43C78D4F1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51CBB11-40F3-F130-BA91-6311C58CB1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CCB9535-280C-59F1-2408-AFAD8D1BE2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4493786-0B0A-24D5-26A9-8E820E6AB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66FA07F-4726-2875-B812-6BCC5ABCC2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:a16="http://schemas.microsoft.com/office/drawing/2014/main" id="{A3457F2F-D92C-2F19-7ECB-5110F6A2BB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:a16="http://schemas.microsoft.com/office/drawing/2014/main" id="{6ABA0333-6EC3-6BEF-E476-C0072364AA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:a16="http://schemas.microsoft.com/office/drawing/2014/main" id="{D9E689F1-3CC0-2CE6-27B1-34AA1949B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408" y="1187450"/>
            <a:ext cx="6255903" cy="2996901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6B76DB-2767-87C4-10EE-4BBBF284112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286000" y="4557712"/>
            <a:ext cx="7659688" cy="1639275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en-US" sz="1800" kern="1200" cap="all" spc="30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ctr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F4A9DA-0E0F-BB15-37FE-7C47230AF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6D7EE9A-A325-1078-BB60-9FC75CAEB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8" name="Freeform 64">
                <a:extLst>
                  <a:ext uri="{FF2B5EF4-FFF2-40B4-BE49-F238E27FC236}">
                    <a16:creationId xmlns:a16="http://schemas.microsoft.com/office/drawing/2014/main" id="{E3B36E34-9750-EC15-036F-4B675C295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1">
                <a:extLst>
                  <a:ext uri="{FF2B5EF4-FFF2-40B4-BE49-F238E27FC236}">
                    <a16:creationId xmlns:a16="http://schemas.microsoft.com/office/drawing/2014/main" id="{06586384-27A4-246C-E62A-33558F884F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61">
                <a:extLst>
                  <a:ext uri="{FF2B5EF4-FFF2-40B4-BE49-F238E27FC236}">
                    <a16:creationId xmlns:a16="http://schemas.microsoft.com/office/drawing/2014/main" id="{5AA0A056-987B-0766-D8E8-C8D89A7EC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78">
                <a:extLst>
                  <a:ext uri="{FF2B5EF4-FFF2-40B4-BE49-F238E27FC236}">
                    <a16:creationId xmlns:a16="http://schemas.microsoft.com/office/drawing/2014/main" id="{B8359D64-1AAE-C3D6-1AEB-701A9026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84">
                <a:extLst>
                  <a:ext uri="{FF2B5EF4-FFF2-40B4-BE49-F238E27FC236}">
                    <a16:creationId xmlns:a16="http://schemas.microsoft.com/office/drawing/2014/main" id="{40C577F2-9B8C-9987-0FDA-0B46E995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87">
                <a:extLst>
                  <a:ext uri="{FF2B5EF4-FFF2-40B4-BE49-F238E27FC236}">
                    <a16:creationId xmlns:a16="http://schemas.microsoft.com/office/drawing/2014/main" id="{E4A8A441-14F2-1181-7C03-9AF4D75DE0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60">
                <a:extLst>
                  <a:ext uri="{FF2B5EF4-FFF2-40B4-BE49-F238E27FC236}">
                    <a16:creationId xmlns:a16="http://schemas.microsoft.com/office/drawing/2014/main" id="{3A0F5B06-DAD1-414A-4045-AC17788009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59">
                <a:extLst>
                  <a:ext uri="{FF2B5EF4-FFF2-40B4-BE49-F238E27FC236}">
                    <a16:creationId xmlns:a16="http://schemas.microsoft.com/office/drawing/2014/main" id="{6EAB1EB7-4688-82CC-051F-DB66DE38B8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62">
                <a:extLst>
                  <a:ext uri="{FF2B5EF4-FFF2-40B4-BE49-F238E27FC236}">
                    <a16:creationId xmlns:a16="http://schemas.microsoft.com/office/drawing/2014/main" id="{A9AB2401-8BD6-D082-7D34-198A6545D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:a16="http://schemas.microsoft.com/office/drawing/2014/main" id="{3A90FDBC-4B7A-EDE5-0D04-338D0D446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79">
                <a:extLst>
                  <a:ext uri="{FF2B5EF4-FFF2-40B4-BE49-F238E27FC236}">
                    <a16:creationId xmlns:a16="http://schemas.microsoft.com/office/drawing/2014/main" id="{A8D3C6B9-6FD6-25DA-E318-38517D172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82">
                <a:extLst>
                  <a:ext uri="{FF2B5EF4-FFF2-40B4-BE49-F238E27FC236}">
                    <a16:creationId xmlns:a16="http://schemas.microsoft.com/office/drawing/2014/main" id="{7B45605F-50DD-B936-79D0-4D5D3DCC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85">
                <a:extLst>
                  <a:ext uri="{FF2B5EF4-FFF2-40B4-BE49-F238E27FC236}">
                    <a16:creationId xmlns:a16="http://schemas.microsoft.com/office/drawing/2014/main" id="{AA2CCC3A-D444-734A-6925-577856500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88">
                <a:extLst>
                  <a:ext uri="{FF2B5EF4-FFF2-40B4-BE49-F238E27FC236}">
                    <a16:creationId xmlns:a16="http://schemas.microsoft.com/office/drawing/2014/main" id="{A2BD9A0D-1346-B3F5-7383-79EB805A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6EB22E5-C3DE-A015-B732-9C99977BB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3" name="Line 63">
                  <a:extLst>
                    <a:ext uri="{FF2B5EF4-FFF2-40B4-BE49-F238E27FC236}">
                      <a16:creationId xmlns:a16="http://schemas.microsoft.com/office/drawing/2014/main" id="{93CF15FE-A466-3FBE-1E87-307BF004FC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Line 66">
                  <a:extLst>
                    <a:ext uri="{FF2B5EF4-FFF2-40B4-BE49-F238E27FC236}">
                      <a16:creationId xmlns:a16="http://schemas.microsoft.com/office/drawing/2014/main" id="{3C84471E-53D8-C7CA-359C-EA3D084335B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Line 67">
                  <a:extLst>
                    <a:ext uri="{FF2B5EF4-FFF2-40B4-BE49-F238E27FC236}">
                      <a16:creationId xmlns:a16="http://schemas.microsoft.com/office/drawing/2014/main" id="{BC3DC9EB-7ADF-8A40-A0B1-806A49FDD1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80">
                  <a:extLst>
                    <a:ext uri="{FF2B5EF4-FFF2-40B4-BE49-F238E27FC236}">
                      <a16:creationId xmlns:a16="http://schemas.microsoft.com/office/drawing/2014/main" id="{A9814A17-E78A-F4E9-E11C-91D474D977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Line 83">
                  <a:extLst>
                    <a:ext uri="{FF2B5EF4-FFF2-40B4-BE49-F238E27FC236}">
                      <a16:creationId xmlns:a16="http://schemas.microsoft.com/office/drawing/2014/main" id="{317CBEE3-C973-721D-F6E1-B01AB3846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Line 86">
                  <a:extLst>
                    <a:ext uri="{FF2B5EF4-FFF2-40B4-BE49-F238E27FC236}">
                      <a16:creationId xmlns:a16="http://schemas.microsoft.com/office/drawing/2014/main" id="{B94FEC87-B417-D6A3-C64B-28FBFF77E6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89">
                  <a:extLst>
                    <a:ext uri="{FF2B5EF4-FFF2-40B4-BE49-F238E27FC236}">
                      <a16:creationId xmlns:a16="http://schemas.microsoft.com/office/drawing/2014/main" id="{E06EF271-57E5-EEF4-D040-2024C9C5E2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B6F3B2D-71C3-22D2-3FE7-AEB56473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7575CCE-8AB7-7F62-6647-54A79E708F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17ABC5D-B6B9-F1AF-A5E6-4E86BF3973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D90BB42-FD51-C2C9-345D-87DED4AC79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0">
                  <a:extLst>
                    <a:ext uri="{FF2B5EF4-FFF2-40B4-BE49-F238E27FC236}">
                      <a16:creationId xmlns:a16="http://schemas.microsoft.com/office/drawing/2014/main" id="{385D3C2A-6509-6882-27B6-96C8742214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 30">
                  <a:extLst>
                    <a:ext uri="{FF2B5EF4-FFF2-40B4-BE49-F238E27FC236}">
                      <a16:creationId xmlns:a16="http://schemas.microsoft.com/office/drawing/2014/main" id="{4BF0830E-092E-8582-FD37-25EBB95D93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380A303-EA12-90C6-733E-C85628E6E9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641257D7-35B4-17E4-164F-621D979A03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6F3910AB-8CA8-F456-4738-9F48854BD06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86CB42-F5B6-83EC-94BC-143860A11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35060AB-ED2F-208F-81B5-BEB45F802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6E687AEB-A199-BAD0-2E9A-3ACBFE2841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DAFE85D5-581E-A320-6774-95E0233C56C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7270347A-DB8B-CFEA-D5B1-DBC3659BBE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1965131-3F3E-E213-B710-81D71722A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A3D07104-0A30-F679-34AF-C21FD6FACE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B13E5798-2DCB-9131-C54F-6F0D08D86F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2F125324-9871-5BDF-13D3-6E4113AFD0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E0CCD1F-2B54-D361-E053-5FF87DD59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2855" y="716800"/>
            <a:ext cx="3838575" cy="5583025"/>
            <a:chOff x="199766" y="716800"/>
            <a:chExt cx="3838575" cy="558302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3F3EEBC-EBC4-0038-38A9-A494FED7A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80" name="Freeform 64">
                <a:extLst>
                  <a:ext uri="{FF2B5EF4-FFF2-40B4-BE49-F238E27FC236}">
                    <a16:creationId xmlns:a16="http://schemas.microsoft.com/office/drawing/2014/main" id="{581DA3CF-C0A0-8E1A-B2CA-B465ACA6C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1">
                <a:extLst>
                  <a:ext uri="{FF2B5EF4-FFF2-40B4-BE49-F238E27FC236}">
                    <a16:creationId xmlns:a16="http://schemas.microsoft.com/office/drawing/2014/main" id="{DB32943F-D66E-F068-1ECE-FF375616F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1">
                <a:extLst>
                  <a:ext uri="{FF2B5EF4-FFF2-40B4-BE49-F238E27FC236}">
                    <a16:creationId xmlns:a16="http://schemas.microsoft.com/office/drawing/2014/main" id="{3B13BE8F-A9CD-C462-43E9-D182FCF05E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78">
                <a:extLst>
                  <a:ext uri="{FF2B5EF4-FFF2-40B4-BE49-F238E27FC236}">
                    <a16:creationId xmlns:a16="http://schemas.microsoft.com/office/drawing/2014/main" id="{F75852E9-400B-CA0A-4A1A-0B754AE00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84">
                <a:extLst>
                  <a:ext uri="{FF2B5EF4-FFF2-40B4-BE49-F238E27FC236}">
                    <a16:creationId xmlns:a16="http://schemas.microsoft.com/office/drawing/2014/main" id="{1D8ECB49-B6E6-DA8C-61EE-CB6BB20FF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87">
                <a:extLst>
                  <a:ext uri="{FF2B5EF4-FFF2-40B4-BE49-F238E27FC236}">
                    <a16:creationId xmlns:a16="http://schemas.microsoft.com/office/drawing/2014/main" id="{53A3DB70-240A-ADEB-E7B2-84B3837F4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:a16="http://schemas.microsoft.com/office/drawing/2014/main" id="{9B713D37-E240-145B-9C3E-F8D262CF7B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17B81BF5-2C3A-46BE-E721-022FD3C1F4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2885C111-E5DD-8443-FE17-0569B46EC8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65">
                <a:extLst>
                  <a:ext uri="{FF2B5EF4-FFF2-40B4-BE49-F238E27FC236}">
                    <a16:creationId xmlns:a16="http://schemas.microsoft.com/office/drawing/2014/main" id="{029DD684-1B88-2889-DA3A-5870D67614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79">
                <a:extLst>
                  <a:ext uri="{FF2B5EF4-FFF2-40B4-BE49-F238E27FC236}">
                    <a16:creationId xmlns:a16="http://schemas.microsoft.com/office/drawing/2014/main" id="{3C566D20-0174-75CC-D855-AB274699D8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82">
                <a:extLst>
                  <a:ext uri="{FF2B5EF4-FFF2-40B4-BE49-F238E27FC236}">
                    <a16:creationId xmlns:a16="http://schemas.microsoft.com/office/drawing/2014/main" id="{36A8E32A-151B-A3D3-49DE-6008D6C45F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85">
                <a:extLst>
                  <a:ext uri="{FF2B5EF4-FFF2-40B4-BE49-F238E27FC236}">
                    <a16:creationId xmlns:a16="http://schemas.microsoft.com/office/drawing/2014/main" id="{76E7A491-283C-6A17-EB8C-B02383E9A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88">
                <a:extLst>
                  <a:ext uri="{FF2B5EF4-FFF2-40B4-BE49-F238E27FC236}">
                    <a16:creationId xmlns:a16="http://schemas.microsoft.com/office/drawing/2014/main" id="{E91E0A05-94DE-D7F7-3A60-DEA330713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FF3DE174-682A-6361-8639-CDA2D81AA0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5" name="Line 63">
                  <a:extLst>
                    <a:ext uri="{FF2B5EF4-FFF2-40B4-BE49-F238E27FC236}">
                      <a16:creationId xmlns:a16="http://schemas.microsoft.com/office/drawing/2014/main" id="{2234DE9F-CB30-6186-5B72-493836DF1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Line 66">
                  <a:extLst>
                    <a:ext uri="{FF2B5EF4-FFF2-40B4-BE49-F238E27FC236}">
                      <a16:creationId xmlns:a16="http://schemas.microsoft.com/office/drawing/2014/main" id="{DAF283E5-22FA-93DD-FB58-AA9A0424C93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7" name="Line 67">
                  <a:extLst>
                    <a:ext uri="{FF2B5EF4-FFF2-40B4-BE49-F238E27FC236}">
                      <a16:creationId xmlns:a16="http://schemas.microsoft.com/office/drawing/2014/main" id="{CE496269-4163-B3BB-A9E1-56F00C65A0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8" name="Line 80">
                  <a:extLst>
                    <a:ext uri="{FF2B5EF4-FFF2-40B4-BE49-F238E27FC236}">
                      <a16:creationId xmlns:a16="http://schemas.microsoft.com/office/drawing/2014/main" id="{90179A3F-210B-6566-A4A2-F50DAB4E89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Line 83">
                  <a:extLst>
                    <a:ext uri="{FF2B5EF4-FFF2-40B4-BE49-F238E27FC236}">
                      <a16:creationId xmlns:a16="http://schemas.microsoft.com/office/drawing/2014/main" id="{772AEF66-4E36-6C46-BEE9-2E18CDC2AE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Line 86">
                  <a:extLst>
                    <a:ext uri="{FF2B5EF4-FFF2-40B4-BE49-F238E27FC236}">
                      <a16:creationId xmlns:a16="http://schemas.microsoft.com/office/drawing/2014/main" id="{258703F6-E13A-5C69-B4D3-DE791D24F1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Line 89">
                  <a:extLst>
                    <a:ext uri="{FF2B5EF4-FFF2-40B4-BE49-F238E27FC236}">
                      <a16:creationId xmlns:a16="http://schemas.microsoft.com/office/drawing/2014/main" id="{EEC221A3-F3A0-F165-B37C-BF65A34237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1BE042E-E49B-4A5F-357E-8DB2C56DD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166BC29-F4E6-A651-BD21-70A8B85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6002A7A7-B4BB-9C4C-3948-E72F7F44D1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F73A36C-4216-A151-D845-77BCCDC9E71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30">
                  <a:extLst>
                    <a:ext uri="{FF2B5EF4-FFF2-40B4-BE49-F238E27FC236}">
                      <a16:creationId xmlns:a16="http://schemas.microsoft.com/office/drawing/2014/main" id="{5BBF4110-E046-056F-4D58-8896610108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30">
                  <a:extLst>
                    <a:ext uri="{FF2B5EF4-FFF2-40B4-BE49-F238E27FC236}">
                      <a16:creationId xmlns:a16="http://schemas.microsoft.com/office/drawing/2014/main" id="{809EE42A-5648-154F-432A-D9F3570862D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783DC31-F0EF-CF42-ED90-75B1ABD16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798C938D-4846-6187-1846-8DF73B4DD1D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52F3A13-6583-B19D-8326-EDCA4E9994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AC02D64-2157-DCA3-9D5E-57703AAB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EDD009B-AFCE-7C90-EDC0-4823F23EA1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8DCD1D20-6F7B-2005-233C-448F727696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C701A3C9-3B53-4238-2638-1B8BA0EC5F5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Line 70">
                  <a:extLst>
                    <a:ext uri="{FF2B5EF4-FFF2-40B4-BE49-F238E27FC236}">
                      <a16:creationId xmlns:a16="http://schemas.microsoft.com/office/drawing/2014/main" id="{36AC7693-785F-3C83-9A64-E6039FA0E0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F359D63-C81D-206A-44F3-F1273C070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6" name="Freeform 68">
                  <a:extLst>
                    <a:ext uri="{FF2B5EF4-FFF2-40B4-BE49-F238E27FC236}">
                      <a16:creationId xmlns:a16="http://schemas.microsoft.com/office/drawing/2014/main" id="{220AC73E-818C-B36C-CBD0-B0B5802981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69">
                  <a:extLst>
                    <a:ext uri="{FF2B5EF4-FFF2-40B4-BE49-F238E27FC236}">
                      <a16:creationId xmlns:a16="http://schemas.microsoft.com/office/drawing/2014/main" id="{E5255418-4DCC-DA3A-8A94-1E4253DD4C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Line 70">
                  <a:extLst>
                    <a:ext uri="{FF2B5EF4-FFF2-40B4-BE49-F238E27FC236}">
                      <a16:creationId xmlns:a16="http://schemas.microsoft.com/office/drawing/2014/main" id="{81D8F951-4C97-BFA4-4434-DCEC72D59E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784D93E-84DF-A671-0102-F4445B9DB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4377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39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id="{6F8AB8B9-9DB5-3592-13B2-C6EAC9964C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104724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6B6B9D5-CD1B-A940-279D-F71F01ADB00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68164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269BDF9-7C8E-6E41-2B0A-E6156A56F0E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74202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B8ED33-4EE7-7B50-3C8D-2D43FCEE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C8F833A-02FB-E36B-45C9-0645070F68F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7BDAEEC9-E6ED-C61A-85C7-C1E0B67B1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71492A7-053E-DE52-D433-9715A163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4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507" y="395289"/>
            <a:ext cx="7733329" cy="1189806"/>
          </a:xfrm>
        </p:spPr>
        <p:txBody>
          <a:bodyPr lIns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90507" y="1997132"/>
            <a:ext cx="2765356" cy="4465579"/>
          </a:xfrm>
        </p:spPr>
        <p:txBody>
          <a:bodyPr lIns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8C1FBAB-005F-F0AD-1BEA-D659045F89F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815634" y="1997132"/>
            <a:ext cx="4808202" cy="4232218"/>
          </a:xfrm>
        </p:spPr>
        <p:txBody>
          <a:bodyPr lIns="9144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CF0BDF-4C70-3A21-D896-DAC13562A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90509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735428F-DCEA-E8DB-1A53-7A9E8B6BD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883418" y="-158956"/>
            <a:ext cx="2457450" cy="3838575"/>
            <a:chOff x="587376" y="280988"/>
            <a:chExt cx="2457450" cy="3838575"/>
          </a:xfrm>
        </p:grpSpPr>
        <p:sp>
          <p:nvSpPr>
            <p:cNvPr id="76" name="Freeform 64">
              <a:extLst>
                <a:ext uri="{FF2B5EF4-FFF2-40B4-BE49-F238E27FC236}">
                  <a16:creationId xmlns:a16="http://schemas.microsoft.com/office/drawing/2014/main" id="{B08950FF-1512-B7DF-BED3-12DAB240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id="{FED46019-50FE-56DC-07AE-3140B62D9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F8344F6F-7BFF-A0C1-6A5C-7C26859CE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351AD35-F328-430C-AC8C-9C2FCC751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84">
              <a:extLst>
                <a:ext uri="{FF2B5EF4-FFF2-40B4-BE49-F238E27FC236}">
                  <a16:creationId xmlns:a16="http://schemas.microsoft.com/office/drawing/2014/main" id="{26C9E2DF-5528-DC17-0E3E-5CAB02313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C6D0E3D9-FDBB-F24B-58B3-5D64BA3AD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7CEB91EF-B50A-86E9-6E90-5306CC452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9">
              <a:extLst>
                <a:ext uri="{FF2B5EF4-FFF2-40B4-BE49-F238E27FC236}">
                  <a16:creationId xmlns:a16="http://schemas.microsoft.com/office/drawing/2014/main" id="{9F658E30-2295-292A-732D-35D6A2A3A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62">
              <a:extLst>
                <a:ext uri="{FF2B5EF4-FFF2-40B4-BE49-F238E27FC236}">
                  <a16:creationId xmlns:a16="http://schemas.microsoft.com/office/drawing/2014/main" id="{46653527-5E94-B1BE-2530-38683A6E5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5">
              <a:extLst>
                <a:ext uri="{FF2B5EF4-FFF2-40B4-BE49-F238E27FC236}">
                  <a16:creationId xmlns:a16="http://schemas.microsoft.com/office/drawing/2014/main" id="{746ECD9D-C4C1-ABBF-B385-62CE70917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id="{F12FD0B4-D775-8778-B4AB-281288125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2">
              <a:extLst>
                <a:ext uri="{FF2B5EF4-FFF2-40B4-BE49-F238E27FC236}">
                  <a16:creationId xmlns:a16="http://schemas.microsoft.com/office/drawing/2014/main" id="{9060E759-708B-81DA-7D61-A5E4FD15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C1BC18FF-D435-8372-8D36-F0A2E2FF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7BE903D-C298-1952-7991-8E31C2AF2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607DCA6-6024-D362-9330-8AFFBBB8A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91" name="Line 63">
                <a:extLst>
                  <a:ext uri="{FF2B5EF4-FFF2-40B4-BE49-F238E27FC236}">
                    <a16:creationId xmlns:a16="http://schemas.microsoft.com/office/drawing/2014/main" id="{3B80B578-9153-AA37-CCF4-1C530CE74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Line 66">
                <a:extLst>
                  <a:ext uri="{FF2B5EF4-FFF2-40B4-BE49-F238E27FC236}">
                    <a16:creationId xmlns:a16="http://schemas.microsoft.com/office/drawing/2014/main" id="{70FF2BF6-5E2B-13B9-B292-51297D0F0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Line 67">
                <a:extLst>
                  <a:ext uri="{FF2B5EF4-FFF2-40B4-BE49-F238E27FC236}">
                    <a16:creationId xmlns:a16="http://schemas.microsoft.com/office/drawing/2014/main" id="{10EEC0DE-2FA0-2991-F09B-FDB7F90BCF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Line 80">
                <a:extLst>
                  <a:ext uri="{FF2B5EF4-FFF2-40B4-BE49-F238E27FC236}">
                    <a16:creationId xmlns:a16="http://schemas.microsoft.com/office/drawing/2014/main" id="{FD5727E7-2D7B-1745-2AFE-EE92B123D0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Line 83">
                <a:extLst>
                  <a:ext uri="{FF2B5EF4-FFF2-40B4-BE49-F238E27FC236}">
                    <a16:creationId xmlns:a16="http://schemas.microsoft.com/office/drawing/2014/main" id="{7E599577-4F0E-E46B-8F38-5DE84B9EB3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Line 86">
                <a:extLst>
                  <a:ext uri="{FF2B5EF4-FFF2-40B4-BE49-F238E27FC236}">
                    <a16:creationId xmlns:a16="http://schemas.microsoft.com/office/drawing/2014/main" id="{EBC3501F-ACA9-9716-54B2-308F761A3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Line 89">
                <a:extLst>
                  <a:ext uri="{FF2B5EF4-FFF2-40B4-BE49-F238E27FC236}">
                    <a16:creationId xmlns:a16="http://schemas.microsoft.com/office/drawing/2014/main" id="{8F837063-D92B-EA3A-1299-475B6632C0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1A340BC-A6D3-539D-CB1E-965CF9C5D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V="1">
            <a:off x="917093" y="3213810"/>
            <a:ext cx="2457450" cy="3838575"/>
            <a:chOff x="587376" y="280988"/>
            <a:chExt cx="2457450" cy="3838575"/>
          </a:xfrm>
        </p:grpSpPr>
        <p:sp>
          <p:nvSpPr>
            <p:cNvPr id="99" name="Freeform 64">
              <a:extLst>
                <a:ext uri="{FF2B5EF4-FFF2-40B4-BE49-F238E27FC236}">
                  <a16:creationId xmlns:a16="http://schemas.microsoft.com/office/drawing/2014/main" id="{7AC7CD44-8A4B-F8A7-C900-0DD35E0E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81">
              <a:extLst>
                <a:ext uri="{FF2B5EF4-FFF2-40B4-BE49-F238E27FC236}">
                  <a16:creationId xmlns:a16="http://schemas.microsoft.com/office/drawing/2014/main" id="{11D7F6C7-DB52-EF70-52AC-898829F0A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61">
              <a:extLst>
                <a:ext uri="{FF2B5EF4-FFF2-40B4-BE49-F238E27FC236}">
                  <a16:creationId xmlns:a16="http://schemas.microsoft.com/office/drawing/2014/main" id="{198FB818-8D72-83A8-92A1-DBF959851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78">
              <a:extLst>
                <a:ext uri="{FF2B5EF4-FFF2-40B4-BE49-F238E27FC236}">
                  <a16:creationId xmlns:a16="http://schemas.microsoft.com/office/drawing/2014/main" id="{3D0C3C81-7CE0-2D78-D02F-F9DCF0501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84">
              <a:extLst>
                <a:ext uri="{FF2B5EF4-FFF2-40B4-BE49-F238E27FC236}">
                  <a16:creationId xmlns:a16="http://schemas.microsoft.com/office/drawing/2014/main" id="{0C7ED120-F30B-14AB-5B2F-B022C8668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87">
              <a:extLst>
                <a:ext uri="{FF2B5EF4-FFF2-40B4-BE49-F238E27FC236}">
                  <a16:creationId xmlns:a16="http://schemas.microsoft.com/office/drawing/2014/main" id="{60788874-2352-19A7-D664-0106854D9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60">
              <a:extLst>
                <a:ext uri="{FF2B5EF4-FFF2-40B4-BE49-F238E27FC236}">
                  <a16:creationId xmlns:a16="http://schemas.microsoft.com/office/drawing/2014/main" id="{88B03378-17C4-9F0A-14DE-B0D14C3A5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59">
              <a:extLst>
                <a:ext uri="{FF2B5EF4-FFF2-40B4-BE49-F238E27FC236}">
                  <a16:creationId xmlns:a16="http://schemas.microsoft.com/office/drawing/2014/main" id="{AF0D137B-1827-9F4C-03BB-6D7F26FF5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62">
              <a:extLst>
                <a:ext uri="{FF2B5EF4-FFF2-40B4-BE49-F238E27FC236}">
                  <a16:creationId xmlns:a16="http://schemas.microsoft.com/office/drawing/2014/main" id="{F0D58801-920F-64E9-DD6A-9E41DB9CE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65">
              <a:extLst>
                <a:ext uri="{FF2B5EF4-FFF2-40B4-BE49-F238E27FC236}">
                  <a16:creationId xmlns:a16="http://schemas.microsoft.com/office/drawing/2014/main" id="{1196BF7F-0B7D-24CC-1BF8-28DE94B28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79">
              <a:extLst>
                <a:ext uri="{FF2B5EF4-FFF2-40B4-BE49-F238E27FC236}">
                  <a16:creationId xmlns:a16="http://schemas.microsoft.com/office/drawing/2014/main" id="{0055D8F4-D194-4E40-FA91-94F7A1AE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CBF5427B-8B0F-8276-A243-4B27DA41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:a16="http://schemas.microsoft.com/office/drawing/2014/main" id="{200EE055-2A12-AA92-46E4-2FA8D7BA3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88">
              <a:extLst>
                <a:ext uri="{FF2B5EF4-FFF2-40B4-BE49-F238E27FC236}">
                  <a16:creationId xmlns:a16="http://schemas.microsoft.com/office/drawing/2014/main" id="{3C38B1EC-E4D2-BF06-976B-C14979A12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BCF6A29-31B0-2441-356B-86247D86D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114" name="Line 63">
                <a:extLst>
                  <a:ext uri="{FF2B5EF4-FFF2-40B4-BE49-F238E27FC236}">
                    <a16:creationId xmlns:a16="http://schemas.microsoft.com/office/drawing/2014/main" id="{6EB6905C-ACF6-9AF1-664F-5C0FED8A6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Line 66">
                <a:extLst>
                  <a:ext uri="{FF2B5EF4-FFF2-40B4-BE49-F238E27FC236}">
                    <a16:creationId xmlns:a16="http://schemas.microsoft.com/office/drawing/2014/main" id="{0E262CE0-BAF1-8146-35BB-AC059F729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Line 67">
                <a:extLst>
                  <a:ext uri="{FF2B5EF4-FFF2-40B4-BE49-F238E27FC236}">
                    <a16:creationId xmlns:a16="http://schemas.microsoft.com/office/drawing/2014/main" id="{191EBC3F-760E-86C1-8B21-A117912C6C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Line 80">
                <a:extLst>
                  <a:ext uri="{FF2B5EF4-FFF2-40B4-BE49-F238E27FC236}">
                    <a16:creationId xmlns:a16="http://schemas.microsoft.com/office/drawing/2014/main" id="{53EAD6B4-1599-2782-D593-2D6148973A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Line 83">
                <a:extLst>
                  <a:ext uri="{FF2B5EF4-FFF2-40B4-BE49-F238E27FC236}">
                    <a16:creationId xmlns:a16="http://schemas.microsoft.com/office/drawing/2014/main" id="{809484DC-53A9-6DF0-B3E7-61C4BBC6D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Line 86">
                <a:extLst>
                  <a:ext uri="{FF2B5EF4-FFF2-40B4-BE49-F238E27FC236}">
                    <a16:creationId xmlns:a16="http://schemas.microsoft.com/office/drawing/2014/main" id="{631B2D90-841F-130E-48D8-D77FD39A8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Line 89">
                <a:extLst>
                  <a:ext uri="{FF2B5EF4-FFF2-40B4-BE49-F238E27FC236}">
                    <a16:creationId xmlns:a16="http://schemas.microsoft.com/office/drawing/2014/main" id="{54CE9CB3-DC61-CF9B-41AF-A855A9A7F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B2F52A-503B-3D02-DD9B-CD13E1192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EA1EAF5E-FFB3-BD50-2D80-15B1A519F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86D9679-CDB7-1A17-8236-8B08D90E8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4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4C136262-2D92-08CC-8364-8E00D9FE6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3685" y="400049"/>
            <a:ext cx="731015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0810" y="430212"/>
            <a:ext cx="2989063" cy="599757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F82769-951B-3DA0-5C05-D7354E00A37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313685" y="1997132"/>
            <a:ext cx="7314440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360000" indent="0">
              <a:lnSpc>
                <a:spcPct val="130000"/>
              </a:lnSpc>
              <a:buNone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E138E9-0025-C4F7-43CB-C242E93B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1368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3412D6E-AE2E-B8C7-3247-1E771842C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1368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A960C8-4CEC-FD5C-58B1-0A33E8015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1392" y="6356350"/>
            <a:ext cx="3614737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6500073-CE8C-BD5A-D965-BBB31877F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6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8AF2AC4-C59A-C554-8AE3-439077DF2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7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91" r:id="rId3"/>
    <p:sldLayoutId id="2147483678" r:id="rId4"/>
    <p:sldLayoutId id="2147483686" r:id="rId5"/>
    <p:sldLayoutId id="2147483692" r:id="rId6"/>
    <p:sldLayoutId id="2147483662" r:id="rId7"/>
    <p:sldLayoutId id="2147483689" r:id="rId8"/>
    <p:sldLayoutId id="2147483676" r:id="rId9"/>
    <p:sldLayoutId id="2147483693" r:id="rId10"/>
    <p:sldLayoutId id="2147483690" r:id="rId11"/>
    <p:sldLayoutId id="2147483660" r:id="rId12"/>
    <p:sldLayoutId id="2147483674" r:id="rId13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30000"/>
        </a:lnSpc>
        <a:spcBef>
          <a:spcPts val="1000"/>
        </a:spcBef>
        <a:buClr>
          <a:schemeClr val="accent3"/>
        </a:buClr>
        <a:buFont typeface="Arial" panose="020B0604020202020204" pitchFamily="34" charset="0"/>
        <a:buChar char="•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702900" indent="-342900" algn="l" defTabSz="914400" rtl="0" eaLnBrk="1" latinLnBrk="0" hangingPunct="1">
        <a:lnSpc>
          <a:spcPct val="13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2000" b="0" i="0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3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2000" i="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422900" indent="-342900" algn="l" defTabSz="914400" rtl="0" eaLnBrk="1" latinLnBrk="0" hangingPunct="1">
        <a:lnSpc>
          <a:spcPct val="13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2000" b="0" i="0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3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  <p15:guide id="30" orient="horz" pos="2160">
          <p15:clr>
            <a:srgbClr val="A4A3A4"/>
          </p15:clr>
        </p15:guide>
        <p15:guide id="31" pos="3840">
          <p15:clr>
            <a:srgbClr val="A4A3A4"/>
          </p15:clr>
        </p15:guide>
        <p15:guide id="32" pos="240">
          <p15:clr>
            <a:srgbClr val="547EBF"/>
          </p15:clr>
        </p15:guide>
        <p15:guide id="33" orient="horz" pos="240">
          <p15:clr>
            <a:srgbClr val="547EBF"/>
          </p15:clr>
        </p15:guide>
        <p15:guide id="34" pos="7440">
          <p15:clr>
            <a:srgbClr val="547EBF"/>
          </p15:clr>
        </p15:guide>
        <p15:guide id="35" orient="horz" pos="4080">
          <p15:clr>
            <a:srgbClr val="547EBF"/>
          </p15:clr>
        </p15:guide>
        <p15:guide id="36" pos="3960">
          <p15:clr>
            <a:srgbClr val="547EBF"/>
          </p15:clr>
        </p15:guide>
        <p15:guide id="37" pos="3720">
          <p15:clr>
            <a:srgbClr val="547EBF"/>
          </p15:clr>
        </p15:guide>
        <p15:guide id="38" pos="2112">
          <p15:clr>
            <a:srgbClr val="547EBF"/>
          </p15:clr>
        </p15:guide>
        <p15:guide id="39" pos="1848">
          <p15:clr>
            <a:srgbClr val="547EBF"/>
          </p15:clr>
        </p15:guide>
        <p15:guide id="40" pos="5568">
          <p15:clr>
            <a:srgbClr val="547EBF"/>
          </p15:clr>
        </p15:guide>
        <p15:guide id="41" pos="5832">
          <p15:clr>
            <a:srgbClr val="547EBF"/>
          </p15:clr>
        </p15:guide>
        <p15:guide id="42" pos="4968">
          <p15:clr>
            <a:srgbClr val="9FCC3B"/>
          </p15:clr>
        </p15:guide>
        <p15:guide id="43" pos="5208">
          <p15:clr>
            <a:srgbClr val="9FCC3B"/>
          </p15:clr>
        </p15:guide>
        <p15:guide id="44" pos="2712">
          <p15:clr>
            <a:srgbClr val="9FCC3B"/>
          </p15:clr>
        </p15:guide>
        <p15:guide id="45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Basic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9E411-C0AD-6A0B-5E36-44055C2AA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7D0D-386C-898E-5D01-FA33DA615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Support Vector Machine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01797A-B7F6-015B-070A-AAB31786CE07}"/>
              </a:ext>
            </a:extLst>
          </p:cNvPr>
          <p:cNvSpPr txBox="1"/>
          <p:nvPr/>
        </p:nvSpPr>
        <p:spPr>
          <a:xfrm>
            <a:off x="6758205" y="1178973"/>
            <a:ext cx="184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Polynomial SVC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550CC1-424F-5F77-8516-43CBF46CC64E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530225" y="3191536"/>
            <a:ext cx="3389313" cy="2608528"/>
          </a:xfr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DD1EBE50-2BE0-2FD8-A2E8-3039664C7E37}"/>
              </a:ext>
            </a:extLst>
          </p:cNvPr>
          <p:cNvPicPr preferRelativeResize="0">
            <a:picLocks noGrp="1"/>
          </p:cNvPicPr>
          <p:nvPr>
            <p:ph type="pic" sz="quarter" idx="14"/>
          </p:nvPr>
        </p:nvPicPr>
        <p:blipFill>
          <a:blip r:embed="rId3"/>
          <a:stretch/>
        </p:blipFill>
        <p:spPr>
          <a:xfrm>
            <a:off x="5516793" y="2192004"/>
            <a:ext cx="4981611" cy="1866914"/>
          </a:xfrm>
        </p:spPr>
      </p:pic>
    </p:spTree>
    <p:extLst>
      <p:ext uri="{BB962C8B-B14F-4D97-AF65-F5344CB8AC3E}">
        <p14:creationId xmlns:p14="http://schemas.microsoft.com/office/powerpoint/2010/main" val="151308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3B53C-28DE-B2D6-2FF7-C33915563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37DD305-E547-CC4E-B160-21B89B5D3221}"/>
              </a:ext>
            </a:extLst>
          </p:cNvPr>
          <p:cNvPicPr preferRelativeResize="0">
            <a:picLocks noGrp="1"/>
          </p:cNvPicPr>
          <p:nvPr>
            <p:ph type="pic" sz="quarter" idx="14"/>
          </p:nvPr>
        </p:nvPicPr>
        <p:blipFill>
          <a:blip r:embed="rId2"/>
          <a:stretch/>
        </p:blipFill>
        <p:spPr>
          <a:xfrm>
            <a:off x="5022753" y="1316872"/>
            <a:ext cx="6248446" cy="4533933"/>
          </a:xfrm>
        </p:spPr>
      </p:pic>
    </p:spTree>
    <p:extLst>
      <p:ext uri="{BB962C8B-B14F-4D97-AF65-F5344CB8AC3E}">
        <p14:creationId xmlns:p14="http://schemas.microsoft.com/office/powerpoint/2010/main" val="3572461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075DC-9FAB-0BE9-71CE-7455D1FCF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389A-6C60-10ED-3D77-7F6D0AC2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Support Vector Machine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1A1ABD-D7E4-C7EE-84DC-05133AF902A5}"/>
              </a:ext>
            </a:extLst>
          </p:cNvPr>
          <p:cNvSpPr txBox="1"/>
          <p:nvPr/>
        </p:nvSpPr>
        <p:spPr>
          <a:xfrm>
            <a:off x="6758205" y="117897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RBF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F9E49C2-E320-3F9B-A522-96224680BF23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530225" y="3314035"/>
            <a:ext cx="3389313" cy="2363530"/>
          </a:xfr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0E653EA6-E3DB-9A79-6366-0AC3B86C78A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tretch/>
        </p:blipFill>
        <p:spPr>
          <a:xfrm>
            <a:off x="5568851" y="2068587"/>
            <a:ext cx="4543458" cy="1828813"/>
          </a:xfrm>
        </p:spPr>
      </p:pic>
    </p:spTree>
    <p:extLst>
      <p:ext uri="{BB962C8B-B14F-4D97-AF65-F5344CB8AC3E}">
        <p14:creationId xmlns:p14="http://schemas.microsoft.com/office/powerpoint/2010/main" val="241212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DB00D-242D-4AE9-C924-02F01685F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E04C55B4-DF92-DB8C-1075-CBE4C3C85B8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5372" r="5372"/>
          <a:stretch/>
        </p:blipFill>
        <p:spPr/>
      </p:pic>
    </p:spTree>
    <p:extLst>
      <p:ext uri="{BB962C8B-B14F-4D97-AF65-F5344CB8AC3E}">
        <p14:creationId xmlns:p14="http://schemas.microsoft.com/office/powerpoint/2010/main" val="4254555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598823-8F31-4772-D78B-D30CA26BA008}"/>
              </a:ext>
            </a:extLst>
          </p:cNvPr>
          <p:cNvSpPr txBox="1"/>
          <p:nvPr/>
        </p:nvSpPr>
        <p:spPr>
          <a:xfrm>
            <a:off x="4446676" y="561636"/>
            <a:ext cx="76215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Conclusion:</a:t>
            </a:r>
          </a:p>
          <a:p>
            <a:endParaRPr lang="en-GB" dirty="0"/>
          </a:p>
          <a:p>
            <a:r>
              <a:rPr lang="en-GB" dirty="0"/>
              <a:t>Based of evaluation criteria: High Accuracy &amp; Recall and AUC &gt;0.5 below models performing good.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Multinomial Naive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Support Vector Machine (need to explore hyperparameters through tuning using grid search or Randomized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 Search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934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7A294-DEB7-84D9-0C75-4F423FE06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298565"/>
            <a:ext cx="7265398" cy="727596"/>
          </a:xfrm>
        </p:spPr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CF24D-F964-7A69-38ED-15CA97579328}"/>
              </a:ext>
            </a:extLst>
          </p:cNvPr>
          <p:cNvSpPr txBox="1"/>
          <p:nvPr/>
        </p:nvSpPr>
        <p:spPr>
          <a:xfrm>
            <a:off x="1249680" y="1849235"/>
            <a:ext cx="9174480" cy="6840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2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GB" sz="24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The specific objectives of this project are to: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4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Collect and preprocess a dataset of historical patient data.</a:t>
            </a:r>
            <a:endParaRPr lang="en-US" sz="2400" kern="100" dirty="0">
              <a:solidFill>
                <a:srgbClr val="1F1F1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4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Develop a machine learning model that can predict the survival of cancer patients.</a:t>
            </a:r>
            <a:endParaRPr lang="en-US" sz="2400" kern="100" dirty="0">
              <a:solidFill>
                <a:srgbClr val="1F1F1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4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Evaluate the performance of the model on a held-out dataset.</a:t>
            </a:r>
            <a:endParaRPr lang="en-US" sz="2400" kern="100" dirty="0">
              <a:solidFill>
                <a:srgbClr val="1F1F1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4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Deploy the model in a production environment.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GB" kern="0" dirty="0">
              <a:solidFill>
                <a:srgbClr val="1F1F1F"/>
              </a:solidFill>
              <a:latin typeface="Times New Roman" panose="02020603050405020304" pitchFamily="18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GB" sz="1600" kern="0" dirty="0">
              <a:solidFill>
                <a:srgbClr val="1F1F1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600" kern="100" dirty="0">
              <a:solidFill>
                <a:srgbClr val="1F1F1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3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7A294-DEB7-84D9-0C75-4F423FE06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298565"/>
            <a:ext cx="7265398" cy="727596"/>
          </a:xfrm>
        </p:spPr>
        <p:txBody>
          <a:bodyPr/>
          <a:lstStyle/>
          <a:p>
            <a:r>
              <a:rPr lang="en-US" dirty="0"/>
              <a:t>Evaluation criteria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CF24D-F964-7A69-38ED-15CA97579328}"/>
              </a:ext>
            </a:extLst>
          </p:cNvPr>
          <p:cNvSpPr txBox="1"/>
          <p:nvPr/>
        </p:nvSpPr>
        <p:spPr>
          <a:xfrm>
            <a:off x="-548640" y="1849235"/>
            <a:ext cx="10972800" cy="10205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1800"/>
              </a:spcBef>
              <a:spcAft>
                <a:spcPts val="1800"/>
              </a:spcAft>
            </a:pPr>
            <a:r>
              <a:rPr lang="en-GB" sz="24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       Metrics used are</a:t>
            </a:r>
          </a:p>
          <a:p>
            <a:pPr marL="0" marR="0">
              <a:spcBef>
                <a:spcPts val="1800"/>
              </a:spcBef>
              <a:spcAft>
                <a:spcPts val="1800"/>
              </a:spcAft>
            </a:pPr>
            <a:r>
              <a:rPr lang="en-GB" sz="2400" kern="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       A</a:t>
            </a:r>
            <a:r>
              <a:rPr lang="en-GB" sz="24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ccuracy</a:t>
            </a:r>
          </a:p>
          <a:p>
            <a:pPr marL="0" marR="0">
              <a:spcBef>
                <a:spcPts val="1800"/>
              </a:spcBef>
              <a:spcAft>
                <a:spcPts val="1800"/>
              </a:spcAft>
            </a:pPr>
            <a:r>
              <a:rPr lang="en-GB" sz="2400" kern="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       Recall / True positive rate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GB" sz="24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       AUC Score &gt;0.5 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GB" sz="2400" kern="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       MAE / </a:t>
            </a:r>
            <a:r>
              <a:rPr lang="en-GB" sz="24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MSE / RMSE 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GB" sz="2400" kern="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       R</a:t>
            </a:r>
            <a:r>
              <a:rPr lang="en-GB" sz="2400" b="1" kern="0" baseline="30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2</a:t>
            </a:r>
            <a:br>
              <a:rPr lang="en-GB" sz="24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</a:br>
            <a:r>
              <a:rPr lang="en-GB" sz="24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     </a:t>
            </a:r>
          </a:p>
          <a:p>
            <a:pPr marL="0" marR="0">
              <a:spcBef>
                <a:spcPts val="1800"/>
              </a:spcBef>
              <a:spcAft>
                <a:spcPts val="1800"/>
              </a:spcAft>
            </a:pPr>
            <a:endParaRPr lang="en-GB" sz="2400" kern="0" dirty="0">
              <a:solidFill>
                <a:srgbClr val="1F1F1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Gautami" panose="020B0502040204020203" pitchFamily="34" charset="0"/>
            </a:endParaRPr>
          </a:p>
          <a:p>
            <a:pPr marL="0" marR="0">
              <a:lnSpc>
                <a:spcPct val="2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GB" sz="24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       </a:t>
            </a:r>
            <a:br>
              <a:rPr lang="en-GB" sz="24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</a:br>
            <a:endParaRPr lang="en-GB" sz="2400" kern="0" dirty="0">
              <a:solidFill>
                <a:srgbClr val="1F1F1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Gautami" panose="020B0502040204020203" pitchFamily="34" charset="0"/>
            </a:endParaRPr>
          </a:p>
          <a:p>
            <a:pPr marL="0" marR="0">
              <a:lnSpc>
                <a:spcPct val="2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GB" sz="2400" kern="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F1 Score</a:t>
            </a:r>
            <a:endParaRPr lang="en-GB" kern="0" dirty="0">
              <a:solidFill>
                <a:srgbClr val="1F1F1F"/>
              </a:solidFill>
              <a:latin typeface="Times New Roman" panose="02020603050405020304" pitchFamily="18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GB" sz="1600" kern="0" dirty="0">
              <a:solidFill>
                <a:srgbClr val="1F1F1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600" kern="100" dirty="0">
              <a:solidFill>
                <a:srgbClr val="1F1F1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69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7A294-DEB7-84D9-0C75-4F423FE06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298565"/>
            <a:ext cx="10587718" cy="727596"/>
          </a:xfrm>
        </p:spPr>
        <p:txBody>
          <a:bodyPr/>
          <a:lstStyle/>
          <a:p>
            <a:r>
              <a:rPr lang="en-US" dirty="0"/>
              <a:t>Final impact of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CF24D-F964-7A69-38ED-15CA97579328}"/>
              </a:ext>
            </a:extLst>
          </p:cNvPr>
          <p:cNvSpPr txBox="1"/>
          <p:nvPr/>
        </p:nvSpPr>
        <p:spPr>
          <a:xfrm>
            <a:off x="-416560" y="1818755"/>
            <a:ext cx="10972800" cy="6419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1800"/>
              </a:spcBef>
              <a:spcAft>
                <a:spcPts val="1800"/>
              </a:spcAft>
            </a:pPr>
            <a:r>
              <a:rPr lang="en-GB" sz="24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       High Recall and Accuracy are needed as this data belongs to cancer survival rate           	after surgery.</a:t>
            </a:r>
            <a:br>
              <a:rPr lang="en-GB" sz="24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</a:br>
            <a:r>
              <a:rPr lang="en-GB" sz="24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     </a:t>
            </a:r>
          </a:p>
          <a:p>
            <a:pPr marL="0" marR="0">
              <a:spcBef>
                <a:spcPts val="1800"/>
              </a:spcBef>
              <a:spcAft>
                <a:spcPts val="1800"/>
              </a:spcAft>
            </a:pPr>
            <a:endParaRPr lang="en-GB" sz="2400" kern="0" dirty="0">
              <a:solidFill>
                <a:srgbClr val="1F1F1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Gautami" panose="020B0502040204020203" pitchFamily="34" charset="0"/>
            </a:endParaRPr>
          </a:p>
          <a:p>
            <a:pPr marL="0" marR="0">
              <a:lnSpc>
                <a:spcPct val="2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GB" sz="24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       </a:t>
            </a:r>
            <a:br>
              <a:rPr lang="en-GB" sz="24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</a:br>
            <a:endParaRPr lang="en-GB" sz="2400" kern="0" dirty="0">
              <a:solidFill>
                <a:srgbClr val="1F1F1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Gautami" panose="020B0502040204020203" pitchFamily="34" charset="0"/>
            </a:endParaRPr>
          </a:p>
          <a:p>
            <a:pPr marL="0" marR="0">
              <a:lnSpc>
                <a:spcPct val="200000"/>
              </a:lnSpc>
              <a:spcBef>
                <a:spcPts val="1800"/>
              </a:spcBef>
              <a:spcAft>
                <a:spcPts val="1800"/>
              </a:spcAft>
            </a:pPr>
            <a:endParaRPr lang="en-GB" kern="0" dirty="0">
              <a:solidFill>
                <a:srgbClr val="1F1F1F"/>
              </a:solidFill>
              <a:latin typeface="Times New Roman" panose="02020603050405020304" pitchFamily="18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GB" sz="1600" kern="0" dirty="0">
              <a:solidFill>
                <a:srgbClr val="1F1F1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600" kern="100" dirty="0">
              <a:solidFill>
                <a:srgbClr val="1F1F1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40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1773-AC29-4B39-A45D-F1EE6EF3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298565"/>
            <a:ext cx="9277078" cy="991756"/>
          </a:xfrm>
        </p:spPr>
        <p:txBody>
          <a:bodyPr/>
          <a:lstStyle/>
          <a:p>
            <a:r>
              <a:rPr lang="en-US" dirty="0"/>
              <a:t>Performance metrics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201E92-3F3F-0959-6AB4-28B0CAB0F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12" y="1614487"/>
            <a:ext cx="58959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4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D1A1-6FE6-B65E-717D-1ECA9D922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298564"/>
            <a:ext cx="9178981" cy="952167"/>
          </a:xfrm>
        </p:spPr>
        <p:txBody>
          <a:bodyPr/>
          <a:lstStyle/>
          <a:p>
            <a:r>
              <a:rPr lang="en-US" dirty="0"/>
              <a:t>Evaluation criteria </a:t>
            </a:r>
            <a:r>
              <a:rPr lang="en-US" dirty="0" err="1"/>
              <a:t>contd</a:t>
            </a:r>
            <a:r>
              <a:rPr lang="en-US" dirty="0"/>
              <a:t>….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8E144C4-83BF-DB12-3B0C-ECFB3675E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954723"/>
              </p:ext>
            </p:extLst>
          </p:nvPr>
        </p:nvGraphicFramePr>
        <p:xfrm>
          <a:off x="2438400" y="2354317"/>
          <a:ext cx="6748780" cy="1926380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961693">
                  <a:extLst>
                    <a:ext uri="{9D8B030D-6E8A-4147-A177-3AD203B41FA5}">
                      <a16:colId xmlns:a16="http://schemas.microsoft.com/office/drawing/2014/main" val="1118235006"/>
                    </a:ext>
                  </a:extLst>
                </a:gridCol>
                <a:gridCol w="1412697">
                  <a:extLst>
                    <a:ext uri="{9D8B030D-6E8A-4147-A177-3AD203B41FA5}">
                      <a16:colId xmlns:a16="http://schemas.microsoft.com/office/drawing/2014/main" val="3213916860"/>
                    </a:ext>
                  </a:extLst>
                </a:gridCol>
                <a:gridCol w="1687195">
                  <a:extLst>
                    <a:ext uri="{9D8B030D-6E8A-4147-A177-3AD203B41FA5}">
                      <a16:colId xmlns:a16="http://schemas.microsoft.com/office/drawing/2014/main" val="2778215622"/>
                    </a:ext>
                  </a:extLst>
                </a:gridCol>
                <a:gridCol w="1687195">
                  <a:extLst>
                    <a:ext uri="{9D8B030D-6E8A-4147-A177-3AD203B41FA5}">
                      <a16:colId xmlns:a16="http://schemas.microsoft.com/office/drawing/2014/main" val="3211262090"/>
                    </a:ext>
                  </a:extLst>
                </a:gridCol>
              </a:tblGrid>
              <a:tr h="48159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450"/>
                        </a:spcAft>
                      </a:pPr>
                      <a:r>
                        <a:rPr lang="en-GB" sz="1100" kern="100">
                          <a:effectLst/>
                        </a:rPr>
                        <a:t>Naive Bayes classifiers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450"/>
                        </a:spcAft>
                      </a:pPr>
                      <a:r>
                        <a:rPr lang="en-GB" sz="1100" kern="100">
                          <a:effectLst/>
                        </a:rPr>
                        <a:t>Accuracy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450"/>
                        </a:spcAft>
                      </a:pPr>
                      <a:r>
                        <a:rPr lang="en-GB" sz="1100" kern="100">
                          <a:effectLst/>
                        </a:rPr>
                        <a:t>Recall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450"/>
                        </a:spcAft>
                      </a:pPr>
                      <a:r>
                        <a:rPr lang="en-GB" sz="1100" kern="100">
                          <a:effectLst/>
                        </a:rPr>
                        <a:t>AUC Score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6242062"/>
                  </a:ext>
                </a:extLst>
              </a:tr>
              <a:tr h="48159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450"/>
                        </a:spcAft>
                      </a:pPr>
                      <a:r>
                        <a:rPr lang="en-GB" sz="1100" kern="100">
                          <a:effectLst/>
                        </a:rPr>
                        <a:t>Multinomial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450"/>
                        </a:spcAft>
                      </a:pPr>
                      <a:r>
                        <a:rPr lang="en-GB" sz="1100" kern="100">
                          <a:effectLst/>
                        </a:rPr>
                        <a:t>0.74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450"/>
                        </a:spcAft>
                      </a:pPr>
                      <a:r>
                        <a:rPr lang="en-GB" sz="1100" kern="100">
                          <a:effectLst/>
                        </a:rPr>
                        <a:t>0.81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450"/>
                        </a:spcAft>
                      </a:pPr>
                      <a:r>
                        <a:rPr lang="en-GB" sz="1100" kern="100">
                          <a:effectLst/>
                        </a:rPr>
                        <a:t>0.67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9059968"/>
                  </a:ext>
                </a:extLst>
              </a:tr>
              <a:tr h="48159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450"/>
                        </a:spcAft>
                      </a:pPr>
                      <a:r>
                        <a:rPr lang="en-GB" sz="1100" kern="100">
                          <a:effectLst/>
                        </a:rPr>
                        <a:t>Gaussian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450"/>
                        </a:spcAft>
                      </a:pPr>
                      <a:r>
                        <a:rPr lang="en-GB" sz="1100" kern="100">
                          <a:effectLst/>
                        </a:rPr>
                        <a:t>0.73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450"/>
                        </a:spcAft>
                      </a:pPr>
                      <a:r>
                        <a:rPr lang="en-GB" sz="1100" kern="100">
                          <a:effectLst/>
                        </a:rPr>
                        <a:t>0.91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450"/>
                        </a:spcAft>
                      </a:pPr>
                      <a:r>
                        <a:rPr lang="en-GB" sz="1100" kern="100">
                          <a:effectLst/>
                        </a:rPr>
                        <a:t>0.52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5735810"/>
                  </a:ext>
                </a:extLst>
              </a:tr>
              <a:tr h="48159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450"/>
                        </a:spcAft>
                      </a:pPr>
                      <a:r>
                        <a:rPr lang="en-GB" sz="1100" kern="100">
                          <a:effectLst/>
                        </a:rPr>
                        <a:t>Bernoulli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450"/>
                        </a:spcAft>
                      </a:pPr>
                      <a:r>
                        <a:rPr lang="en-GB" sz="1100" kern="100">
                          <a:effectLst/>
                        </a:rPr>
                        <a:t>0.76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450"/>
                        </a:spcAft>
                      </a:pPr>
                      <a:r>
                        <a:rPr lang="en-GB" sz="1100" kern="100">
                          <a:effectLst/>
                        </a:rPr>
                        <a:t>1.00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450"/>
                        </a:spcAft>
                      </a:pPr>
                      <a:r>
                        <a:rPr lang="en-GB" sz="1100" kern="100" dirty="0">
                          <a:effectLst/>
                        </a:rPr>
                        <a:t>0.50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7847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521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3FC6-3C96-38E8-EC4F-6DC8E349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298565"/>
            <a:ext cx="10221958" cy="808876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E5448A-3C39-4B76-32F3-6B2AFFB3B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597" y="1517650"/>
            <a:ext cx="4418965" cy="179070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A22188-7D7B-CC86-3A2D-F63DF9F5A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281264"/>
              </p:ext>
            </p:extLst>
          </p:nvPr>
        </p:nvGraphicFramePr>
        <p:xfrm>
          <a:off x="3129280" y="4084350"/>
          <a:ext cx="5537200" cy="1503648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3277526">
                  <a:extLst>
                    <a:ext uri="{9D8B030D-6E8A-4147-A177-3AD203B41FA5}">
                      <a16:colId xmlns:a16="http://schemas.microsoft.com/office/drawing/2014/main" val="769831298"/>
                    </a:ext>
                  </a:extLst>
                </a:gridCol>
                <a:gridCol w="2259674">
                  <a:extLst>
                    <a:ext uri="{9D8B030D-6E8A-4147-A177-3AD203B41FA5}">
                      <a16:colId xmlns:a16="http://schemas.microsoft.com/office/drawing/2014/main" val="2489958543"/>
                    </a:ext>
                  </a:extLst>
                </a:gridCol>
              </a:tblGrid>
              <a:tr h="375912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450"/>
                        </a:spcAft>
                      </a:pPr>
                      <a:r>
                        <a:rPr lang="en-GB" sz="1100" kern="100">
                          <a:effectLst/>
                        </a:rPr>
                        <a:t>Logistic regression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450"/>
                        </a:spcAft>
                      </a:pPr>
                      <a:r>
                        <a:rPr lang="en-GB" sz="1100" kern="100" dirty="0">
                          <a:effectLst/>
                        </a:rPr>
                        <a:t>Accuracy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475845"/>
                  </a:ext>
                </a:extLst>
              </a:tr>
              <a:tr h="375912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450"/>
                        </a:spcAft>
                      </a:pPr>
                      <a:r>
                        <a:rPr lang="en-GB" sz="1100" kern="100">
                          <a:effectLst/>
                        </a:rPr>
                        <a:t>Accuracy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450"/>
                        </a:spcAft>
                      </a:pPr>
                      <a:r>
                        <a:rPr lang="en-GB" sz="1100" kern="100">
                          <a:effectLst/>
                        </a:rPr>
                        <a:t>0.74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132219"/>
                  </a:ext>
                </a:extLst>
              </a:tr>
              <a:tr h="375912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450"/>
                        </a:spcAft>
                      </a:pPr>
                      <a:r>
                        <a:rPr lang="en-GB" sz="1100" kern="100">
                          <a:effectLst/>
                        </a:rPr>
                        <a:t>Recall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450"/>
                        </a:spcAft>
                      </a:pPr>
                      <a:r>
                        <a:rPr lang="en-GB" sz="1100" kern="100">
                          <a:effectLst/>
                        </a:rPr>
                        <a:t>0.94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882279"/>
                  </a:ext>
                </a:extLst>
              </a:tr>
              <a:tr h="375912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450"/>
                        </a:spcAft>
                      </a:pPr>
                      <a:r>
                        <a:rPr lang="en-GB" sz="1100" kern="100">
                          <a:effectLst/>
                        </a:rPr>
                        <a:t>AUC Score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450"/>
                        </a:spcAft>
                      </a:pPr>
                      <a:r>
                        <a:rPr lang="en-GB" sz="1100" kern="100" dirty="0">
                          <a:effectLst/>
                        </a:rPr>
                        <a:t>0.53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8900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39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237F-9D40-5D26-046B-508B955B7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Support Vector Machine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545210-4B39-2DA3-8357-CFA43E45B56F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530225" y="3167965"/>
            <a:ext cx="3389313" cy="2655669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5FC24958-CDA2-4499-0242-1D9427F93A3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tretch/>
        </p:blipFill>
        <p:spPr>
          <a:xfrm>
            <a:off x="5356710" y="2270759"/>
            <a:ext cx="6257971" cy="2324117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5FEE01-3853-1400-4FEB-EB23AE006E7E}"/>
              </a:ext>
            </a:extLst>
          </p:cNvPr>
          <p:cNvSpPr txBox="1"/>
          <p:nvPr/>
        </p:nvSpPr>
        <p:spPr>
          <a:xfrm>
            <a:off x="6758205" y="1178973"/>
            <a:ext cx="1323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Linear SVC</a:t>
            </a:r>
          </a:p>
        </p:txBody>
      </p:sp>
    </p:spTree>
    <p:extLst>
      <p:ext uri="{BB962C8B-B14F-4D97-AF65-F5344CB8AC3E}">
        <p14:creationId xmlns:p14="http://schemas.microsoft.com/office/powerpoint/2010/main" val="150896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F5BC8DA-A889-5952-D17A-B2AC51BD267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6369" r="6369"/>
          <a:stretch/>
        </p:blipFill>
        <p:spPr/>
      </p:pic>
    </p:spTree>
    <p:extLst>
      <p:ext uri="{BB962C8B-B14F-4D97-AF65-F5344CB8AC3E}">
        <p14:creationId xmlns:p14="http://schemas.microsoft.com/office/powerpoint/2010/main" val="657040780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ed design_Win32_SL_V17" id="{FA11C0B9-681E-43E4-B6CC-BC787D51C65C}" vid="{D48F34D0-55FB-44C4-9582-53739CEA03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{04F66571-35F4-4066-8FDB-D8125A4123EB}tf11158769_win32</Template>
  <TotalTime>81</TotalTime>
  <Words>208</Words>
  <Application>Microsoft Office PowerPoint</Application>
  <PresentationFormat>Widescreen</PresentationFormat>
  <Paragraphs>63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Avenir Next LT Pro</vt:lpstr>
      <vt:lpstr>Calibri</vt:lpstr>
      <vt:lpstr>Goudy Old Style</vt:lpstr>
      <vt:lpstr>Söhne</vt:lpstr>
      <vt:lpstr>Symbol</vt:lpstr>
      <vt:lpstr>Times New Roman</vt:lpstr>
      <vt:lpstr>Wingdings</vt:lpstr>
      <vt:lpstr>FrostyVTI</vt:lpstr>
      <vt:lpstr>Basic presentation</vt:lpstr>
      <vt:lpstr>Project objective</vt:lpstr>
      <vt:lpstr>Evaluation criteria</vt:lpstr>
      <vt:lpstr>Final impact of implementation</vt:lpstr>
      <vt:lpstr>Performance metrics</vt:lpstr>
      <vt:lpstr>Evaluation criteria contd….</vt:lpstr>
      <vt:lpstr>Logistic regression</vt:lpstr>
      <vt:lpstr>Support Vector Machine</vt:lpstr>
      <vt:lpstr>PowerPoint Presentation</vt:lpstr>
      <vt:lpstr>Support Vector Machine</vt:lpstr>
      <vt:lpstr>PowerPoint Presentation</vt:lpstr>
      <vt:lpstr>Support Vector Machine</vt:lpstr>
      <vt:lpstr>PowerPoint Presentation</vt:lpstr>
      <vt:lpstr>PowerPoint Presentation</vt:lpstr>
    </vt:vector>
  </TitlesOfParts>
  <Company>Birlasoft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Nanda Kishore Nandyal</dc:creator>
  <cp:lastModifiedBy>Meghanand Dussa</cp:lastModifiedBy>
  <cp:revision>7</cp:revision>
  <dcterms:created xsi:type="dcterms:W3CDTF">2024-02-28T07:40:00Z</dcterms:created>
  <dcterms:modified xsi:type="dcterms:W3CDTF">2024-02-29T07:49:18Z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6ff5c69e-9d09-4250-825e-b99a9d4db320_Enabled">
    <vt:lpwstr>true</vt:lpwstr>
  </property>
  <property fmtid="{D5CDD505-2E9C-101B-9397-08002B2CF9AE}" pid="4" name="MSIP_Label_6ff5c69e-9d09-4250-825e-b99a9d4db320_SetDate">
    <vt:lpwstr>2024-02-28T16:23:59Z</vt:lpwstr>
  </property>
  <property fmtid="{D5CDD505-2E9C-101B-9397-08002B2CF9AE}" pid="5" name="MSIP_Label_6ff5c69e-9d09-4250-825e-b99a9d4db320_Method">
    <vt:lpwstr>Standard</vt:lpwstr>
  </property>
  <property fmtid="{D5CDD505-2E9C-101B-9397-08002B2CF9AE}" pid="6" name="MSIP_Label_6ff5c69e-9d09-4250-825e-b99a9d4db320_Name">
    <vt:lpwstr>General</vt:lpwstr>
  </property>
  <property fmtid="{D5CDD505-2E9C-101B-9397-08002B2CF9AE}" pid="7" name="MSIP_Label_6ff5c69e-9d09-4250-825e-b99a9d4db320_SiteId">
    <vt:lpwstr>d79da2e9-d03a-4707-9da7-67a34ac6465c</vt:lpwstr>
  </property>
  <property fmtid="{D5CDD505-2E9C-101B-9397-08002B2CF9AE}" pid="8" name="MSIP_Label_6ff5c69e-9d09-4250-825e-b99a9d4db320_ActionId">
    <vt:lpwstr>0eca5df6-c036-41fa-9146-8b58e7f8a724</vt:lpwstr>
  </property>
  <property fmtid="{D5CDD505-2E9C-101B-9397-08002B2CF9AE}" pid="9" name="MSIP_Label_6ff5c69e-9d09-4250-825e-b99a9d4db320_ContentBits">
    <vt:lpwstr>0</vt:lpwstr>
  </property>
</Properties>
</file>