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529CBFA-546A-4A30-AC0C-78A3E35C70A3}">
          <p14:sldIdLst>
            <p14:sldId id="256"/>
          </p14:sldIdLst>
        </p14:section>
      </p14:sectionLst>
    </p:ex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F5C8B5-25F9-4042-A357-00E7CC64D4F9}" v="10" dt="2023-05-11T19:25:06.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1324" y="-2628"/>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lpreet singh mahal" userId="5ddcf278302cd477" providerId="LiveId" clId="{4AF5C8B5-25F9-4042-A357-00E7CC64D4F9}"/>
    <pc:docChg chg="undo custSel addSld modSld addSection modSection">
      <pc:chgData name="dilpreet singh mahal" userId="5ddcf278302cd477" providerId="LiveId" clId="{4AF5C8B5-25F9-4042-A357-00E7CC64D4F9}" dt="2023-05-11T19:33:43.686" v="458" actId="20577"/>
      <pc:docMkLst>
        <pc:docMk/>
      </pc:docMkLst>
      <pc:sldChg chg="addSp delSp modSp add mod">
        <pc:chgData name="dilpreet singh mahal" userId="5ddcf278302cd477" providerId="LiveId" clId="{4AF5C8B5-25F9-4042-A357-00E7CC64D4F9}" dt="2023-05-11T19:33:43.686" v="458" actId="20577"/>
        <pc:sldMkLst>
          <pc:docMk/>
          <pc:sldMk cId="1233215015" sldId="256"/>
        </pc:sldMkLst>
        <pc:spChg chg="mod">
          <ac:chgData name="dilpreet singh mahal" userId="5ddcf278302cd477" providerId="LiveId" clId="{4AF5C8B5-25F9-4042-A357-00E7CC64D4F9}" dt="2023-05-11T19:21:41.432" v="358" actId="207"/>
          <ac:spMkLst>
            <pc:docMk/>
            <pc:sldMk cId="1233215015" sldId="256"/>
            <ac:spMk id="2" creationId="{3B2C9675-E88F-55FC-157D-C4ADB6EBE918}"/>
          </ac:spMkLst>
        </pc:spChg>
        <pc:spChg chg="mod">
          <ac:chgData name="dilpreet singh mahal" userId="5ddcf278302cd477" providerId="LiveId" clId="{4AF5C8B5-25F9-4042-A357-00E7CC64D4F9}" dt="2023-05-11T19:30:08.567" v="443" actId="207"/>
          <ac:spMkLst>
            <pc:docMk/>
            <pc:sldMk cId="1233215015" sldId="256"/>
            <ac:spMk id="3" creationId="{C5C08392-B54C-7630-AA15-9B105D4D38A8}"/>
          </ac:spMkLst>
        </pc:spChg>
        <pc:spChg chg="add del mod">
          <ac:chgData name="dilpreet singh mahal" userId="5ddcf278302cd477" providerId="LiveId" clId="{4AF5C8B5-25F9-4042-A357-00E7CC64D4F9}" dt="2023-05-11T18:49:07.181" v="66"/>
          <ac:spMkLst>
            <pc:docMk/>
            <pc:sldMk cId="1233215015" sldId="256"/>
            <ac:spMk id="5" creationId="{C1719717-F990-C4FC-EF16-AF2F9E16098D}"/>
          </ac:spMkLst>
        </pc:spChg>
        <pc:spChg chg="add mod">
          <ac:chgData name="dilpreet singh mahal" userId="5ddcf278302cd477" providerId="LiveId" clId="{4AF5C8B5-25F9-4042-A357-00E7CC64D4F9}" dt="2023-05-11T19:29:05.972" v="434" actId="207"/>
          <ac:spMkLst>
            <pc:docMk/>
            <pc:sldMk cId="1233215015" sldId="256"/>
            <ac:spMk id="7" creationId="{AF8AA47C-4F04-7322-EED3-9257A164BC0B}"/>
          </ac:spMkLst>
        </pc:spChg>
        <pc:spChg chg="add mod">
          <ac:chgData name="dilpreet singh mahal" userId="5ddcf278302cd477" providerId="LiveId" clId="{4AF5C8B5-25F9-4042-A357-00E7CC64D4F9}" dt="2023-05-11T19:33:43.686" v="458" actId="20577"/>
          <ac:spMkLst>
            <pc:docMk/>
            <pc:sldMk cId="1233215015" sldId="256"/>
            <ac:spMk id="9" creationId="{AF5F7F78-CDED-1721-7956-974ED5ABDE9D}"/>
          </ac:spMkLst>
        </pc:spChg>
        <pc:spChg chg="add mod">
          <ac:chgData name="dilpreet singh mahal" userId="5ddcf278302cd477" providerId="LiveId" clId="{4AF5C8B5-25F9-4042-A357-00E7CC64D4F9}" dt="2023-05-11T19:11:30.053" v="262" actId="123"/>
          <ac:spMkLst>
            <pc:docMk/>
            <pc:sldMk cId="1233215015" sldId="256"/>
            <ac:spMk id="17" creationId="{D1F7AA95-C1AD-16F5-A25A-21BC1410BBF8}"/>
          </ac:spMkLst>
        </pc:spChg>
        <pc:spChg chg="add mod ord">
          <ac:chgData name="dilpreet singh mahal" userId="5ddcf278302cd477" providerId="LiveId" clId="{4AF5C8B5-25F9-4042-A357-00E7CC64D4F9}" dt="2023-05-11T19:22:09.437" v="368" actId="13822"/>
          <ac:spMkLst>
            <pc:docMk/>
            <pc:sldMk cId="1233215015" sldId="256"/>
            <ac:spMk id="18" creationId="{6C1B4783-A6EB-8DE9-7ECA-B3DE4B18A059}"/>
          </ac:spMkLst>
        </pc:spChg>
        <pc:spChg chg="add mod ord">
          <ac:chgData name="dilpreet singh mahal" userId="5ddcf278302cd477" providerId="LiveId" clId="{4AF5C8B5-25F9-4042-A357-00E7CC64D4F9}" dt="2023-05-11T19:29:01.586" v="433" actId="167"/>
          <ac:spMkLst>
            <pc:docMk/>
            <pc:sldMk cId="1233215015" sldId="256"/>
            <ac:spMk id="19" creationId="{915E8EE8-3A9E-B87E-2C62-BC929B8F90FE}"/>
          </ac:spMkLst>
        </pc:spChg>
        <pc:spChg chg="add del mod">
          <ac:chgData name="dilpreet singh mahal" userId="5ddcf278302cd477" providerId="LiveId" clId="{4AF5C8B5-25F9-4042-A357-00E7CC64D4F9}" dt="2023-05-11T19:25:06.478" v="378" actId="767"/>
          <ac:spMkLst>
            <pc:docMk/>
            <pc:sldMk cId="1233215015" sldId="256"/>
            <ac:spMk id="20" creationId="{057B170C-A654-A453-3EB3-9CC912722C45}"/>
          </ac:spMkLst>
        </pc:spChg>
        <pc:spChg chg="add del mod ord">
          <ac:chgData name="dilpreet singh mahal" userId="5ddcf278302cd477" providerId="LiveId" clId="{4AF5C8B5-25F9-4042-A357-00E7CC64D4F9}" dt="2023-05-11T19:28:30.900" v="426" actId="11529"/>
          <ac:spMkLst>
            <pc:docMk/>
            <pc:sldMk cId="1233215015" sldId="256"/>
            <ac:spMk id="21" creationId="{2F9D5344-B020-1241-FC6D-4777EFF53573}"/>
          </ac:spMkLst>
        </pc:spChg>
        <pc:spChg chg="add del mod ord">
          <ac:chgData name="dilpreet singh mahal" userId="5ddcf278302cd477" providerId="LiveId" clId="{4AF5C8B5-25F9-4042-A357-00E7CC64D4F9}" dt="2023-05-11T19:28:28.401" v="421" actId="11529"/>
          <ac:spMkLst>
            <pc:docMk/>
            <pc:sldMk cId="1233215015" sldId="256"/>
            <ac:spMk id="22" creationId="{E5CC772F-371D-9E85-D2CF-DE9699B69485}"/>
          </ac:spMkLst>
        </pc:spChg>
        <pc:spChg chg="add mod ord">
          <ac:chgData name="dilpreet singh mahal" userId="5ddcf278302cd477" providerId="LiveId" clId="{4AF5C8B5-25F9-4042-A357-00E7CC64D4F9}" dt="2023-05-11T19:29:30.003" v="437" actId="167"/>
          <ac:spMkLst>
            <pc:docMk/>
            <pc:sldMk cId="1233215015" sldId="256"/>
            <ac:spMk id="23" creationId="{621EA6C7-DC02-1B4F-D92C-F284911EA097}"/>
          </ac:spMkLst>
        </pc:spChg>
        <pc:spChg chg="add mod ord">
          <ac:chgData name="dilpreet singh mahal" userId="5ddcf278302cd477" providerId="LiveId" clId="{4AF5C8B5-25F9-4042-A357-00E7CC64D4F9}" dt="2023-05-11T19:30:03.447" v="442" actId="167"/>
          <ac:spMkLst>
            <pc:docMk/>
            <pc:sldMk cId="1233215015" sldId="256"/>
            <ac:spMk id="24" creationId="{88A2EE7F-8086-77E2-EA40-7B9B385179E3}"/>
          </ac:spMkLst>
        </pc:spChg>
        <pc:spChg chg="add del mod">
          <ac:chgData name="dilpreet singh mahal" userId="5ddcf278302cd477" providerId="LiveId" clId="{4AF5C8B5-25F9-4042-A357-00E7CC64D4F9}" dt="2023-05-11T19:32:02.855" v="451" actId="11529"/>
          <ac:spMkLst>
            <pc:docMk/>
            <pc:sldMk cId="1233215015" sldId="256"/>
            <ac:spMk id="25" creationId="{027CF1E6-D96B-2E8D-8063-6A5CD10126C6}"/>
          </ac:spMkLst>
        </pc:spChg>
        <pc:picChg chg="add mod">
          <ac:chgData name="dilpreet singh mahal" userId="5ddcf278302cd477" providerId="LiveId" clId="{4AF5C8B5-25F9-4042-A357-00E7CC64D4F9}" dt="2023-05-11T19:15:58.359" v="309" actId="14100"/>
          <ac:picMkLst>
            <pc:docMk/>
            <pc:sldMk cId="1233215015" sldId="256"/>
            <ac:picMk id="11" creationId="{D79776E3-06CC-0617-3061-7870EB23AF31}"/>
          </ac:picMkLst>
        </pc:picChg>
        <pc:picChg chg="add mod">
          <ac:chgData name="dilpreet singh mahal" userId="5ddcf278302cd477" providerId="LiveId" clId="{4AF5C8B5-25F9-4042-A357-00E7CC64D4F9}" dt="2023-05-11T19:09:54.062" v="249" actId="1076"/>
          <ac:picMkLst>
            <pc:docMk/>
            <pc:sldMk cId="1233215015" sldId="256"/>
            <ac:picMk id="13" creationId="{BB5C61CA-84B8-3187-A04A-FA3A7B16353A}"/>
          </ac:picMkLst>
        </pc:picChg>
        <pc:picChg chg="add mod">
          <ac:chgData name="dilpreet singh mahal" userId="5ddcf278302cd477" providerId="LiveId" clId="{4AF5C8B5-25F9-4042-A357-00E7CC64D4F9}" dt="2023-05-11T19:18:43.998" v="345" actId="14100"/>
          <ac:picMkLst>
            <pc:docMk/>
            <pc:sldMk cId="1233215015" sldId="256"/>
            <ac:picMk id="15" creationId="{74F6DE5D-4D2D-FFC4-37FA-8A854E9BD48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B1722-7CFD-4D88-AE90-D0FA9EDE8EBD}" type="datetimeFigureOut">
              <a:rPr lang="en-IN" smtClean="0"/>
              <a:t>11-05-2023</a:t>
            </a:fld>
            <a:endParaRPr lang="en-IN"/>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36EF1-AEAD-4EAC-89E3-64C4AF9F711B}" type="slidenum">
              <a:rPr lang="en-IN" smtClean="0"/>
              <a:t>‹#›</a:t>
            </a:fld>
            <a:endParaRPr lang="en-IN"/>
          </a:p>
        </p:txBody>
      </p:sp>
    </p:spTree>
    <p:extLst>
      <p:ext uri="{BB962C8B-B14F-4D97-AF65-F5344CB8AC3E}">
        <p14:creationId xmlns:p14="http://schemas.microsoft.com/office/powerpoint/2010/main" val="1666123758"/>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836EF1-AEAD-4EAC-89E3-64C4AF9F711B}" type="slidenum">
              <a:rPr lang="en-IN" smtClean="0"/>
              <a:t>1</a:t>
            </a:fld>
            <a:endParaRPr lang="en-IN"/>
          </a:p>
        </p:txBody>
      </p:sp>
    </p:spTree>
    <p:extLst>
      <p:ext uri="{BB962C8B-B14F-4D97-AF65-F5344CB8AC3E}">
        <p14:creationId xmlns:p14="http://schemas.microsoft.com/office/powerpoint/2010/main" val="199178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8D37DE-48FD-4298-8850-F5D8D9186E3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21B6C-AA1F-46CA-83B7-B098E9347FEC}" type="slidenum">
              <a:rPr lang="en-IN" smtClean="0"/>
              <a:t>‹#›</a:t>
            </a:fld>
            <a:endParaRPr lang="en-IN"/>
          </a:p>
        </p:txBody>
      </p:sp>
    </p:spTree>
    <p:extLst>
      <p:ext uri="{BB962C8B-B14F-4D97-AF65-F5344CB8AC3E}">
        <p14:creationId xmlns:p14="http://schemas.microsoft.com/office/powerpoint/2010/main" val="406147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D37DE-48FD-4298-8850-F5D8D9186E3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21B6C-AA1F-46CA-83B7-B098E9347FEC}" type="slidenum">
              <a:rPr lang="en-IN" smtClean="0"/>
              <a:t>‹#›</a:t>
            </a:fld>
            <a:endParaRPr lang="en-IN"/>
          </a:p>
        </p:txBody>
      </p:sp>
    </p:spTree>
    <p:extLst>
      <p:ext uri="{BB962C8B-B14F-4D97-AF65-F5344CB8AC3E}">
        <p14:creationId xmlns:p14="http://schemas.microsoft.com/office/powerpoint/2010/main" val="401072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D37DE-48FD-4298-8850-F5D8D9186E3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21B6C-AA1F-46CA-83B7-B098E9347FEC}" type="slidenum">
              <a:rPr lang="en-IN" smtClean="0"/>
              <a:t>‹#›</a:t>
            </a:fld>
            <a:endParaRPr lang="en-IN"/>
          </a:p>
        </p:txBody>
      </p:sp>
    </p:spTree>
    <p:extLst>
      <p:ext uri="{BB962C8B-B14F-4D97-AF65-F5344CB8AC3E}">
        <p14:creationId xmlns:p14="http://schemas.microsoft.com/office/powerpoint/2010/main" val="278191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D37DE-48FD-4298-8850-F5D8D9186E3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21B6C-AA1F-46CA-83B7-B098E9347FEC}" type="slidenum">
              <a:rPr lang="en-IN" smtClean="0"/>
              <a:t>‹#›</a:t>
            </a:fld>
            <a:endParaRPr lang="en-IN"/>
          </a:p>
        </p:txBody>
      </p:sp>
    </p:spTree>
    <p:extLst>
      <p:ext uri="{BB962C8B-B14F-4D97-AF65-F5344CB8AC3E}">
        <p14:creationId xmlns:p14="http://schemas.microsoft.com/office/powerpoint/2010/main" val="197725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D37DE-48FD-4298-8850-F5D8D9186E3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21B6C-AA1F-46CA-83B7-B098E9347FEC}" type="slidenum">
              <a:rPr lang="en-IN" smtClean="0"/>
              <a:t>‹#›</a:t>
            </a:fld>
            <a:endParaRPr lang="en-IN"/>
          </a:p>
        </p:txBody>
      </p:sp>
    </p:spTree>
    <p:extLst>
      <p:ext uri="{BB962C8B-B14F-4D97-AF65-F5344CB8AC3E}">
        <p14:creationId xmlns:p14="http://schemas.microsoft.com/office/powerpoint/2010/main" val="276074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8D37DE-48FD-4298-8850-F5D8D9186E38}"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C21B6C-AA1F-46CA-83B7-B098E9347FEC}" type="slidenum">
              <a:rPr lang="en-IN" smtClean="0"/>
              <a:t>‹#›</a:t>
            </a:fld>
            <a:endParaRPr lang="en-IN"/>
          </a:p>
        </p:txBody>
      </p:sp>
    </p:spTree>
    <p:extLst>
      <p:ext uri="{BB962C8B-B14F-4D97-AF65-F5344CB8AC3E}">
        <p14:creationId xmlns:p14="http://schemas.microsoft.com/office/powerpoint/2010/main" val="339693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8D37DE-48FD-4298-8850-F5D8D9186E38}" type="datetimeFigureOut">
              <a:rPr lang="en-IN" smtClean="0"/>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C21B6C-AA1F-46CA-83B7-B098E9347FEC}" type="slidenum">
              <a:rPr lang="en-IN" smtClean="0"/>
              <a:t>‹#›</a:t>
            </a:fld>
            <a:endParaRPr lang="en-IN"/>
          </a:p>
        </p:txBody>
      </p:sp>
    </p:spTree>
    <p:extLst>
      <p:ext uri="{BB962C8B-B14F-4D97-AF65-F5344CB8AC3E}">
        <p14:creationId xmlns:p14="http://schemas.microsoft.com/office/powerpoint/2010/main" val="2053807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8D37DE-48FD-4298-8850-F5D8D9186E38}"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C21B6C-AA1F-46CA-83B7-B098E9347FEC}" type="slidenum">
              <a:rPr lang="en-IN" smtClean="0"/>
              <a:t>‹#›</a:t>
            </a:fld>
            <a:endParaRPr lang="en-IN"/>
          </a:p>
        </p:txBody>
      </p:sp>
    </p:spTree>
    <p:extLst>
      <p:ext uri="{BB962C8B-B14F-4D97-AF65-F5344CB8AC3E}">
        <p14:creationId xmlns:p14="http://schemas.microsoft.com/office/powerpoint/2010/main" val="4179851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D37DE-48FD-4298-8850-F5D8D9186E38}" type="datetimeFigureOut">
              <a:rPr lang="en-IN" smtClean="0"/>
              <a:t>11-05-2023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C21B6C-AA1F-46CA-83B7-B098E9347FEC}" type="slidenum">
              <a:rPr lang="en-IN" smtClean="0"/>
              <a:t>‹#›</a:t>
            </a:fld>
            <a:endParaRPr lang="en-IN"/>
          </a:p>
        </p:txBody>
      </p:sp>
    </p:spTree>
    <p:extLst>
      <p:ext uri="{BB962C8B-B14F-4D97-AF65-F5344CB8AC3E}">
        <p14:creationId xmlns:p14="http://schemas.microsoft.com/office/powerpoint/2010/main" val="201633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D98D37DE-48FD-4298-8850-F5D8D9186E38}"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C21B6C-AA1F-46CA-83B7-B098E9347FEC}" type="slidenum">
              <a:rPr lang="en-IN" smtClean="0"/>
              <a:t>‹#›</a:t>
            </a:fld>
            <a:endParaRPr lang="en-IN"/>
          </a:p>
        </p:txBody>
      </p:sp>
    </p:spTree>
    <p:extLst>
      <p:ext uri="{BB962C8B-B14F-4D97-AF65-F5344CB8AC3E}">
        <p14:creationId xmlns:p14="http://schemas.microsoft.com/office/powerpoint/2010/main" val="255037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D98D37DE-48FD-4298-8850-F5D8D9186E38}"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C21B6C-AA1F-46CA-83B7-B098E9347FEC}" type="slidenum">
              <a:rPr lang="en-IN" smtClean="0"/>
              <a:t>‹#›</a:t>
            </a:fld>
            <a:endParaRPr lang="en-IN"/>
          </a:p>
        </p:txBody>
      </p:sp>
    </p:spTree>
    <p:extLst>
      <p:ext uri="{BB962C8B-B14F-4D97-AF65-F5344CB8AC3E}">
        <p14:creationId xmlns:p14="http://schemas.microsoft.com/office/powerpoint/2010/main" val="109070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D98D37DE-48FD-4298-8850-F5D8D9186E38}" type="datetimeFigureOut">
              <a:rPr lang="en-IN" smtClean="0"/>
              <a:t>11-05-2023</a:t>
            </a:fld>
            <a:endParaRPr lang="en-IN"/>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9BC21B6C-AA1F-46CA-83B7-B098E9347FEC}" type="slidenum">
              <a:rPr lang="en-IN" smtClean="0"/>
              <a:t>‹#›</a:t>
            </a:fld>
            <a:endParaRPr lang="en-IN"/>
          </a:p>
        </p:txBody>
      </p:sp>
    </p:spTree>
    <p:extLst>
      <p:ext uri="{BB962C8B-B14F-4D97-AF65-F5344CB8AC3E}">
        <p14:creationId xmlns:p14="http://schemas.microsoft.com/office/powerpoint/2010/main" val="823170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8A2EE7F-8086-77E2-EA40-7B9B385179E3}"/>
              </a:ext>
            </a:extLst>
          </p:cNvPr>
          <p:cNvSpPr/>
          <p:nvPr/>
        </p:nvSpPr>
        <p:spPr>
          <a:xfrm>
            <a:off x="1352464" y="36020829"/>
            <a:ext cx="8481933" cy="1118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621EA6C7-DC02-1B4F-D92C-F284911EA097}"/>
              </a:ext>
            </a:extLst>
          </p:cNvPr>
          <p:cNvSpPr/>
          <p:nvPr/>
        </p:nvSpPr>
        <p:spPr>
          <a:xfrm>
            <a:off x="1352464" y="16390234"/>
            <a:ext cx="8481933" cy="9308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915E8EE8-3A9E-B87E-2C62-BC929B8F90FE}"/>
              </a:ext>
            </a:extLst>
          </p:cNvPr>
          <p:cNvSpPr/>
          <p:nvPr/>
        </p:nvSpPr>
        <p:spPr>
          <a:xfrm>
            <a:off x="1825233" y="5225143"/>
            <a:ext cx="8009164" cy="9308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6C1B4783-A6EB-8DE9-7ECA-B3DE4B18A059}"/>
              </a:ext>
            </a:extLst>
          </p:cNvPr>
          <p:cNvSpPr/>
          <p:nvPr/>
        </p:nvSpPr>
        <p:spPr>
          <a:xfrm>
            <a:off x="-3" y="0"/>
            <a:ext cx="30275213" cy="452933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b="1">
              <a:ln w="10160">
                <a:solidFill>
                  <a:schemeClr val="accent5"/>
                </a:solidFill>
                <a:prstDash val="solid"/>
              </a:ln>
              <a:solidFill>
                <a:schemeClr val="bg1"/>
              </a:solidFill>
              <a:effectLst>
                <a:outerShdw blurRad="38100" dist="22860" dir="5400000" algn="tl" rotWithShape="0">
                  <a:srgbClr val="000000">
                    <a:alpha val="30000"/>
                  </a:srgbClr>
                </a:outerShdw>
              </a:effectLst>
            </a:endParaRPr>
          </a:p>
        </p:txBody>
      </p:sp>
      <p:sp>
        <p:nvSpPr>
          <p:cNvPr id="2" name="Title 1">
            <a:extLst>
              <a:ext uri="{FF2B5EF4-FFF2-40B4-BE49-F238E27FC236}">
                <a16:creationId xmlns:a16="http://schemas.microsoft.com/office/drawing/2014/main" id="{3B2C9675-E88F-55FC-157D-C4ADB6EBE918}"/>
              </a:ext>
            </a:extLst>
          </p:cNvPr>
          <p:cNvSpPr>
            <a:spLocks noGrp="1"/>
          </p:cNvSpPr>
          <p:nvPr>
            <p:ph type="ctrTitle"/>
          </p:nvPr>
        </p:nvSpPr>
        <p:spPr>
          <a:xfrm rot="10800000" flipV="1">
            <a:off x="2067068" y="3157735"/>
            <a:ext cx="26141073" cy="1371600"/>
          </a:xfrm>
        </p:spPr>
        <p:txBody>
          <a:bodyPr>
            <a:noAutofit/>
          </a:bodyPr>
          <a:lstStyle/>
          <a:p>
            <a:pPr>
              <a:lnSpc>
                <a:spcPct val="150000"/>
              </a:lnSpc>
            </a:pPr>
            <a:br>
              <a:rPr lang="en-IN" sz="9600" b="1" u="sng" dirty="0"/>
            </a:br>
            <a:br>
              <a:rPr lang="en-IN" sz="9600" b="1" u="sng" dirty="0"/>
            </a:br>
            <a:br>
              <a:rPr lang="en-IN" sz="9600" b="1" u="sng" dirty="0"/>
            </a:br>
            <a:br>
              <a:rPr lang="en-IN" sz="9600" b="1" u="sng" dirty="0"/>
            </a:br>
            <a:br>
              <a:rPr lang="en-IN" sz="9600" b="1" u="sng" dirty="0"/>
            </a:br>
            <a:br>
              <a:rPr lang="en-IN" sz="9600" b="1" u="sng" dirty="0"/>
            </a:br>
            <a:br>
              <a:rPr lang="en-IN" sz="9600" b="1" u="sng" dirty="0"/>
            </a:br>
            <a:br>
              <a:rPr lang="en-IN" sz="9600" b="1" u="sng" dirty="0"/>
            </a:br>
            <a:br>
              <a:rPr lang="en-IN" sz="9600" b="1" u="sng" dirty="0"/>
            </a:br>
            <a:br>
              <a:rPr lang="en-IN" sz="9600" b="1" u="sng" dirty="0"/>
            </a:br>
            <a:br>
              <a:rPr lang="en-IN" sz="9600" b="1" u="sng" dirty="0"/>
            </a:br>
            <a:r>
              <a:rPr lang="en-US" sz="6600" b="1" u="sng" dirty="0">
                <a:solidFill>
                  <a:schemeClr val="bg1"/>
                </a:solidFill>
                <a:latin typeface="Arial Black" panose="020B0A04020102020204" pitchFamily="34" charset="0"/>
              </a:rPr>
              <a:t>Analysis of CO2 Emissions and Urban Population Growth</a:t>
            </a:r>
            <a:br>
              <a:rPr lang="en-IN" sz="9600" b="1" u="sng" dirty="0">
                <a:solidFill>
                  <a:schemeClr val="bg1"/>
                </a:solidFill>
              </a:rPr>
            </a:br>
            <a:r>
              <a:rPr lang="en-IN" sz="5400" b="1" dirty="0">
                <a:solidFill>
                  <a:schemeClr val="bg1"/>
                </a:solidFill>
                <a:latin typeface="Arial Black" panose="020B0A04020102020204" pitchFamily="34" charset="0"/>
              </a:rPr>
              <a:t>DILPREET SINGH MAHAL      22014268</a:t>
            </a:r>
            <a:endParaRPr lang="en-IN" sz="5600" b="1" u="sng" dirty="0">
              <a:solidFill>
                <a:schemeClr val="bg1"/>
              </a:solidFill>
              <a:latin typeface="Arial Black" panose="020B0A04020102020204" pitchFamily="34" charset="0"/>
            </a:endParaRPr>
          </a:p>
        </p:txBody>
      </p:sp>
      <p:sp>
        <p:nvSpPr>
          <p:cNvPr id="3" name="Subtitle 2">
            <a:extLst>
              <a:ext uri="{FF2B5EF4-FFF2-40B4-BE49-F238E27FC236}">
                <a16:creationId xmlns:a16="http://schemas.microsoft.com/office/drawing/2014/main" id="{C5C08392-B54C-7630-AA15-9B105D4D38A8}"/>
              </a:ext>
            </a:extLst>
          </p:cNvPr>
          <p:cNvSpPr>
            <a:spLocks noGrp="1"/>
          </p:cNvSpPr>
          <p:nvPr>
            <p:ph type="subTitle" idx="1"/>
          </p:nvPr>
        </p:nvSpPr>
        <p:spPr>
          <a:xfrm>
            <a:off x="1352464" y="29130171"/>
            <a:ext cx="13785141" cy="7180361"/>
          </a:xfrm>
        </p:spPr>
        <p:txBody>
          <a:bodyPr>
            <a:noAutofit/>
          </a:bodyPr>
          <a:lstStyle/>
          <a:p>
            <a:pPr algn="just">
              <a:lnSpc>
                <a:spcPct val="100000"/>
              </a:lnSpc>
            </a:pPr>
            <a:r>
              <a:rPr lang="en-US" sz="4800" dirty="0"/>
              <a:t>Our analysis reveals distinct clusters of countries based on their CO2 emissions and urban population growth. For instance, one cluster may consist of countries with high CO2 emissions and rapid urban population growth, while another cluster may comprise countries with low emissions and slower urbanization. We will present these findings using a cluster membership plot and provide a narrative describing the characteristics of each cluster.</a:t>
            </a:r>
          </a:p>
          <a:p>
            <a:pPr algn="just">
              <a:lnSpc>
                <a:spcPct val="100000"/>
              </a:lnSpc>
            </a:pPr>
            <a:r>
              <a:rPr lang="en-IN" sz="5400" dirty="0">
                <a:solidFill>
                  <a:schemeClr val="bg1"/>
                </a:solidFill>
                <a:latin typeface="Arial Black" panose="020B0A04020102020204" pitchFamily="34" charset="0"/>
              </a:rPr>
              <a:t>CONCLUSION:</a:t>
            </a:r>
          </a:p>
          <a:p>
            <a:pPr algn="just">
              <a:lnSpc>
                <a:spcPct val="100000"/>
              </a:lnSpc>
            </a:pPr>
            <a:endParaRPr lang="en-US" sz="4800" dirty="0"/>
          </a:p>
        </p:txBody>
      </p:sp>
      <p:sp>
        <p:nvSpPr>
          <p:cNvPr id="7" name="TextBox 6">
            <a:extLst>
              <a:ext uri="{FF2B5EF4-FFF2-40B4-BE49-F238E27FC236}">
                <a16:creationId xmlns:a16="http://schemas.microsoft.com/office/drawing/2014/main" id="{AF8AA47C-4F04-7322-EED3-9257A164BC0B}"/>
              </a:ext>
            </a:extLst>
          </p:cNvPr>
          <p:cNvSpPr txBox="1"/>
          <p:nvPr/>
        </p:nvSpPr>
        <p:spPr>
          <a:xfrm>
            <a:off x="1825233" y="4388961"/>
            <a:ext cx="8009164" cy="11172289"/>
          </a:xfrm>
          <a:prstGeom prst="rect">
            <a:avLst/>
          </a:prstGeom>
          <a:noFill/>
        </p:spPr>
        <p:txBody>
          <a:bodyPr wrap="square">
            <a:spAutoFit/>
          </a:bodyPr>
          <a:lstStyle/>
          <a:p>
            <a:pPr algn="just"/>
            <a:endParaRPr lang="en-US" sz="5400" dirty="0">
              <a:latin typeface="Arial Black" panose="020B0A04020102020204" pitchFamily="34" charset="0"/>
            </a:endParaRPr>
          </a:p>
          <a:p>
            <a:pPr algn="just"/>
            <a:r>
              <a:rPr lang="en-US" sz="5400" dirty="0">
                <a:solidFill>
                  <a:schemeClr val="bg1"/>
                </a:solidFill>
                <a:latin typeface="Arial Black" panose="020B0A04020102020204" pitchFamily="34" charset="0"/>
              </a:rPr>
              <a:t>INTRODUCTION</a:t>
            </a:r>
          </a:p>
          <a:p>
            <a:pPr algn="just"/>
            <a:endParaRPr lang="en-US" sz="3600" dirty="0">
              <a:latin typeface="Arial Black" panose="020B0A04020102020204" pitchFamily="34" charset="0"/>
            </a:endParaRPr>
          </a:p>
          <a:p>
            <a:pPr algn="just"/>
            <a:r>
              <a:rPr lang="en-US" sz="4800" dirty="0"/>
              <a:t>Understanding the relationship between CO2 emissions and urban population growth is crucial for effective climate change mitigation and sustainable urban planning. In this analysis, we will explore the dataset on CO2 emissions and urban population from the World Bank and employ clustering and fitting methods to identify patterns and trends.</a:t>
            </a:r>
            <a:endParaRPr lang="en-IN" sz="4800" dirty="0"/>
          </a:p>
        </p:txBody>
      </p:sp>
      <p:sp>
        <p:nvSpPr>
          <p:cNvPr id="9" name="TextBox 8">
            <a:extLst>
              <a:ext uri="{FF2B5EF4-FFF2-40B4-BE49-F238E27FC236}">
                <a16:creationId xmlns:a16="http://schemas.microsoft.com/office/drawing/2014/main" id="{AF5F7F78-CDED-1721-7956-974ED5ABDE9D}"/>
              </a:ext>
            </a:extLst>
          </p:cNvPr>
          <p:cNvSpPr txBox="1"/>
          <p:nvPr/>
        </p:nvSpPr>
        <p:spPr>
          <a:xfrm>
            <a:off x="1352464" y="16390234"/>
            <a:ext cx="13349628" cy="12741950"/>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5400" i="0" u="none" strike="noStrike" kern="1200" normalizeH="0" baseline="0" noProof="0" dirty="0">
                <a:solidFill>
                  <a:schemeClr val="bg1"/>
                </a:solidFill>
                <a:uLnTx/>
                <a:uFillTx/>
                <a:latin typeface="Arial Black" panose="020B0A04020102020204" pitchFamily="34" charset="0"/>
              </a:rPr>
              <a:t>METHODS:</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4800" i="0" u="none" strike="noStrike" kern="1200" normalizeH="0" baseline="0" noProof="0" dirty="0">
              <a:solidFill>
                <a:prstClr val="black"/>
              </a:solidFill>
              <a:uLnTx/>
              <a:uFillTx/>
              <a:latin typeface="Calibri" panose="020F0502020204030204"/>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4800" b="1" i="0" u="sng" strike="noStrike" kern="1200" normalizeH="0" baseline="0" noProof="0" dirty="0">
                <a:solidFill>
                  <a:prstClr val="black"/>
                </a:solidFill>
                <a:uLnTx/>
                <a:uFillTx/>
                <a:latin typeface="Calibri" panose="020F0502020204030204"/>
                <a:ea typeface="+mn-ea"/>
                <a:cs typeface="+mn-cs"/>
              </a:rPr>
              <a:t>Clustering</a:t>
            </a:r>
            <a:r>
              <a:rPr kumimoji="0" lang="en-US" sz="4800" i="0" u="none" strike="noStrike" kern="1200" normalizeH="0" baseline="0" noProof="0" dirty="0">
                <a:solidFill>
                  <a:prstClr val="black"/>
                </a:solidFill>
                <a:uLnTx/>
                <a:uFillTx/>
                <a:latin typeface="Calibri" panose="020F0502020204030204"/>
                <a:ea typeface="+mn-ea"/>
                <a:cs typeface="+mn-cs"/>
              </a:rPr>
              <a:t>: We will use K-Means clustering to group countries based on their normalized values for CO2 emissions per capita and the growth rate of urban population. By examining the resulting clusters, we can identify distinct patterns of CO2 emissions and urbanization across countries and regions.</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4800" i="0" u="none" strike="noStrike" kern="1200" normalizeH="0" baseline="0" noProof="0" dirty="0">
              <a:solidFill>
                <a:prstClr val="black"/>
              </a:solidFill>
              <a:uLnTx/>
              <a:uFillTx/>
              <a:latin typeface="Calibri" panose="020F0502020204030204"/>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4800" b="1" i="0" u="sng" strike="noStrike" kern="1200" normalizeH="0" baseline="0" noProof="0" dirty="0">
                <a:solidFill>
                  <a:prstClr val="black"/>
                </a:solidFill>
                <a:uLnTx/>
                <a:uFillTx/>
                <a:latin typeface="Calibri" panose="020F0502020204030204"/>
                <a:ea typeface="+mn-ea"/>
                <a:cs typeface="+mn-cs"/>
              </a:rPr>
              <a:t>Fitting</a:t>
            </a:r>
            <a:r>
              <a:rPr kumimoji="0" lang="en-US" sz="4800" i="0" u="none" strike="noStrike" kern="1200" normalizeH="0" baseline="0" noProof="0" dirty="0">
                <a:solidFill>
                  <a:prstClr val="black"/>
                </a:solidFill>
                <a:uLnTx/>
                <a:uFillTx/>
                <a:latin typeface="Calibri" panose="020F0502020204030204"/>
                <a:ea typeface="+mn-ea"/>
                <a:cs typeface="+mn-cs"/>
              </a:rPr>
              <a:t>: We will fit regression models to the time series data of CO2 emissions and urban population growth for each country. Using simple functions such as linear regression, we will analyze the relationship between these variables and predict future CO2 emissions based on projected urban population growth.</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sz="4800" dirty="0">
              <a:solidFill>
                <a:prstClr val="black"/>
              </a:solidFill>
              <a:latin typeface="Calibri" panose="020F0502020204030204"/>
            </a:endParaRPr>
          </a:p>
        </p:txBody>
      </p:sp>
      <p:pic>
        <p:nvPicPr>
          <p:cNvPr id="11" name="Picture 10">
            <a:extLst>
              <a:ext uri="{FF2B5EF4-FFF2-40B4-BE49-F238E27FC236}">
                <a16:creationId xmlns:a16="http://schemas.microsoft.com/office/drawing/2014/main" id="{D79776E3-06CC-0617-3061-7870EB23A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73121" y="16846802"/>
            <a:ext cx="14221165" cy="9364387"/>
          </a:xfrm>
          <a:prstGeom prst="rect">
            <a:avLst/>
          </a:prstGeom>
        </p:spPr>
      </p:pic>
      <p:pic>
        <p:nvPicPr>
          <p:cNvPr id="13" name="Picture 12">
            <a:extLst>
              <a:ext uri="{FF2B5EF4-FFF2-40B4-BE49-F238E27FC236}">
                <a16:creationId xmlns:a16="http://schemas.microsoft.com/office/drawing/2014/main" id="{BB5C61CA-84B8-3187-A04A-FA3A7B1635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73121" y="26755960"/>
            <a:ext cx="14221165" cy="10636470"/>
          </a:xfrm>
          <a:prstGeom prst="rect">
            <a:avLst/>
          </a:prstGeom>
        </p:spPr>
      </p:pic>
      <p:pic>
        <p:nvPicPr>
          <p:cNvPr id="15" name="Picture 14">
            <a:extLst>
              <a:ext uri="{FF2B5EF4-FFF2-40B4-BE49-F238E27FC236}">
                <a16:creationId xmlns:a16="http://schemas.microsoft.com/office/drawing/2014/main" id="{74F6DE5D-4D2D-FFC4-37FA-8A854E9BD4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82943" y="4529337"/>
            <a:ext cx="19143721" cy="11772694"/>
          </a:xfrm>
          <a:prstGeom prst="rect">
            <a:avLst/>
          </a:prstGeom>
        </p:spPr>
      </p:pic>
      <p:sp>
        <p:nvSpPr>
          <p:cNvPr id="17" name="TextBox 16">
            <a:extLst>
              <a:ext uri="{FF2B5EF4-FFF2-40B4-BE49-F238E27FC236}">
                <a16:creationId xmlns:a16="http://schemas.microsoft.com/office/drawing/2014/main" id="{D1F7AA95-C1AD-16F5-A25A-21BC1410BBF8}"/>
              </a:ext>
            </a:extLst>
          </p:cNvPr>
          <p:cNvSpPr txBox="1"/>
          <p:nvPr/>
        </p:nvSpPr>
        <p:spPr>
          <a:xfrm>
            <a:off x="1352464" y="37937201"/>
            <a:ext cx="28136936" cy="3785652"/>
          </a:xfrm>
          <a:prstGeom prst="rect">
            <a:avLst/>
          </a:prstGeom>
          <a:noFill/>
        </p:spPr>
        <p:txBody>
          <a:bodyPr wrap="square">
            <a:spAutoFit/>
          </a:bodyPr>
          <a:lstStyle/>
          <a:p>
            <a:pPr algn="just"/>
            <a:r>
              <a:rPr lang="en-US" sz="4800" dirty="0"/>
              <a:t>The analysis of CO2 emissions and urban population growth highlights the importance of sustainable urban development in mitigating climate change. By clustering countries based on these indicators and fitting regression models, we gain insights into the diverse patterns and trends worldwide. This knowledge can inform policymakers and urban planners in designing effective strategies for reducing CO2 emissions and promoting sustainable urbanization.</a:t>
            </a:r>
            <a:endParaRPr lang="en-IN" sz="4800" dirty="0"/>
          </a:p>
        </p:txBody>
      </p:sp>
    </p:spTree>
    <p:extLst>
      <p:ext uri="{BB962C8B-B14F-4D97-AF65-F5344CB8AC3E}">
        <p14:creationId xmlns:p14="http://schemas.microsoft.com/office/powerpoint/2010/main" val="12332150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244</TotalTime>
  <Words>318</Words>
  <Application>Microsoft Office PowerPoint</Application>
  <PresentationFormat>Custom</PresentationFormat>
  <Paragraphs>14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           Analysis of CO2 Emissions and Urban Population Growth DILPREET SINGH MAHAL      22014268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Analysis of CO2 Emissions and Urban Population Growth DILPREET SINGH MAHAL      22014268</dc:title>
  <dc:creator>dilpreet singh mahal</dc:creator>
  <cp:lastModifiedBy>dilpreet singh mahal</cp:lastModifiedBy>
  <cp:revision>1</cp:revision>
  <dcterms:created xsi:type="dcterms:W3CDTF">2023-05-11T15:29:16Z</dcterms:created>
  <dcterms:modified xsi:type="dcterms:W3CDTF">2023-05-11T19:33:52Z</dcterms:modified>
</cp:coreProperties>
</file>