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48" y="-5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6865" y="0"/>
            <a:ext cx="9166746" cy="10287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Helvetica" pitchFamily="2" charset="0"/>
              </a:rPr>
              <a:t>Bird Of Paradise</a:t>
            </a:r>
            <a:endParaRPr lang="bg-BG" sz="6000" b="1" dirty="0">
              <a:latin typeface="Helvetica" pitchFamily="2" charset="0"/>
            </a:endParaRPr>
          </a:p>
        </p:txBody>
      </p:sp>
      <p:pic>
        <p:nvPicPr>
          <p:cNvPr id="12" name="Picture 2" descr="D:\SoftUni\birdOfParadise\birdOfParadise\presentation\Bird_of_Paradise_flow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2550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SoftUni\birdOfParadise\birdOfParadise\presentation\SacredHeartJesus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02392"/>
            <a:ext cx="3208351" cy="406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D:\SoftUni\birdOfParadise\birdOfParadise\presentation\birdhe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6848">
            <a:off x="5094515" y="1300626"/>
            <a:ext cx="3049233" cy="188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8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bg-BG" sz="6600" b="1" dirty="0" smtClean="0">
                <a:latin typeface="Helvetica" pitchFamily="2" charset="0"/>
              </a:rPr>
              <a:t>Отборът</a:t>
            </a:r>
            <a:endParaRPr lang="bg-BG" sz="6600" b="1" dirty="0">
              <a:latin typeface="Helvetica" pitchFamily="2" charset="0"/>
            </a:endParaRPr>
          </a:p>
        </p:txBody>
      </p:sp>
      <p:pic>
        <p:nvPicPr>
          <p:cNvPr id="2050" name="Picture 2" descr="D:\SoftUni\birdOfParadise\birdOfParadise\presentation\1558403_10203750258139406_3411998662950183945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52550"/>
            <a:ext cx="2200033" cy="20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SoftUni\birdOfParadise\birdOfParadise\presentation\26350_581276835235480_602352812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832" y="1352550"/>
            <a:ext cx="2174415" cy="206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SoftUni\birdOfParadise\birdOfParadise\presentation\10291108_744236508960549_3487472368862873523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581" y="1344517"/>
            <a:ext cx="2128418" cy="20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SoftUni\birdOfParadise\birdOfParadise\presentation\Dimita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329" y="1339756"/>
            <a:ext cx="2080270" cy="20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28599" y="3432819"/>
            <a:ext cx="2200033" cy="510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err="1" smtClean="0">
                <a:latin typeface="Helvetica" pitchFamily="2" charset="0"/>
              </a:rPr>
              <a:t>Ivelin</a:t>
            </a:r>
            <a:endParaRPr lang="bg-BG" sz="6600" b="1" dirty="0">
              <a:latin typeface="Helvetica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14599" y="3418158"/>
            <a:ext cx="2174415" cy="525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err="1" smtClean="0">
                <a:latin typeface="Helvetica" pitchFamily="2" charset="0"/>
              </a:rPr>
              <a:t>Dilyana</a:t>
            </a:r>
            <a:endParaRPr lang="bg-BG" sz="6600" b="1" dirty="0">
              <a:latin typeface="Helvetica" pitchFamily="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80080" y="3432820"/>
            <a:ext cx="2077919" cy="51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smtClean="0">
                <a:latin typeface="Helvetica" pitchFamily="2" charset="0"/>
              </a:rPr>
              <a:t>Valentin</a:t>
            </a:r>
            <a:endParaRPr lang="bg-BG" sz="6600" b="1" dirty="0">
              <a:latin typeface="Helvetica" pitchFamily="2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911329" y="3420026"/>
            <a:ext cx="2080270" cy="48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smtClean="0">
                <a:latin typeface="Helvetica" pitchFamily="2" charset="0"/>
              </a:rPr>
              <a:t>Dimitar</a:t>
            </a:r>
            <a:endParaRPr lang="bg-BG" sz="6600" b="1" dirty="0">
              <a:latin typeface="Helvetica" pitchFamily="2" charset="0"/>
            </a:endParaRPr>
          </a:p>
        </p:txBody>
      </p:sp>
      <p:pic>
        <p:nvPicPr>
          <p:cNvPr id="2054" name="Picture 6" descr="D:\SoftUni\birdOfParadise\birdOfParadise\presentation\birdhea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34626" flipH="1">
            <a:off x="-117518" y="1542465"/>
            <a:ext cx="2880589" cy="179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D:\SoftUni\birdOfParadise\birdOfParadise\presentation\birdhea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44411">
            <a:off x="2287009" y="1495058"/>
            <a:ext cx="2623119" cy="157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:\SoftUni\birdOfParadise\birdOfParadise\presentation\birdhea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5044" flipH="1">
            <a:off x="5141429" y="1407937"/>
            <a:ext cx="1656298" cy="105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D:\SoftUni\birdOfParadise\birdOfParadise\presentation\birdhea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3709">
            <a:off x="6867195" y="1479453"/>
            <a:ext cx="2246529" cy="135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15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33550"/>
            <a:ext cx="8229600" cy="13716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Helvetica" pitchFamily="2" charset="0"/>
              </a:rPr>
              <a:t>Bernhard</a:t>
            </a:r>
            <a:r>
              <a:rPr lang="en-US" sz="6600" b="1" dirty="0" smtClean="0"/>
              <a:t> Der Panzer</a:t>
            </a:r>
            <a:endParaRPr lang="bg-BG" sz="6600" b="1" dirty="0"/>
          </a:p>
        </p:txBody>
      </p:sp>
      <p:pic>
        <p:nvPicPr>
          <p:cNvPr id="3074" name="Picture 2" descr="D:\SoftUni\birdOfParadise\birdOfParadise\presentation\Panzer_IV_Ausf_J_Parola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0" y="487921"/>
            <a:ext cx="8338868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SoftUni\birdOfParadise\birdOfParadise\presentation\political-map-of-Europ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-1238252"/>
            <a:ext cx="9982200" cy="704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642972" y="2285921"/>
            <a:ext cx="581025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7"/>
          <p:cNvSpPr/>
          <p:nvPr/>
        </p:nvSpPr>
        <p:spPr>
          <a:xfrm rot="5400000">
            <a:off x="3238420" y="2876473"/>
            <a:ext cx="1319372" cy="9667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Freeform 9"/>
          <p:cNvSpPr/>
          <p:nvPr/>
        </p:nvSpPr>
        <p:spPr>
          <a:xfrm>
            <a:off x="4155156" y="2495666"/>
            <a:ext cx="3531519" cy="927045"/>
          </a:xfrm>
          <a:custGeom>
            <a:avLst/>
            <a:gdLst>
              <a:gd name="connsiteX0" fmla="*/ 3531519 w 3531519"/>
              <a:gd name="connsiteY0" fmla="*/ 95134 h 927045"/>
              <a:gd name="connsiteX1" fmla="*/ 3283869 w 3531519"/>
              <a:gd name="connsiteY1" fmla="*/ 428509 h 927045"/>
              <a:gd name="connsiteX2" fmla="*/ 2531394 w 3531519"/>
              <a:gd name="connsiteY2" fmla="*/ 9409 h 927045"/>
              <a:gd name="connsiteX3" fmla="*/ 1826544 w 3531519"/>
              <a:gd name="connsiteY3" fmla="*/ 923809 h 927045"/>
              <a:gd name="connsiteX4" fmla="*/ 1550319 w 3531519"/>
              <a:gd name="connsiteY4" fmla="*/ 323734 h 927045"/>
              <a:gd name="connsiteX5" fmla="*/ 874044 w 3531519"/>
              <a:gd name="connsiteY5" fmla="*/ 609484 h 927045"/>
              <a:gd name="connsiteX6" fmla="*/ 73944 w 3531519"/>
              <a:gd name="connsiteY6" fmla="*/ 590434 h 927045"/>
              <a:gd name="connsiteX7" fmla="*/ 83469 w 3531519"/>
              <a:gd name="connsiteY7" fmla="*/ 599959 h 92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1519" h="927045">
                <a:moveTo>
                  <a:pt x="3531519" y="95134"/>
                </a:moveTo>
                <a:cubicBezTo>
                  <a:pt x="3491037" y="268965"/>
                  <a:pt x="3450556" y="442796"/>
                  <a:pt x="3283869" y="428509"/>
                </a:cubicBezTo>
                <a:cubicBezTo>
                  <a:pt x="3117182" y="414222"/>
                  <a:pt x="2774282" y="-73141"/>
                  <a:pt x="2531394" y="9409"/>
                </a:cubicBezTo>
                <a:cubicBezTo>
                  <a:pt x="2288506" y="91959"/>
                  <a:pt x="1990056" y="871422"/>
                  <a:pt x="1826544" y="923809"/>
                </a:cubicBezTo>
                <a:cubicBezTo>
                  <a:pt x="1663032" y="976196"/>
                  <a:pt x="1709069" y="376121"/>
                  <a:pt x="1550319" y="323734"/>
                </a:cubicBezTo>
                <a:cubicBezTo>
                  <a:pt x="1391569" y="271347"/>
                  <a:pt x="1120106" y="565034"/>
                  <a:pt x="874044" y="609484"/>
                </a:cubicBezTo>
                <a:cubicBezTo>
                  <a:pt x="627981" y="653934"/>
                  <a:pt x="205706" y="592021"/>
                  <a:pt x="73944" y="590434"/>
                </a:cubicBezTo>
                <a:cubicBezTo>
                  <a:pt x="-57818" y="588847"/>
                  <a:pt x="12825" y="594403"/>
                  <a:pt x="83469" y="599959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3077" name="Picture 5" descr="D:\SoftUni\birdOfParadise\birdOfParadise\presentation\T-38-Russian-Ta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-706835"/>
            <a:ext cx="1653382" cy="91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D:\SoftUni\birdOfParadise\birdOfParadise\presentation\T-38-Russian-Ta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-459185"/>
            <a:ext cx="1653382" cy="91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D:\SoftUni\birdOfParadise\birdOfParadise\presentation\T-38-Russian-Ta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9184"/>
            <a:ext cx="1653382" cy="91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D:\SoftUni\birdOfParadise\birdOfParadise\presentation\T-38-Russian-Ta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66" y="900834"/>
            <a:ext cx="1653382" cy="91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D:\SoftUni\birdOfParadise\birdOfParadise\presentation\T-38-Russian-Ta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93377"/>
            <a:ext cx="1653382" cy="91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SoftUni\birdOfParadise\birdOfParadise\presentation\T-38-Russian-Ta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43" y="1276350"/>
            <a:ext cx="1653382" cy="91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D:\SoftUni\birdOfParadise\birdOfParadise\presentation\T-38-Russian-Ta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668" y="133350"/>
            <a:ext cx="1653382" cy="91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D:\SoftUni\birdOfParadise\birdOfParadise\presentation\T-38-Russian-Ta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5" y="-785019"/>
            <a:ext cx="1653382" cy="91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D:\SoftUni\birdOfParadise\birdOfParadise\presentation\T-38-Russian-Ta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-21035"/>
            <a:ext cx="1653382" cy="91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D:\SoftUni\birdOfParadise\birdOfParadise\presentation\T-38-Russian-Ta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17165"/>
            <a:ext cx="1653382" cy="91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D:\SoftUni\birdOfParadise\birdOfParadise\presentation\T-38-Russian-Ta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707" y="1602902"/>
            <a:ext cx="1653382" cy="91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D:\SoftUni\birdOfParadise\birdOfParadise\presentation\T-38-Russian-Ta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43" y="2033432"/>
            <a:ext cx="1653382" cy="91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D:\SoftUni\birdOfParadise\birdOfParadise\presentation\T-38-Russian-Ta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280" y="2633505"/>
            <a:ext cx="1653382" cy="91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D:\SoftUni\birdOfParadise\birdOfParadise\presentation\T-38-Russian-Ta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97721"/>
            <a:ext cx="1653382" cy="91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D:\SoftUni\birdOfParadise\birdOfParadise\presentation\T-38-Russian-Ta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1505032"/>
            <a:ext cx="1653382" cy="91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4674656" y="1735534"/>
            <a:ext cx="2411945" cy="908170"/>
          </a:xfrm>
          <a:prstGeom prst="straightConnector1">
            <a:avLst/>
          </a:prstGeom>
          <a:ln w="730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95662" y="866538"/>
            <a:ext cx="50016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  <a:latin typeface="Helvetica" pitchFamily="2" charset="0"/>
              </a:rPr>
              <a:t>BERNHARD</a:t>
            </a:r>
            <a:endParaRPr lang="bg-BG" b="1" dirty="0">
              <a:solidFill>
                <a:srgbClr val="FF0000"/>
              </a:solidFill>
              <a:latin typeface="Helvetica" pitchFamily="2" charset="0"/>
            </a:endParaRPr>
          </a:p>
        </p:txBody>
      </p:sp>
      <p:pic>
        <p:nvPicPr>
          <p:cNvPr id="3076" name="Picture 4" descr="D:\SoftUni\birdOfParadise\birdOfParadise\presentation\bernhar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37060">
            <a:off x="7672574" y="2119237"/>
            <a:ext cx="3048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34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C -0.01007 0.00926 -0.00539 0.00525 -0.01389 0.01111 C -0.01754 0.01914 -0.02136 0.02531 -0.02344 0.03426 C -0.02518 0.07654 -0.0198 0.07377 -0.0467 0.07099 C -0.05747 0.06574 -0.0632 0.04877 -0.07431 0.04383 C -0.08264 0.03982 -0.0875 0.03827 -0.09618 0.03642 C -0.10816 0.03056 -0.12223 0.03519 -0.13473 0.03827 C -0.13924 0.03951 -0.14844 0.04383 -0.14844 0.04445 C -0.14896 0.04568 -0.14914 0.04784 -0.14983 0.04969 C -0.15052 0.05185 -0.15174 0.0534 -0.15243 0.05556 C -0.15591 0.06667 -0.15434 0.07161 -0.16077 0.08056 C -0.16164 0.0858 -0.16146 0.09167 -0.16355 0.09599 C -0.16684 0.10278 -0.16927 0.11111 -0.17032 0.11914 C -0.17188 0.1321 -0.17327 0.14691 -0.17865 0.15803 C -0.18056 0.16821 -0.1849 0.17531 -0.1882 0.18488 C -0.18889 0.18704 -0.18855 0.1892 -0.18959 0.19043 C -0.19063 0.19198 -0.19236 0.19198 -0.19375 0.1929 C -0.20278 0.18827 -0.20295 0.1713 -0.20469 0.15988 C -0.20556 0.14228 -0.20469 0.13117 -0.21025 0.11759 C -0.21181 0.11296 -0.2125 0.1071 -0.21563 0.10586 C -0.21841 0.10463 -0.22396 0.10185 -0.22396 0.10216 C -0.22882 0.10278 -0.2342 0.10185 -0.23907 0.1037 C -0.25573 0.1108 -0.26823 0.14414 -0.28837 0.14414 C -0.31858 0.14414 -0.34879 0.14414 -0.379 0.14414 " pathEditMode="relative" rAng="0" ptsTypes="fffffffffffffffffffffffA">
                                      <p:cBhvr>
                                        <p:cTn id="44" dur="5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58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 animBg="1"/>
      <p:bldP spid="10" grpId="0" animBg="1"/>
      <p:bldP spid="14" grpId="0"/>
      <p:bldP spid="1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</Words>
  <Application>Microsoft Office PowerPoint</Application>
  <PresentationFormat>On-screen Show (16:9)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Bird Of Paradise</vt:lpstr>
      <vt:lpstr>Отборът</vt:lpstr>
      <vt:lpstr>Bernhard Der Panzer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Отбор Bird Of Paradise</dc:title>
  <dc:creator>Dimitar Smilyanov</dc:creator>
  <cp:lastModifiedBy>Mitko</cp:lastModifiedBy>
  <cp:revision>8</cp:revision>
  <dcterms:created xsi:type="dcterms:W3CDTF">2006-08-16T00:00:00Z</dcterms:created>
  <dcterms:modified xsi:type="dcterms:W3CDTF">2014-07-31T13:51:30Z</dcterms:modified>
</cp:coreProperties>
</file>