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77" r:id="rId5"/>
    <p:sldId id="262" r:id="rId6"/>
    <p:sldId id="271" r:id="rId7"/>
    <p:sldId id="28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E2"/>
    <a:srgbClr val="EF405F"/>
    <a:srgbClr val="FD4747"/>
    <a:srgbClr val="51AFE2"/>
    <a:srgbClr val="21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7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C2A04-CDBF-FE4E-94F1-CBDF8F2D98A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A9594-B4D1-6945-B8E0-BF18ECF6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FD4D4E38-9B05-437A-8DA7-099742F72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090" y="67733"/>
            <a:ext cx="8768461" cy="711122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057" y="2588357"/>
            <a:ext cx="5524499" cy="136147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atin typeface="Barlow Condensed SemiBold" panose="00000706000000000000" pitchFamily="2" charset="0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B27B-D0C5-7147-A765-7A5A1BB71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9057" y="4214222"/>
            <a:ext cx="5524501" cy="792997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1600" b="0" i="0">
                <a:latin typeface="Barlow Condensed Light" panose="00000406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1080D-6B62-4AB6-B82C-92AAD7D11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99057" y="1047089"/>
            <a:ext cx="2004379" cy="12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7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167DDB-39EC-B948-92ED-A04EB5218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AF39B-7C60-844C-B3DD-11AF18DFF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3728" y="2166938"/>
            <a:ext cx="4226218" cy="3042837"/>
          </a:xfrm>
        </p:spPr>
        <p:txBody>
          <a:bodyPr/>
          <a:lstStyle>
            <a:lvl1pPr>
              <a:lnSpc>
                <a:spcPts val="2860"/>
              </a:lnSpc>
              <a:defRPr/>
            </a:lvl1pPr>
            <a:lvl2pPr>
              <a:lnSpc>
                <a:spcPts val="2860"/>
              </a:lnSpc>
              <a:defRPr/>
            </a:lvl2pPr>
            <a:lvl3pPr>
              <a:lnSpc>
                <a:spcPts val="2860"/>
              </a:lnSpc>
              <a:defRPr/>
            </a:lvl3pPr>
            <a:lvl4pPr>
              <a:lnSpc>
                <a:spcPts val="2860"/>
              </a:lnSpc>
              <a:defRPr/>
            </a:lvl4pPr>
            <a:lvl5pPr>
              <a:lnSpc>
                <a:spcPts val="286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1A4-BD04-7D4C-AD0A-D67952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553" y="711200"/>
            <a:ext cx="4226897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F5BB-79F3-0F40-96A6-F5781517CD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800772" y="4028960"/>
            <a:ext cx="5181600" cy="2905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1AFE2"/>
                </a:solidFill>
              </a:defRPr>
            </a:lvl1pPr>
          </a:lstStyle>
          <a:p>
            <a:pPr lvl="0"/>
            <a:r>
              <a:rPr lang="en-GB"/>
              <a:t>Insert caption text here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5980E-ECA2-4ABE-8281-8FD936AA2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103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E3E8-0813-064B-A06F-F78CC92E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4013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8C38-77E5-1240-AB30-BA3145BD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401360" cy="2411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2769CB6-EBF2-3042-969B-3AE936DD489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71786" y="457200"/>
            <a:ext cx="6480412" cy="4011612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207A2-F403-4C7A-AD12-D2D820375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103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283-929E-F044-AB2F-C6FF3A3F7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0591" y="1683672"/>
            <a:ext cx="8650816" cy="2517118"/>
          </a:xfrm>
        </p:spPr>
        <p:txBody>
          <a:bodyPr anchor="ctr">
            <a:noAutofit/>
          </a:bodyPr>
          <a:lstStyle>
            <a:lvl1pPr algn="ctr">
              <a:lnSpc>
                <a:spcPts val="6400"/>
              </a:lnSpc>
              <a:defRPr sz="6600" b="0" i="0">
                <a:solidFill>
                  <a:schemeClr val="bg1"/>
                </a:solidFill>
                <a:latin typeface="Barlow Semi Condensed SemiBold" pitchFamily="2" charset="77"/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F10ED-296F-4180-9ED1-1DE507730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4D403E-4342-CEAC-4E23-68077E655A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44894" y="3669788"/>
            <a:ext cx="6902213" cy="12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283-929E-F044-AB2F-C6FF3A3F7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5917" y="1072754"/>
            <a:ext cx="8650816" cy="2517118"/>
          </a:xfrm>
        </p:spPr>
        <p:txBody>
          <a:bodyPr anchor="b">
            <a:noAutofit/>
          </a:bodyPr>
          <a:lstStyle>
            <a:lvl1pPr algn="l">
              <a:lnSpc>
                <a:spcPts val="6400"/>
              </a:lnSpc>
              <a:defRPr sz="6600" b="0" i="0">
                <a:solidFill>
                  <a:schemeClr val="bg1"/>
                </a:solidFill>
                <a:latin typeface="Barlow Semi Condensed SemiBold" pitchFamily="2" charset="77"/>
              </a:defRPr>
            </a:lvl1pPr>
          </a:lstStyle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6B908-023A-684B-A0F6-7DAB088E1B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5917" y="3674542"/>
            <a:ext cx="8650816" cy="424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 cap="all" spc="200" baseline="0">
                <a:solidFill>
                  <a:srgbClr val="EF405F"/>
                </a:solidFill>
                <a:latin typeface="Barlow Semi Condensed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session speaker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6255162-E7D2-9440-8F6E-2F9B614B2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9" y="4067486"/>
            <a:ext cx="8650816" cy="424261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 cap="all" spc="200" baseline="0">
                <a:solidFill>
                  <a:srgbClr val="51AFE2"/>
                </a:solidFill>
                <a:latin typeface="Barlow Semi Condensed Medium" pitchFamily="2" charset="77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/>
              <a:t>Click to edit 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29B68-993D-42E2-B999-8896477E6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84B-541E-7E43-BC7F-82E61323A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4258" y="2002631"/>
            <a:ext cx="9243483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/>
              <a:t>Click to edit section title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821309-811F-9D44-AC32-4927C100B2CB}"/>
              </a:ext>
            </a:extLst>
          </p:cNvPr>
          <p:cNvSpPr/>
          <p:nvPr userDrawn="1"/>
        </p:nvSpPr>
        <p:spPr>
          <a:xfrm>
            <a:off x="11082867" y="5748868"/>
            <a:ext cx="1109133" cy="1109133"/>
          </a:xfrm>
          <a:prstGeom prst="rect">
            <a:avLst/>
          </a:prstGeom>
          <a:solidFill>
            <a:srgbClr val="211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3F8B-9B6C-AC44-AE23-0908392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3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43B0-287E-5648-9870-41AE90DF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7754C-F65C-460C-A016-E56C769E4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1233" y="2110450"/>
            <a:ext cx="6849533" cy="3155818"/>
          </a:xfrm>
        </p:spPr>
        <p:txBody>
          <a:bodyPr anchor="t"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B17E-9191-514F-907A-42BEC44E0C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1231" y="1388797"/>
            <a:ext cx="6849533" cy="490537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cap="all" spc="200" baseline="0">
                <a:solidFill>
                  <a:srgbClr val="EF405F"/>
                </a:solidFill>
              </a:defRPr>
            </a:lvl1pPr>
          </a:lstStyle>
          <a:p>
            <a:pPr lvl="0"/>
            <a:r>
              <a:rPr lang="en-US"/>
              <a:t>Click to edit sub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37494-6848-42AE-9F1D-11BC88738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33750" y="1625599"/>
            <a:ext cx="5524499" cy="136147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B27B-D0C5-7147-A765-7A5A1BB71A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0" y="3251464"/>
            <a:ext cx="5524501" cy="2251339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1600" b="0" i="0">
                <a:latin typeface="Barlow Semi Condensed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reprehenderit</a:t>
            </a:r>
            <a:r>
              <a:rPr lang="en-GB"/>
              <a:t> in </a:t>
            </a:r>
            <a:r>
              <a:rPr lang="en-GB" err="1"/>
              <a:t>voluptate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cillum</a:t>
            </a:r>
            <a:r>
              <a:rPr lang="en-GB"/>
              <a:t>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pariatur</a:t>
            </a:r>
            <a:r>
              <a:rPr lang="en-GB"/>
              <a:t>. </a:t>
            </a:r>
            <a:r>
              <a:rPr lang="en-GB" err="1"/>
              <a:t>Excepteur</a:t>
            </a:r>
            <a:r>
              <a:rPr lang="en-GB"/>
              <a:t> </a:t>
            </a:r>
            <a:r>
              <a:rPr lang="en-GB" err="1"/>
              <a:t>sint</a:t>
            </a:r>
            <a:r>
              <a:rPr lang="en-GB"/>
              <a:t> </a:t>
            </a:r>
            <a:r>
              <a:rPr lang="en-GB" err="1"/>
              <a:t>occaecat</a:t>
            </a:r>
            <a:r>
              <a:rPr lang="en-GB"/>
              <a:t> </a:t>
            </a:r>
            <a:r>
              <a:rPr lang="en-GB" err="1"/>
              <a:t>cupidatat</a:t>
            </a:r>
            <a:r>
              <a:rPr lang="en-GB"/>
              <a:t> non </a:t>
            </a:r>
            <a:r>
              <a:rPr lang="en-GB" err="1"/>
              <a:t>proident</a:t>
            </a:r>
            <a:r>
              <a:rPr lang="en-GB"/>
              <a:t>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2CE5-69F4-493B-B929-DED4D63D6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3800" y="1433115"/>
            <a:ext cx="4724400" cy="3991769"/>
          </a:xfrm>
        </p:spPr>
        <p:txBody>
          <a:bodyPr anchor="ctr"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E16A-37FC-4273-A8C5-3D39C955A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3F8B-9B6C-AC44-AE23-0908392740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033000" cy="1325563"/>
          </a:xfrm>
        </p:spPr>
        <p:txBody>
          <a:bodyPr/>
          <a:lstStyle/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1FB57-757C-354D-9621-B5F3FFFBB9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0" y="2032530"/>
            <a:ext cx="3721427" cy="280193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600" b="0" i="0">
                <a:solidFill>
                  <a:srgbClr val="51AFE2"/>
                </a:solidFill>
                <a:latin typeface="Barlow Semi Condensed Light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</a:t>
            </a:r>
            <a:r>
              <a:rPr lang="en-GB" err="1"/>
              <a:t>aute</a:t>
            </a:r>
            <a:r>
              <a:rPr lang="en-GB"/>
              <a:t> </a:t>
            </a:r>
            <a:r>
              <a:rPr lang="en-GB" err="1"/>
              <a:t>irure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reprehenderit</a:t>
            </a:r>
            <a:r>
              <a:rPr lang="en-GB"/>
              <a:t> in </a:t>
            </a:r>
            <a:r>
              <a:rPr lang="en-GB" err="1"/>
              <a:t>voluptate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cillum</a:t>
            </a:r>
            <a:r>
              <a:rPr lang="en-GB"/>
              <a:t>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pariatur</a:t>
            </a:r>
            <a:r>
              <a:rPr lang="en-GB"/>
              <a:t>. </a:t>
            </a:r>
            <a:r>
              <a:rPr lang="en-GB" err="1"/>
              <a:t>Excepteur</a:t>
            </a:r>
            <a:r>
              <a:rPr lang="en-GB"/>
              <a:t> </a:t>
            </a:r>
            <a:r>
              <a:rPr lang="en-GB" err="1"/>
              <a:t>sint</a:t>
            </a:r>
            <a:r>
              <a:rPr lang="en-GB"/>
              <a:t> </a:t>
            </a:r>
            <a:r>
              <a:rPr lang="en-GB" err="1"/>
              <a:t>occaecat</a:t>
            </a:r>
            <a:r>
              <a:rPr lang="en-GB"/>
              <a:t> </a:t>
            </a:r>
            <a:r>
              <a:rPr lang="en-GB" err="1"/>
              <a:t>cupidatat</a:t>
            </a:r>
            <a:r>
              <a:rPr lang="en-GB"/>
              <a:t> non </a:t>
            </a:r>
            <a:r>
              <a:rPr lang="en-GB" err="1"/>
              <a:t>proident</a:t>
            </a:r>
            <a:r>
              <a:rPr lang="en-GB"/>
              <a:t>.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22A244-2C19-5949-91DF-F6661F2445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2032530"/>
            <a:ext cx="4724400" cy="3276070"/>
          </a:xfrm>
        </p:spPr>
        <p:txBody>
          <a:bodyPr>
            <a:noAutofit/>
          </a:bodyPr>
          <a:lstStyle>
            <a:lvl1pPr marL="0" indent="0">
              <a:lnSpc>
                <a:spcPts val="3800"/>
              </a:lnSpc>
              <a:buNone/>
              <a:defRPr sz="3200" b="0" i="0">
                <a:latin typeface="Barlow Semi Condensed SemiBold" pitchFamily="2" charset="77"/>
              </a:defRPr>
            </a:lvl1pPr>
            <a:lvl2pPr marL="457200" indent="0">
              <a:buNone/>
              <a:defRPr sz="1600" b="0" i="0">
                <a:latin typeface="Barlow Semi Condensed Light" pitchFamily="2" charset="77"/>
              </a:defRPr>
            </a:lvl2pPr>
            <a:lvl3pPr marL="914400" indent="0">
              <a:buNone/>
              <a:defRPr sz="1600" b="0" i="0">
                <a:latin typeface="Barlow Semi Condensed Light" pitchFamily="2" charset="77"/>
              </a:defRPr>
            </a:lvl3pPr>
            <a:lvl4pPr marL="1371600" indent="0">
              <a:buNone/>
              <a:defRPr sz="1600" b="0" i="0">
                <a:latin typeface="Barlow Semi Condensed Light" pitchFamily="2" charset="77"/>
              </a:defRPr>
            </a:lvl4pPr>
            <a:lvl5pPr marL="1828800" indent="0">
              <a:buNone/>
              <a:defRPr sz="1600" b="0" i="0">
                <a:latin typeface="Barlow Semi Condensed Light" pitchFamily="2" charset="77"/>
              </a:defRPr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 magna </a:t>
            </a:r>
            <a:r>
              <a:rPr lang="en-GB" err="1"/>
              <a:t>aliqua</a:t>
            </a:r>
            <a:r>
              <a:rPr lang="en-GB"/>
              <a:t>. Ut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exercitation </a:t>
            </a:r>
            <a:r>
              <a:rPr lang="en-GB" err="1"/>
              <a:t>ullamco</a:t>
            </a:r>
            <a:r>
              <a:rPr lang="en-GB"/>
              <a:t> </a:t>
            </a:r>
            <a:r>
              <a:rPr lang="en-GB" err="1"/>
              <a:t>laboris</a:t>
            </a:r>
            <a:r>
              <a:rPr lang="en-GB"/>
              <a:t> nisi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ea.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F149E-00DF-45E9-A1FE-0CFA40531F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AF39B-7C60-844C-B3DD-11AF18DFF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404" y="2166938"/>
            <a:ext cx="4226218" cy="3042837"/>
          </a:xfrm>
        </p:spPr>
        <p:txBody>
          <a:bodyPr/>
          <a:lstStyle>
            <a:lvl1pPr>
              <a:lnSpc>
                <a:spcPts val="2860"/>
              </a:lnSpc>
              <a:defRPr/>
            </a:lvl1pPr>
            <a:lvl2pPr>
              <a:lnSpc>
                <a:spcPts val="2860"/>
              </a:lnSpc>
              <a:defRPr/>
            </a:lvl2pPr>
            <a:lvl3pPr>
              <a:lnSpc>
                <a:spcPts val="2860"/>
              </a:lnSpc>
              <a:defRPr/>
            </a:lvl3pPr>
            <a:lvl4pPr>
              <a:lnSpc>
                <a:spcPts val="2860"/>
              </a:lnSpc>
              <a:defRPr/>
            </a:lvl4pPr>
            <a:lvl5pPr>
              <a:lnSpc>
                <a:spcPts val="286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167DDB-39EC-B948-92ED-A04EB5218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B1A4-BD04-7D4C-AD0A-D67952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9" y="711200"/>
            <a:ext cx="4226897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F5BB-79F3-0F40-96A6-F5781517CD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207260" y="4028960"/>
            <a:ext cx="5181600" cy="2905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1AFE2"/>
                </a:solidFill>
              </a:defRPr>
            </a:lvl1pPr>
          </a:lstStyle>
          <a:p>
            <a:pPr lvl="0"/>
            <a:r>
              <a:rPr lang="en-GB"/>
              <a:t>Insert caption text here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1A83C-74D3-4F3B-B154-0E0BE5793F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7170" y="6150187"/>
            <a:ext cx="878721" cy="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2F24-A81B-E64A-B3E0-62B3948F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0878-2AD1-6642-911D-22EAD13E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1" r:id="rId3"/>
    <p:sldLayoutId id="2147483650" r:id="rId4"/>
    <p:sldLayoutId id="2147483661" r:id="rId5"/>
    <p:sldLayoutId id="2147483662" r:id="rId6"/>
    <p:sldLayoutId id="2147483660" r:id="rId7"/>
    <p:sldLayoutId id="2147483659" r:id="rId8"/>
    <p:sldLayoutId id="2147483652" r:id="rId9"/>
    <p:sldLayoutId id="2147483663" r:id="rId10"/>
    <p:sldLayoutId id="2147483657" r:id="rId11"/>
    <p:sldLayoutId id="2147483664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Barlow Condensed SemiBold" panose="00000706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arlow Semi Condensed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mathon.com/scomathon-2024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4A45D3-8531-438F-B19F-8B5EDD3B666E}"/>
              </a:ext>
            </a:extLst>
          </p:cNvPr>
          <p:cNvSpPr txBox="1">
            <a:spLocks/>
          </p:cNvSpPr>
          <p:nvPr/>
        </p:nvSpPr>
        <p:spPr>
          <a:xfrm>
            <a:off x="894184" y="2693607"/>
            <a:ext cx="10330543" cy="942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i="1" kern="1200">
                <a:solidFill>
                  <a:schemeClr val="bg1"/>
                </a:solidFill>
                <a:latin typeface="Barlow Semi Condensed SemiBold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Barlow Semi Condensed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dirty="0"/>
              <a:t>Title</a:t>
            </a:r>
            <a:endParaRPr lang="en-US" sz="6000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68F4DC2-1ED2-447C-AC76-FBF6B76CFEF3}"/>
              </a:ext>
            </a:extLst>
          </p:cNvPr>
          <p:cNvSpPr txBox="1">
            <a:spLocks/>
          </p:cNvSpPr>
          <p:nvPr/>
        </p:nvSpPr>
        <p:spPr>
          <a:xfrm>
            <a:off x="963775" y="3997794"/>
            <a:ext cx="2884012" cy="3311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0">
                <a:solidFill>
                  <a:srgbClr val="EF405F"/>
                </a:solidFill>
              </a:rPr>
              <a:t>SUBTITLE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6DA2B1F6-FEE7-44C8-92B5-335B860F57D1}"/>
              </a:ext>
            </a:extLst>
          </p:cNvPr>
          <p:cNvSpPr txBox="1">
            <a:spLocks/>
          </p:cNvSpPr>
          <p:nvPr/>
        </p:nvSpPr>
        <p:spPr>
          <a:xfrm>
            <a:off x="963775" y="4385427"/>
            <a:ext cx="2884012" cy="3311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chemeClr val="bg1"/>
                </a:solidFill>
                <a:latin typeface="Barlow Semi Condensed Medium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0">
                <a:solidFill>
                  <a:srgbClr val="0094E2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043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E579-4A93-AA4D-BBF3-6BA7C4FA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95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Text</a:t>
            </a:r>
          </a:p>
          <a:p>
            <a:pPr marL="0" indent="0">
              <a:buNone/>
            </a:pPr>
            <a:r>
              <a:rPr lang="en-GB" dirty="0">
                <a:solidFill>
                  <a:srgbClr val="EF405F"/>
                </a:solidFill>
                <a:latin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r>
              <a:rPr lang="en-GB" dirty="0">
                <a:solidFill>
                  <a:srgbClr val="EF405F"/>
                </a:solidFill>
                <a:latin typeface="Barlow Semi Condensed Medium"/>
              </a:rPr>
              <a:t> example</a:t>
            </a:r>
          </a:p>
          <a:p>
            <a:pPr marL="0" indent="0">
              <a:buNone/>
            </a:pPr>
            <a:endParaRPr lang="en-GB" sz="2800" b="1" i="1" dirty="0">
              <a:solidFill>
                <a:srgbClr val="FF0000"/>
              </a:solidFill>
              <a:latin typeface="Barlow Semi Condensed Medium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80E90-88AC-4BEA-B638-43043CC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954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BFE-1789-B74B-BAC1-936F052E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84249F7D-DB85-4C43-851A-F9DF45E9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48" y="6163733"/>
            <a:ext cx="7777074" cy="7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1E6721-18A8-D548-A9FB-55DF2A0EB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860"/>
              </a:lnSpc>
              <a:buNone/>
            </a:pPr>
            <a:r>
              <a:rPr lang="en-GB" sz="2400"/>
              <a:t>Lorem ipsum </a:t>
            </a:r>
            <a:r>
              <a:rPr lang="en-GB" sz="2400" err="1"/>
              <a:t>dolor</a:t>
            </a:r>
            <a:r>
              <a:rPr lang="en-GB" sz="2400"/>
              <a:t> sit </a:t>
            </a:r>
            <a:r>
              <a:rPr lang="en-GB" sz="2400" err="1"/>
              <a:t>amet</a:t>
            </a:r>
            <a:r>
              <a:rPr lang="en-GB" sz="2400"/>
              <a:t>, </a:t>
            </a:r>
            <a:r>
              <a:rPr lang="en-GB" sz="2400" err="1"/>
              <a:t>consectetur</a:t>
            </a:r>
            <a:r>
              <a:rPr lang="en-GB" sz="2400"/>
              <a:t> </a:t>
            </a:r>
            <a:r>
              <a:rPr lang="en-GB" sz="2400" err="1"/>
              <a:t>adipiscing</a:t>
            </a:r>
            <a:r>
              <a:rPr lang="en-GB" sz="2400"/>
              <a:t> </a:t>
            </a:r>
            <a:r>
              <a:rPr lang="en-GB" sz="2400" err="1"/>
              <a:t>elit</a:t>
            </a:r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9C828-45EE-2243-BE9F-447CC518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A5E458-DB2A-43F5-BF3B-123FDCE52F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Placeholder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5F0A1D14-266D-4503-85B6-3A2312354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956" r="13956"/>
          <a:stretch>
            <a:fillRect/>
          </a:stretch>
        </p:blipFill>
        <p:spPr>
          <a:xfrm rot="10800000">
            <a:off x="6096000" y="-936171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4523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085A-1282-C947-86B5-22D2AF284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176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0133C"/>
      </a:dk1>
      <a:lt1>
        <a:srgbClr val="FFFFFF"/>
      </a:lt1>
      <a:dk2>
        <a:srgbClr val="20123B"/>
      </a:dk2>
      <a:lt2>
        <a:srgbClr val="FFFFFF"/>
      </a:lt2>
      <a:accent1>
        <a:srgbClr val="FC4646"/>
      </a:accent1>
      <a:accent2>
        <a:srgbClr val="0094E1"/>
      </a:accent2>
      <a:accent3>
        <a:srgbClr val="50AEE1"/>
      </a:accent3>
      <a:accent4>
        <a:srgbClr val="FC4646"/>
      </a:accent4>
      <a:accent5>
        <a:srgbClr val="0094E1"/>
      </a:accent5>
      <a:accent6>
        <a:srgbClr val="50AEE1"/>
      </a:accent6>
      <a:hlink>
        <a:srgbClr val="FC4646"/>
      </a:hlink>
      <a:folHlink>
        <a:srgbClr val="FC464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29b53b-5109-4c3f-9b05-e2e47c2c1ae0" xsi:nil="true"/>
    <lcf76f155ced4ddcb4097134ff3c332f xmlns="fa0ec2b6-9538-4144-b2d5-a107cc0cec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836F2ED468D479713D71164894BD6" ma:contentTypeVersion="18" ma:contentTypeDescription="Create a new document." ma:contentTypeScope="" ma:versionID="e845ec469d2e3fcefc31e043504d5746">
  <xsd:schema xmlns:xsd="http://www.w3.org/2001/XMLSchema" xmlns:xs="http://www.w3.org/2001/XMLSchema" xmlns:p="http://schemas.microsoft.com/office/2006/metadata/properties" xmlns:ns2="fa0ec2b6-9538-4144-b2d5-a107cc0ceca2" xmlns:ns3="b829b53b-5109-4c3f-9b05-e2e47c2c1ae0" targetNamespace="http://schemas.microsoft.com/office/2006/metadata/properties" ma:root="true" ma:fieldsID="07b89e33c019fbe0ec6df3ae674d2fb5" ns2:_="" ns3:_="">
    <xsd:import namespace="fa0ec2b6-9538-4144-b2d5-a107cc0ceca2"/>
    <xsd:import namespace="b829b53b-5109-4c3f-9b05-e2e47c2c1a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c2b6-9538-4144-b2d5-a107cc0ce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d54a96d-4bcf-40b9-ba57-ad7b54f5f1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9b53b-5109-4c3f-9b05-e2e47c2c1ae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6a31656-961a-4fef-a78c-ff42e4bd6a57}" ma:internalName="TaxCatchAll" ma:showField="CatchAllData" ma:web="b829b53b-5109-4c3f-9b05-e2e47c2c1a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D474E-7822-4E30-999E-75EF20DA7407}">
  <ds:schemaRefs>
    <ds:schemaRef ds:uri="b829b53b-5109-4c3f-9b05-e2e47c2c1ae0"/>
    <ds:schemaRef ds:uri="fa0ec2b6-9538-4144-b2d5-a107cc0ce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DC572B-6ADB-447B-806C-668600B0F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1B293-09EC-47CD-84D6-0C5E4E3BD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0ec2b6-9538-4144-b2d5-a107cc0ceca2"/>
    <ds:schemaRef ds:uri="b829b53b-5109-4c3f-9b05-e2e47c2c1a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Barlow Condensed Light</vt:lpstr>
      <vt:lpstr>Barlow Condensed SemiBold</vt:lpstr>
      <vt:lpstr>Barlow Semi Condensed Light</vt:lpstr>
      <vt:lpstr>Barlow Semi Condensed Medium</vt:lpstr>
      <vt:lpstr>Barlow Semi Condensed SemiBold</vt:lpstr>
      <vt:lpstr>Calibri</vt:lpstr>
      <vt:lpstr>Office Theme</vt:lpstr>
      <vt:lpstr>PowerPoint Presentation</vt:lpstr>
      <vt:lpstr>Title</vt:lpstr>
      <vt:lpstr>Demo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Rowland</dc:creator>
  <cp:lastModifiedBy>Lee Benney</cp:lastModifiedBy>
  <cp:revision>3</cp:revision>
  <dcterms:created xsi:type="dcterms:W3CDTF">2020-04-30T12:20:38Z</dcterms:created>
  <dcterms:modified xsi:type="dcterms:W3CDTF">2024-03-26T09:01:01Z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0x0101008A5836F2ED468D479713D71164894BD6</vt:lpwstr>
  </property>
  <property fmtid="{D5CDD505-2E9C-101B-9397-08002B2CF9AE}" pid="3" name="MediaServiceImageTags">
    <vt:lpwstr/>
  </property>
  <property fmtid="{D5CDD505-2E9C-101B-9397-08002B2CF9AE}" pid="4" name="MSIP_Label_91327b11-6d4e-4117-945d-1b5794009f19_Enabled">
    <vt:lpwstr>true</vt:lpwstr>
  </property>
  <property fmtid="{D5CDD505-2E9C-101B-9397-08002B2CF9AE}" pid="5" name="MSIP_Label_91327b11-6d4e-4117-945d-1b5794009f19_SetDate">
    <vt:lpwstr>2023-03-03T16:13:21Z</vt:lpwstr>
  </property>
  <property fmtid="{D5CDD505-2E9C-101B-9397-08002B2CF9AE}" pid="6" name="MSIP_Label_91327b11-6d4e-4117-945d-1b5794009f19_Method">
    <vt:lpwstr>Standard</vt:lpwstr>
  </property>
  <property fmtid="{D5CDD505-2E9C-101B-9397-08002B2CF9AE}" pid="7" name="MSIP_Label_91327b11-6d4e-4117-945d-1b5794009f19_Name">
    <vt:lpwstr>Internal</vt:lpwstr>
  </property>
  <property fmtid="{D5CDD505-2E9C-101B-9397-08002B2CF9AE}" pid="8" name="MSIP_Label_91327b11-6d4e-4117-945d-1b5794009f19_SiteId">
    <vt:lpwstr>61bcbb99-3ff6-4694-bb18-6987d63eea45</vt:lpwstr>
  </property>
  <property fmtid="{D5CDD505-2E9C-101B-9397-08002B2CF9AE}" pid="9" name="MSIP_Label_91327b11-6d4e-4117-945d-1b5794009f19_ActionId">
    <vt:lpwstr>33c2f3ab-9f78-439d-b6c8-205a317fac8d</vt:lpwstr>
  </property>
  <property fmtid="{D5CDD505-2E9C-101B-9397-08002B2CF9AE}" pid="10" name="MSIP_Label_91327b11-6d4e-4117-945d-1b5794009f19_ContentBits">
    <vt:lpwstr>0</vt:lpwstr>
  </property>
</Properties>
</file>